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7" r:id="rId2"/>
    <p:sldId id="256" r:id="rId3"/>
    <p:sldId id="258" r:id="rId4"/>
    <p:sldId id="271" r:id="rId5"/>
    <p:sldId id="261" r:id="rId6"/>
    <p:sldId id="259" r:id="rId7"/>
    <p:sldId id="270" r:id="rId8"/>
    <p:sldId id="268" r:id="rId9"/>
    <p:sldId id="263" r:id="rId10"/>
    <p:sldId id="266" r:id="rId11"/>
    <p:sldId id="265" r:id="rId12"/>
    <p:sldId id="267" r:id="rId13"/>
  </p:sldIdLst>
  <p:sldSz cx="18288000" cy="10287000"/>
  <p:notesSz cx="6858000" cy="9144000"/>
  <p:embeddedFontLst>
    <p:embeddedFont>
      <p:font typeface="Bebas Neue" panose="020B0606020202050201" pitchFamily="34" charset="0"/>
      <p:regular r:id="rId15"/>
    </p:embeddedFont>
    <p:embeddedFont>
      <p:font typeface="Brittany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Poppins Bold" panose="00000800000000000000" pitchFamily="2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  <a:srgbClr val="FFC000"/>
    <a:srgbClr val="2BBFE8"/>
    <a:srgbClr val="6587B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8BBDEE-7D94-4921-9AAD-C897942BE221}" v="5" dt="2023-02-15T17:05:10.085"/>
    <p1510:client id="{56482264-76EC-4F8C-B3A7-4BC822FF5BA5}" v="3406" dt="2023-02-16T01:33:04.1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425" autoAdjust="0"/>
  </p:normalViewPr>
  <p:slideViewPr>
    <p:cSldViewPr snapToGrid="0">
      <p:cViewPr varScale="1">
        <p:scale>
          <a:sx n="36" d="100"/>
          <a:sy n="36" d="100"/>
        </p:scale>
        <p:origin x="1068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08.03.2023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/>
              <a:t>Menti</a:t>
            </a:r>
            <a:r>
              <a:rPr lang="en-US"/>
              <a:t>- full screen mode</a:t>
            </a:r>
          </a:p>
          <a:p>
            <a:r>
              <a:rPr lang="en-US"/>
              <a:t>Music instead of timer on think pair share</a:t>
            </a:r>
          </a:p>
          <a:p>
            <a:r>
              <a:rPr lang="en-US"/>
              <a:t>Some sort of sound on research</a:t>
            </a:r>
          </a:p>
          <a:p>
            <a:r>
              <a:rPr lang="en-US"/>
              <a:t>Beginning provide context about worldwide- maybe when we introduce ourselves.</a:t>
            </a:r>
          </a:p>
          <a:p>
            <a:r>
              <a:rPr lang="en-US"/>
              <a:t>Research </a:t>
            </a:r>
            <a:r>
              <a:rPr lang="en-US" err="1"/>
              <a:t>dispursed</a:t>
            </a:r>
            <a:r>
              <a:rPr lang="en-US"/>
              <a:t> adjunct feeling isolated, not culture of university</a:t>
            </a:r>
          </a:p>
          <a:p>
            <a:r>
              <a:rPr lang="en-US"/>
              <a:t>Context behind 5Cs</a:t>
            </a:r>
          </a:p>
          <a:p>
            <a:r>
              <a:rPr lang="en-US"/>
              <a:t>Make research text bigger than source</a:t>
            </a:r>
          </a:p>
          <a:p>
            <a:r>
              <a:rPr lang="en-US"/>
              <a:t>Recognition went to chairs</a:t>
            </a:r>
          </a:p>
          <a:p>
            <a:r>
              <a:rPr lang="en-US"/>
              <a:t>How we choose them</a:t>
            </a:r>
          </a:p>
          <a:p>
            <a:r>
              <a:rPr lang="en-US"/>
              <a:t>Pass out rubric</a:t>
            </a:r>
          </a:p>
          <a:p>
            <a:r>
              <a:rPr lang="en-US"/>
              <a:t>How we get the information- how we are involved in their classes</a:t>
            </a:r>
          </a:p>
          <a:p>
            <a:r>
              <a:rPr lang="en-US"/>
              <a:t>Add slides on process of giving a 5C</a:t>
            </a:r>
          </a:p>
          <a:p>
            <a:r>
              <a:rPr lang="en-US"/>
              <a:t>QR code with access to rubric</a:t>
            </a:r>
          </a:p>
          <a:p>
            <a:r>
              <a:rPr lang="en-US"/>
              <a:t>Print small QRS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9818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Talk about Worldwide- context on type of courses</a:t>
            </a:r>
          </a:p>
          <a:p>
            <a:r>
              <a:rPr lang="en-US"/>
              <a:t>How we get the information- why we are in their courses/templated courses?</a:t>
            </a:r>
          </a:p>
          <a:p>
            <a:r>
              <a:rPr lang="en-US"/>
              <a:t>Process of giving 5C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9377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Sharron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1080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Interactive word cloud</a:t>
            </a:r>
          </a:p>
          <a:p>
            <a:r>
              <a:rPr lang="en-US" dirty="0" err="1"/>
              <a:t>Mentimeter</a:t>
            </a:r>
            <a:endParaRPr lang="en-US" dirty="0"/>
          </a:p>
          <a:p>
            <a:r>
              <a:rPr lang="en-US" dirty="0"/>
              <a:t>Helena</a:t>
            </a:r>
          </a:p>
          <a:p>
            <a:r>
              <a:rPr lang="en-US" dirty="0"/>
              <a:t>https://www.mentimeter.com/app/presentation/al11zguwf8tizgodwazrm1earwptkzfd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Helena</a:t>
            </a:r>
          </a:p>
          <a:p>
            <a:r>
              <a:rPr lang="en-US">
                <a:ea typeface="Calibri"/>
                <a:cs typeface="Calibri"/>
              </a:rPr>
              <a:t>Why: Received pushback from faculty re </a:t>
            </a:r>
          </a:p>
          <a:p>
            <a:r>
              <a:rPr lang="en-US">
                <a:ea typeface="Calibri"/>
                <a:cs typeface="Calibri"/>
              </a:rPr>
              <a:t>Planning: </a:t>
            </a:r>
            <a:r>
              <a:rPr lang="en-US"/>
              <a:t>We formed a committee and developed ideas for how to recognize instructors who were implementing the 5Cs in their courses.</a:t>
            </a:r>
          </a:p>
          <a:p>
            <a:r>
              <a:rPr lang="en-US"/>
              <a:t>Implementation: We developed criteria for receiving the awards, templates for emails to send to instructors, and a tracking sheet 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8347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Our research shows that winners of an award went on to continue best practices. The reason this is so important, as this graph shows, the #1 way employees want to be acknowledged is through recognition, and they continue these best practices in later terms and continue to grow thanks to our prof. dev.</a:t>
            </a:r>
          </a:p>
          <a:p>
            <a:r>
              <a:rPr lang="en-US"/>
              <a:t>Helena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0507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Helena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960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Helena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8237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Sharron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2295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yerauedu.sharepoint.com/sites/RCTLE/Process%20Guides/Forms/AllItems.aspx?id=%2Fsites%2FRCTLE%2FProcess%20Guides%2FMaster%20Process%20Guide%20Links%2F5%20C%27s%20Award%20Process%20Guide%2F5C%27s%20Award%20Process%20Guide%2Epdf&amp;parent=%2Fsites%2FRCTLE%2FProcess%20Guides%2FMaster%20Process%20Guide%20Links%2F5%20C%27s%20Award%20Process%20Guide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www.quantumworkplace.com/future-of-work/importance-of-employee-recognition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quantumworkplace.com/recognition-in-the-workplace-secrets-stats" TargetMode="External"/><Relationship Id="rId5" Type="http://schemas.openxmlformats.org/officeDocument/2006/relationships/hyperlink" Target="https://www2.deloitte.com/us/en/pages/human-capital/topics/hr-services.html" TargetMode="External"/><Relationship Id="rId4" Type="http://schemas.openxmlformats.org/officeDocument/2006/relationships/hyperlink" Target="https://www.amazon.com/How-Full-Is-Your-Bucket/dp/1595620036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ntimeter.com/app/presentation/al11zguwf8tizgodwazrm1earwptkzfd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www.facultyfocus.com/articles/online-education/online-student-engagement/how-to-improve-and-promote-student-engagement-in-the-online-classroom/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6750" y="293631"/>
            <a:ext cx="16954500" cy="9197921"/>
            <a:chOff x="0" y="0"/>
            <a:chExt cx="4465383" cy="24224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5383" cy="2422498"/>
            </a:xfrm>
            <a:custGeom>
              <a:avLst/>
              <a:gdLst/>
              <a:ahLst/>
              <a:cxnLst/>
              <a:rect l="l" t="t" r="r" b="b"/>
              <a:pathLst>
                <a:path w="4465383" h="2422498">
                  <a:moveTo>
                    <a:pt x="0" y="0"/>
                  </a:moveTo>
                  <a:lnTo>
                    <a:pt x="4465383" y="0"/>
                  </a:lnTo>
                  <a:lnTo>
                    <a:pt x="4465383" y="2422498"/>
                  </a:lnTo>
                  <a:lnTo>
                    <a:pt x="0" y="2422498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pic>
        <p:nvPicPr>
          <p:cNvPr id="8" name="RCTLE 5C">
            <a:hlinkClick r:id="" action="ppaction://media"/>
            <a:extLst>
              <a:ext uri="{FF2B5EF4-FFF2-40B4-BE49-F238E27FC236}">
                <a16:creationId xmlns:a16="http://schemas.microsoft.com/office/drawing/2014/main" id="{B775F155-713C-9E9C-FA78-97565CE947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5787" y="1854743"/>
            <a:ext cx="15656426" cy="825631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894549" y="223797"/>
            <a:ext cx="13584300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3799"/>
              </a:lnSpc>
              <a:spcBef>
                <a:spcPct val="0"/>
              </a:spcBef>
            </a:pPr>
            <a:r>
              <a:rPr lang="en-US" sz="9856" dirty="0">
                <a:solidFill>
                  <a:srgbClr val="01B2E3"/>
                </a:solidFill>
                <a:latin typeface="Brittany"/>
              </a:rPr>
              <a:t>Testimonials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1219275" y="482872"/>
            <a:ext cx="8973228" cy="1342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163"/>
              </a:lnSpc>
              <a:spcBef>
                <a:spcPct val="0"/>
              </a:spcBef>
            </a:pPr>
            <a:r>
              <a:rPr lang="en-US" sz="11900" dirty="0">
                <a:solidFill>
                  <a:srgbClr val="FFCB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</a:rPr>
              <a:t>Instructor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385220" y="8345876"/>
            <a:ext cx="1902780" cy="1941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1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4698" y="-73104"/>
            <a:ext cx="17621251" cy="10151735"/>
            <a:chOff x="0" y="-66675"/>
            <a:chExt cx="4465383" cy="24047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5383" cy="2338054"/>
            </a:xfrm>
            <a:custGeom>
              <a:avLst/>
              <a:gdLst/>
              <a:ahLst/>
              <a:cxnLst/>
              <a:rect l="l" t="t" r="r" b="b"/>
              <a:pathLst>
                <a:path w="4465383" h="2338054">
                  <a:moveTo>
                    <a:pt x="0" y="0"/>
                  </a:moveTo>
                  <a:lnTo>
                    <a:pt x="4465383" y="0"/>
                  </a:lnTo>
                  <a:lnTo>
                    <a:pt x="4465383" y="2338054"/>
                  </a:lnTo>
                  <a:lnTo>
                    <a:pt x="0" y="2338054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pic>
        <p:nvPicPr>
          <p:cNvPr id="28" name="Content Placeholder 27">
            <a:extLst>
              <a:ext uri="{FF2B5EF4-FFF2-40B4-BE49-F238E27FC236}">
                <a16:creationId xmlns:a16="http://schemas.microsoft.com/office/drawing/2014/main" id="{CC7BE8B7-26EA-B59C-35E2-27F61E3936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53626" y="2457799"/>
            <a:ext cx="17503394" cy="6834185"/>
          </a:xfrm>
        </p:spPr>
      </p:pic>
      <p:sp>
        <p:nvSpPr>
          <p:cNvPr id="6" name="TextBox 6"/>
          <p:cNvSpPr txBox="1"/>
          <p:nvPr/>
        </p:nvSpPr>
        <p:spPr>
          <a:xfrm>
            <a:off x="294698" y="1362328"/>
            <a:ext cx="12522142" cy="13426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9163"/>
              </a:lnSpc>
              <a:spcBef>
                <a:spcPct val="0"/>
              </a:spcBef>
            </a:pPr>
            <a:r>
              <a:rPr lang="en-US" sz="11900" dirty="0">
                <a:solidFill>
                  <a:srgbClr val="FFCB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</a:rPr>
              <a:t>Looking into the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385220" y="84886"/>
            <a:ext cx="1902780" cy="1941124"/>
          </a:xfrm>
          <a:prstGeom prst="rect">
            <a:avLst/>
          </a:prstGeom>
        </p:spPr>
      </p:pic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304121D9-0928-2C52-385A-F58C9693F5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3637220" y="2407233"/>
            <a:ext cx="10347959" cy="7671398"/>
          </a:xfrm>
        </p:spPr>
      </p:pic>
      <p:sp>
        <p:nvSpPr>
          <p:cNvPr id="5" name="TextBox 5"/>
          <p:cNvSpPr txBox="1"/>
          <p:nvPr/>
        </p:nvSpPr>
        <p:spPr>
          <a:xfrm>
            <a:off x="7920990" y="383855"/>
            <a:ext cx="8751569" cy="2321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8122"/>
              </a:lnSpc>
              <a:spcBef>
                <a:spcPct val="0"/>
              </a:spcBef>
            </a:pPr>
            <a:r>
              <a:rPr lang="en-US" sz="12944" dirty="0">
                <a:solidFill>
                  <a:srgbClr val="01B2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tany"/>
              </a:rPr>
              <a:t>future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933450" y="5162550"/>
            <a:ext cx="13266420" cy="0"/>
          </a:xfrm>
          <a:prstGeom prst="line">
            <a:avLst/>
          </a:prstGeom>
          <a:ln w="47625" cap="flat">
            <a:solidFill>
              <a:srgbClr val="73737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5409545" y="1028700"/>
            <a:ext cx="2878455" cy="8229600"/>
            <a:chOff x="0" y="0"/>
            <a:chExt cx="758112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58112" cy="2167467"/>
            </a:xfrm>
            <a:custGeom>
              <a:avLst/>
              <a:gdLst/>
              <a:ahLst/>
              <a:cxnLst/>
              <a:rect l="l" t="t" r="r" b="b"/>
              <a:pathLst>
                <a:path w="758112" h="2167467">
                  <a:moveTo>
                    <a:pt x="0" y="0"/>
                  </a:moveTo>
                  <a:lnTo>
                    <a:pt x="758112" y="0"/>
                  </a:lnTo>
                  <a:lnTo>
                    <a:pt x="758112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101791" y="1890987"/>
            <a:ext cx="5390601" cy="6590751"/>
            <a:chOff x="0" y="0"/>
            <a:chExt cx="15880397" cy="19415970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15735617" cy="19271191"/>
            </a:xfrm>
            <a:custGeom>
              <a:avLst/>
              <a:gdLst/>
              <a:ahLst/>
              <a:cxnLst/>
              <a:rect l="l" t="t" r="r" b="b"/>
              <a:pathLst>
                <a:path w="15735617" h="19271191">
                  <a:moveTo>
                    <a:pt x="0" y="0"/>
                  </a:moveTo>
                  <a:lnTo>
                    <a:pt x="15735617" y="0"/>
                  </a:lnTo>
                  <a:lnTo>
                    <a:pt x="15735617" y="19271191"/>
                  </a:lnTo>
                  <a:lnTo>
                    <a:pt x="0" y="192711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5880398" cy="19415970"/>
            </a:xfrm>
            <a:custGeom>
              <a:avLst/>
              <a:gdLst/>
              <a:ahLst/>
              <a:cxnLst/>
              <a:rect l="l" t="t" r="r" b="b"/>
              <a:pathLst>
                <a:path w="15880398" h="19415970">
                  <a:moveTo>
                    <a:pt x="15735618" y="19271190"/>
                  </a:moveTo>
                  <a:lnTo>
                    <a:pt x="15880398" y="19271190"/>
                  </a:lnTo>
                  <a:lnTo>
                    <a:pt x="15880398" y="19415970"/>
                  </a:lnTo>
                  <a:lnTo>
                    <a:pt x="15735618" y="19415970"/>
                  </a:lnTo>
                  <a:lnTo>
                    <a:pt x="15735618" y="1927119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71190"/>
                  </a:lnTo>
                  <a:lnTo>
                    <a:pt x="0" y="19271190"/>
                  </a:lnTo>
                  <a:lnTo>
                    <a:pt x="0" y="144780"/>
                  </a:lnTo>
                  <a:close/>
                  <a:moveTo>
                    <a:pt x="0" y="19271190"/>
                  </a:moveTo>
                  <a:lnTo>
                    <a:pt x="144780" y="19271190"/>
                  </a:lnTo>
                  <a:lnTo>
                    <a:pt x="144780" y="19415970"/>
                  </a:lnTo>
                  <a:lnTo>
                    <a:pt x="0" y="19415970"/>
                  </a:lnTo>
                  <a:lnTo>
                    <a:pt x="0" y="19271190"/>
                  </a:lnTo>
                  <a:close/>
                  <a:moveTo>
                    <a:pt x="15735618" y="144780"/>
                  </a:moveTo>
                  <a:lnTo>
                    <a:pt x="15880398" y="144780"/>
                  </a:lnTo>
                  <a:lnTo>
                    <a:pt x="15880398" y="19271190"/>
                  </a:lnTo>
                  <a:lnTo>
                    <a:pt x="15735618" y="19271190"/>
                  </a:lnTo>
                  <a:lnTo>
                    <a:pt x="15735618" y="144780"/>
                  </a:lnTo>
                  <a:close/>
                  <a:moveTo>
                    <a:pt x="144780" y="19271190"/>
                  </a:moveTo>
                  <a:lnTo>
                    <a:pt x="15735618" y="19271190"/>
                  </a:lnTo>
                  <a:lnTo>
                    <a:pt x="15735618" y="19415970"/>
                  </a:lnTo>
                  <a:lnTo>
                    <a:pt x="144780" y="19415970"/>
                  </a:lnTo>
                  <a:lnTo>
                    <a:pt x="144780" y="19271190"/>
                  </a:lnTo>
                  <a:close/>
                  <a:moveTo>
                    <a:pt x="15735618" y="0"/>
                  </a:moveTo>
                  <a:lnTo>
                    <a:pt x="15880398" y="0"/>
                  </a:lnTo>
                  <a:lnTo>
                    <a:pt x="15880398" y="144780"/>
                  </a:lnTo>
                  <a:lnTo>
                    <a:pt x="15735618" y="144780"/>
                  </a:lnTo>
                  <a:lnTo>
                    <a:pt x="157356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5735618" y="0"/>
                  </a:lnTo>
                  <a:lnTo>
                    <a:pt x="157356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-3328035" y="7038975"/>
            <a:ext cx="5246370" cy="5246370"/>
            <a:chOff x="0" y="0"/>
            <a:chExt cx="2787650" cy="27876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87650" cy="2787650"/>
            </a:xfrm>
            <a:custGeom>
              <a:avLst/>
              <a:gdLst/>
              <a:ahLst/>
              <a:cxnLst/>
              <a:rect l="l" t="t" r="r" b="b"/>
              <a:pathLst>
                <a:path w="2787650" h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D9D9D9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1373974" y="2176462"/>
            <a:ext cx="4846234" cy="6019800"/>
            <a:chOff x="0" y="0"/>
            <a:chExt cx="6461645" cy="8026400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3"/>
            <a:srcRect l="20414" r="20414"/>
            <a:stretch>
              <a:fillRect/>
            </a:stretch>
          </p:blipFill>
          <p:spPr>
            <a:xfrm>
              <a:off x="0" y="0"/>
              <a:ext cx="6461645" cy="8026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3" name="Group 13"/>
          <p:cNvGrpSpPr/>
          <p:nvPr/>
        </p:nvGrpSpPr>
        <p:grpSpPr>
          <a:xfrm>
            <a:off x="1944702" y="-253157"/>
            <a:ext cx="8391742" cy="10540157"/>
            <a:chOff x="0" y="-66675"/>
            <a:chExt cx="1510202" cy="2776008"/>
          </a:xfrm>
          <a:solidFill>
            <a:schemeClr val="bg1">
              <a:lumMod val="85000"/>
            </a:schemeClr>
          </a:solidFill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10202" cy="2709333"/>
            </a:xfrm>
            <a:custGeom>
              <a:avLst/>
              <a:gdLst/>
              <a:ahLst/>
              <a:cxnLst/>
              <a:rect l="l" t="t" r="r" b="b"/>
              <a:pathLst>
                <a:path w="1510202" h="2709333">
                  <a:moveTo>
                    <a:pt x="0" y="0"/>
                  </a:moveTo>
                  <a:lnTo>
                    <a:pt x="1510202" y="0"/>
                  </a:lnTo>
                  <a:lnTo>
                    <a:pt x="1510202" y="2709333"/>
                  </a:lnTo>
                  <a:lnTo>
                    <a:pt x="0" y="2709333"/>
                  </a:lnTo>
                  <a:close/>
                </a:path>
              </a:pathLst>
            </a:custGeom>
            <a:grpFill/>
          </p:spPr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92392" y="8345876"/>
            <a:ext cx="1902780" cy="1941124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422862" y="483221"/>
            <a:ext cx="6783053" cy="1166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971"/>
              </a:lnSpc>
              <a:spcBef>
                <a:spcPct val="0"/>
              </a:spcBef>
            </a:pPr>
            <a:r>
              <a:rPr lang="en-US" sz="10353" dirty="0">
                <a:solidFill>
                  <a:srgbClr val="FFCB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</a:rPr>
              <a:t>What do you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536354" y="531556"/>
            <a:ext cx="7796616" cy="1603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460"/>
              </a:lnSpc>
              <a:spcBef>
                <a:spcPct val="0"/>
              </a:spcBef>
            </a:pPr>
            <a:r>
              <a:rPr lang="en-US" sz="8900" dirty="0">
                <a:solidFill>
                  <a:srgbClr val="01B2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tany"/>
              </a:rPr>
              <a:t>think</a:t>
            </a:r>
            <a:r>
              <a:rPr lang="en-US" sz="8900" dirty="0">
                <a:solidFill>
                  <a:srgbClr val="01B2E3"/>
                </a:solidFill>
                <a:latin typeface="Brittany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0B4342-F829-DC71-CA73-1AEE02027E02}"/>
              </a:ext>
            </a:extLst>
          </p:cNvPr>
          <p:cNvSpPr txBox="1"/>
          <p:nvPr/>
        </p:nvSpPr>
        <p:spPr>
          <a:xfrm>
            <a:off x="2326280" y="2278356"/>
            <a:ext cx="79988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</a:rPr>
              <a:t>Think</a:t>
            </a:r>
            <a:r>
              <a:rPr lang="en-US" sz="3600">
                <a:solidFill>
                  <a:srgbClr val="0070C0"/>
                </a:solidFill>
              </a:rPr>
              <a:t>: For 27 seconds think about the ways you prefer to be recognized and what you like to be recognized for.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298BA9-F1CF-67AB-1652-5E621849A17C}"/>
              </a:ext>
            </a:extLst>
          </p:cNvPr>
          <p:cNvSpPr txBox="1"/>
          <p:nvPr/>
        </p:nvSpPr>
        <p:spPr>
          <a:xfrm>
            <a:off x="2326280" y="4122546"/>
            <a:ext cx="79988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</a:rPr>
              <a:t>Pair</a:t>
            </a:r>
            <a:r>
              <a:rPr lang="en-US" sz="3600">
                <a:solidFill>
                  <a:srgbClr val="0070C0"/>
                </a:solidFill>
              </a:rPr>
              <a:t>: Talk for 112 seconds with people sitting near you about the impact of being recognized.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62C4B42-204E-AA89-25E9-9111C8C73B57}"/>
              </a:ext>
            </a:extLst>
          </p:cNvPr>
          <p:cNvSpPr txBox="1"/>
          <p:nvPr/>
        </p:nvSpPr>
        <p:spPr>
          <a:xfrm>
            <a:off x="2326280" y="5938235"/>
            <a:ext cx="79988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</a:rPr>
              <a:t>Share</a:t>
            </a:r>
            <a:r>
              <a:rPr lang="en-US" sz="3600">
                <a:solidFill>
                  <a:srgbClr val="0070C0"/>
                </a:solidFill>
              </a:rPr>
              <a:t>: With the group ways you could implement or would like to see something like this implemented? 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B9BF410-6B86-790C-FDBA-2CFFB5B7EEF2}"/>
              </a:ext>
            </a:extLst>
          </p:cNvPr>
          <p:cNvSpPr/>
          <p:nvPr/>
        </p:nvSpPr>
        <p:spPr>
          <a:xfrm>
            <a:off x="2070249" y="3947851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 kern="1200"/>
              <a:t>27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2D583ED-CA1B-36A4-7627-38C2ACE95D44}"/>
              </a:ext>
            </a:extLst>
          </p:cNvPr>
          <p:cNvSpPr/>
          <p:nvPr/>
        </p:nvSpPr>
        <p:spPr>
          <a:xfrm>
            <a:off x="4700028" y="3947851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 kern="1200"/>
              <a:t>14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32613BE-B99D-C006-B588-F795F4B475BE}"/>
              </a:ext>
            </a:extLst>
          </p:cNvPr>
          <p:cNvSpPr/>
          <p:nvPr/>
        </p:nvSpPr>
        <p:spPr>
          <a:xfrm>
            <a:off x="7329806" y="3947851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 kern="1200"/>
              <a:t>8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390EDB4-A580-A8F7-DB45-FC69A2643961}"/>
              </a:ext>
            </a:extLst>
          </p:cNvPr>
          <p:cNvSpPr/>
          <p:nvPr/>
        </p:nvSpPr>
        <p:spPr>
          <a:xfrm>
            <a:off x="2051750" y="5964733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112</a:t>
            </a:r>
            <a:endParaRPr lang="en-US" sz="6500" kern="120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2C4622E5-44CF-26DB-A97A-C0342866FB3F}"/>
              </a:ext>
            </a:extLst>
          </p:cNvPr>
          <p:cNvSpPr/>
          <p:nvPr/>
        </p:nvSpPr>
        <p:spPr>
          <a:xfrm>
            <a:off x="4681529" y="5964733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53</a:t>
            </a:r>
            <a:endParaRPr lang="en-US" sz="6500" kern="120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3BB7EAF-E58B-0CF8-1868-EB396000A112}"/>
              </a:ext>
            </a:extLst>
          </p:cNvPr>
          <p:cNvSpPr/>
          <p:nvPr/>
        </p:nvSpPr>
        <p:spPr>
          <a:xfrm>
            <a:off x="7311307" y="5964733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31</a:t>
            </a:r>
            <a:endParaRPr lang="en-US" sz="6500" kern="120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91BFC58-3221-05B3-16E0-3F13ADF77A22}"/>
              </a:ext>
            </a:extLst>
          </p:cNvPr>
          <p:cNvSpPr/>
          <p:nvPr/>
        </p:nvSpPr>
        <p:spPr>
          <a:xfrm>
            <a:off x="2070249" y="3966837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 kern="1200"/>
              <a:t>26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37D3E44-DCE6-97E1-918C-5EB832ED4BD8}"/>
              </a:ext>
            </a:extLst>
          </p:cNvPr>
          <p:cNvSpPr/>
          <p:nvPr/>
        </p:nvSpPr>
        <p:spPr>
          <a:xfrm>
            <a:off x="2073777" y="3964035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15</a:t>
            </a:r>
            <a:endParaRPr lang="en-US" sz="6500" kern="120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9B9CA39-6C03-6378-20BB-26EDDA758591}"/>
              </a:ext>
            </a:extLst>
          </p:cNvPr>
          <p:cNvSpPr/>
          <p:nvPr/>
        </p:nvSpPr>
        <p:spPr>
          <a:xfrm>
            <a:off x="2034557" y="4023743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16</a:t>
            </a:r>
            <a:endParaRPr lang="en-US" sz="6500" kern="120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015F44B-68EB-CECD-F95C-D6FCCCECC467}"/>
              </a:ext>
            </a:extLst>
          </p:cNvPr>
          <p:cNvSpPr/>
          <p:nvPr/>
        </p:nvSpPr>
        <p:spPr>
          <a:xfrm>
            <a:off x="2053736" y="4007315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17</a:t>
            </a:r>
            <a:endParaRPr lang="en-US" sz="6500" kern="120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110EBF8-21FE-92B7-90C3-27E9DC7BCA38}"/>
              </a:ext>
            </a:extLst>
          </p:cNvPr>
          <p:cNvSpPr/>
          <p:nvPr/>
        </p:nvSpPr>
        <p:spPr>
          <a:xfrm>
            <a:off x="2090240" y="3944893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18</a:t>
            </a:r>
            <a:endParaRPr lang="en-US" sz="6500" kern="120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5597D8B-48E2-6AE0-F0A6-6F3F1B504722}"/>
              </a:ext>
            </a:extLst>
          </p:cNvPr>
          <p:cNvSpPr/>
          <p:nvPr/>
        </p:nvSpPr>
        <p:spPr>
          <a:xfrm>
            <a:off x="2090240" y="3944894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19</a:t>
            </a:r>
            <a:endParaRPr lang="en-US" sz="6500" kern="120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47F5B962-17FA-D5D5-0794-3FD0E3D23A8A}"/>
              </a:ext>
            </a:extLst>
          </p:cNvPr>
          <p:cNvSpPr/>
          <p:nvPr/>
        </p:nvSpPr>
        <p:spPr>
          <a:xfrm>
            <a:off x="2063757" y="3982007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 kern="1200"/>
              <a:t>20</a:t>
            </a: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F128451E-9744-8172-EFB3-5D4409F9C17C}"/>
              </a:ext>
            </a:extLst>
          </p:cNvPr>
          <p:cNvSpPr/>
          <p:nvPr/>
        </p:nvSpPr>
        <p:spPr>
          <a:xfrm>
            <a:off x="2075668" y="3948249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 kern="1200"/>
              <a:t>21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0EA702CC-20AA-E46C-63B2-9571E43F092E}"/>
              </a:ext>
            </a:extLst>
          </p:cNvPr>
          <p:cNvSpPr/>
          <p:nvPr/>
        </p:nvSpPr>
        <p:spPr>
          <a:xfrm>
            <a:off x="2045680" y="3987327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 kern="1200"/>
              <a:t>22</a:t>
            </a: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35D0919F-02A6-476B-2E0F-5DCDBEB883A0}"/>
              </a:ext>
            </a:extLst>
          </p:cNvPr>
          <p:cNvSpPr/>
          <p:nvPr/>
        </p:nvSpPr>
        <p:spPr>
          <a:xfrm>
            <a:off x="2057791" y="3948249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 kern="1200"/>
              <a:t>23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5545A27-8844-90AA-9625-BDC2D9777051}"/>
              </a:ext>
            </a:extLst>
          </p:cNvPr>
          <p:cNvSpPr/>
          <p:nvPr/>
        </p:nvSpPr>
        <p:spPr>
          <a:xfrm>
            <a:off x="2065667" y="3987327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 kern="1200"/>
              <a:t>24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16F7ADD-C273-5978-71B9-047BABC8EE6B}"/>
              </a:ext>
            </a:extLst>
          </p:cNvPr>
          <p:cNvSpPr/>
          <p:nvPr/>
        </p:nvSpPr>
        <p:spPr>
          <a:xfrm>
            <a:off x="2050672" y="3969639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 kern="1200"/>
              <a:t>25</a:t>
            </a: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417F94B0-7BAB-AC6E-7F44-19E237D7C724}"/>
              </a:ext>
            </a:extLst>
          </p:cNvPr>
          <p:cNvSpPr/>
          <p:nvPr/>
        </p:nvSpPr>
        <p:spPr>
          <a:xfrm>
            <a:off x="4700028" y="3929352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 kern="1200"/>
              <a:t>13</a:t>
            </a: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3ABF0603-B9C4-31B5-4F7E-7726DCDE2957}"/>
              </a:ext>
            </a:extLst>
          </p:cNvPr>
          <p:cNvSpPr/>
          <p:nvPr/>
        </p:nvSpPr>
        <p:spPr>
          <a:xfrm>
            <a:off x="4697386" y="3915539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 kern="1200"/>
              <a:t>12</a:t>
            </a: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26E0AAD0-87F6-8215-499C-5FB5B9C825E7}"/>
              </a:ext>
            </a:extLst>
          </p:cNvPr>
          <p:cNvSpPr/>
          <p:nvPr/>
        </p:nvSpPr>
        <p:spPr>
          <a:xfrm>
            <a:off x="4702737" y="3926574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 kern="1200"/>
              <a:t>11</a:t>
            </a: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67BC5527-9570-174D-E75B-89F0EE345207}"/>
              </a:ext>
            </a:extLst>
          </p:cNvPr>
          <p:cNvSpPr/>
          <p:nvPr/>
        </p:nvSpPr>
        <p:spPr>
          <a:xfrm>
            <a:off x="4711864" y="3925742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 kern="1200"/>
              <a:t>10</a:t>
            </a: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002F65B0-F231-88AD-17B8-2897E46DC662}"/>
              </a:ext>
            </a:extLst>
          </p:cNvPr>
          <p:cNvSpPr/>
          <p:nvPr/>
        </p:nvSpPr>
        <p:spPr>
          <a:xfrm>
            <a:off x="4697386" y="3948865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9</a:t>
            </a:r>
            <a:endParaRPr lang="en-US" sz="6500" kern="1200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B27418F6-2C6D-03D4-8726-417003140391}"/>
              </a:ext>
            </a:extLst>
          </p:cNvPr>
          <p:cNvSpPr/>
          <p:nvPr/>
        </p:nvSpPr>
        <p:spPr>
          <a:xfrm>
            <a:off x="7287750" y="3950101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7</a:t>
            </a:r>
            <a:endParaRPr lang="en-US" sz="6500" kern="1200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20FA83C7-B55A-469D-73B3-D3E0ADF5CB6A}"/>
              </a:ext>
            </a:extLst>
          </p:cNvPr>
          <p:cNvSpPr/>
          <p:nvPr/>
        </p:nvSpPr>
        <p:spPr>
          <a:xfrm>
            <a:off x="7287750" y="3948829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6</a:t>
            </a:r>
            <a:endParaRPr lang="en-US" sz="6500" kern="1200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3EC905A9-F774-9316-3D13-3552B3660573}"/>
              </a:ext>
            </a:extLst>
          </p:cNvPr>
          <p:cNvSpPr/>
          <p:nvPr/>
        </p:nvSpPr>
        <p:spPr>
          <a:xfrm>
            <a:off x="7309815" y="3946778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5</a:t>
            </a:r>
            <a:endParaRPr lang="en-US" sz="6500" kern="1200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B88332F4-C751-BFEE-6BBB-AE399E985CE7}"/>
              </a:ext>
            </a:extLst>
          </p:cNvPr>
          <p:cNvSpPr/>
          <p:nvPr/>
        </p:nvSpPr>
        <p:spPr>
          <a:xfrm>
            <a:off x="7310756" y="3948249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4</a:t>
            </a:r>
            <a:endParaRPr lang="en-US" sz="6500" kern="1200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34E58250-34BD-C721-248A-2C20F136E0F3}"/>
              </a:ext>
            </a:extLst>
          </p:cNvPr>
          <p:cNvSpPr/>
          <p:nvPr/>
        </p:nvSpPr>
        <p:spPr>
          <a:xfrm>
            <a:off x="7310462" y="3948213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3</a:t>
            </a:r>
            <a:endParaRPr lang="en-US" sz="6500" kern="1200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68BA4CB3-D28B-5D88-957C-6C526A4D8D15}"/>
              </a:ext>
            </a:extLst>
          </p:cNvPr>
          <p:cNvSpPr/>
          <p:nvPr/>
        </p:nvSpPr>
        <p:spPr>
          <a:xfrm>
            <a:off x="7329806" y="3945935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2</a:t>
            </a:r>
            <a:endParaRPr lang="en-US" sz="6500" kern="1200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4F9E7122-BCCF-A6B0-3CA4-D05774046AB4}"/>
              </a:ext>
            </a:extLst>
          </p:cNvPr>
          <p:cNvSpPr/>
          <p:nvPr/>
        </p:nvSpPr>
        <p:spPr>
          <a:xfrm>
            <a:off x="7350727" y="3966285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1</a:t>
            </a:r>
            <a:endParaRPr lang="en-US" sz="6500" kern="1200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BD2EB3F2-A6E0-D153-4411-21BE44737679}"/>
              </a:ext>
            </a:extLst>
          </p:cNvPr>
          <p:cNvSpPr/>
          <p:nvPr/>
        </p:nvSpPr>
        <p:spPr>
          <a:xfrm>
            <a:off x="7329806" y="3947235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0</a:t>
            </a:r>
            <a:endParaRPr lang="en-US" sz="6500" kern="1200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AA2A67FF-50BE-CC3A-9EB8-67CAC73548B2}"/>
              </a:ext>
            </a:extLst>
          </p:cNvPr>
          <p:cNvSpPr/>
          <p:nvPr/>
        </p:nvSpPr>
        <p:spPr>
          <a:xfrm>
            <a:off x="2066601" y="5964733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111</a:t>
            </a:r>
            <a:endParaRPr lang="en-US" sz="6500" kern="1200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383B93FC-C27B-C0BA-327A-66EEEA852958}"/>
              </a:ext>
            </a:extLst>
          </p:cNvPr>
          <p:cNvSpPr/>
          <p:nvPr/>
        </p:nvSpPr>
        <p:spPr>
          <a:xfrm>
            <a:off x="2066601" y="5945984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110</a:t>
            </a:r>
            <a:endParaRPr lang="en-US" sz="6500" kern="1200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5F21FD92-259B-3403-F7C7-61A4343D84D3}"/>
              </a:ext>
            </a:extLst>
          </p:cNvPr>
          <p:cNvSpPr/>
          <p:nvPr/>
        </p:nvSpPr>
        <p:spPr>
          <a:xfrm>
            <a:off x="2045680" y="5945984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109</a:t>
            </a:r>
            <a:endParaRPr lang="en-US" sz="6500" kern="1200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9009B836-8AAF-1909-831F-60825B06C1E5}"/>
              </a:ext>
            </a:extLst>
          </p:cNvPr>
          <p:cNvSpPr/>
          <p:nvPr/>
        </p:nvSpPr>
        <p:spPr>
          <a:xfrm>
            <a:off x="2066175" y="5945984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108</a:t>
            </a:r>
            <a:endParaRPr lang="en-US" sz="6500" kern="120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2FC10BED-2565-B159-BC5F-805A005E18BB}"/>
              </a:ext>
            </a:extLst>
          </p:cNvPr>
          <p:cNvSpPr/>
          <p:nvPr/>
        </p:nvSpPr>
        <p:spPr>
          <a:xfrm>
            <a:off x="2066175" y="5964732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107</a:t>
            </a:r>
            <a:endParaRPr lang="en-US" sz="6500" kern="1200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7C8992D4-954D-3147-3940-64D521F7DB93}"/>
              </a:ext>
            </a:extLst>
          </p:cNvPr>
          <p:cNvSpPr/>
          <p:nvPr/>
        </p:nvSpPr>
        <p:spPr>
          <a:xfrm>
            <a:off x="2045680" y="5964731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106</a:t>
            </a:r>
            <a:endParaRPr lang="en-US" sz="6500" kern="1200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D21C4D89-2777-D1B5-8DC0-DD5C5C567861}"/>
              </a:ext>
            </a:extLst>
          </p:cNvPr>
          <p:cNvSpPr/>
          <p:nvPr/>
        </p:nvSpPr>
        <p:spPr>
          <a:xfrm>
            <a:off x="2046533" y="5964730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105</a:t>
            </a:r>
            <a:endParaRPr lang="en-US" sz="6500" kern="1200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0BD2F441-8CEC-F050-A7E3-FA84F3B8ACB7}"/>
              </a:ext>
            </a:extLst>
          </p:cNvPr>
          <p:cNvSpPr/>
          <p:nvPr/>
        </p:nvSpPr>
        <p:spPr>
          <a:xfrm>
            <a:off x="2064730" y="5962263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104</a:t>
            </a:r>
            <a:endParaRPr lang="en-US" sz="6500" kern="120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BE9130BF-545F-395D-DD71-558C0537FAEE}"/>
              </a:ext>
            </a:extLst>
          </p:cNvPr>
          <p:cNvSpPr/>
          <p:nvPr/>
        </p:nvSpPr>
        <p:spPr>
          <a:xfrm>
            <a:off x="2061773" y="5943592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103</a:t>
            </a:r>
            <a:endParaRPr lang="en-US" sz="6500" kern="1200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0B4ACB88-A2B8-261A-BFE9-A6CAA8C365B5}"/>
              </a:ext>
            </a:extLst>
          </p:cNvPr>
          <p:cNvSpPr/>
          <p:nvPr/>
        </p:nvSpPr>
        <p:spPr>
          <a:xfrm>
            <a:off x="2080823" y="5943592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102</a:t>
            </a:r>
            <a:endParaRPr lang="en-US" sz="6500" kern="1200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BED62D93-C495-FD9C-CA28-75F23D94E05D}"/>
              </a:ext>
            </a:extLst>
          </p:cNvPr>
          <p:cNvSpPr/>
          <p:nvPr/>
        </p:nvSpPr>
        <p:spPr>
          <a:xfrm>
            <a:off x="2080823" y="5962642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101</a:t>
            </a:r>
            <a:endParaRPr lang="en-US" sz="6500" kern="1200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A0A70B6-3A66-F325-0240-06686D3CFA8E}"/>
              </a:ext>
            </a:extLst>
          </p:cNvPr>
          <p:cNvSpPr/>
          <p:nvPr/>
        </p:nvSpPr>
        <p:spPr>
          <a:xfrm>
            <a:off x="2061136" y="5946214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100</a:t>
            </a:r>
            <a:endParaRPr lang="en-US" sz="6500" kern="120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1909AE6D-0F94-94E7-E319-C2DDDD8DA7A1}"/>
              </a:ext>
            </a:extLst>
          </p:cNvPr>
          <p:cNvSpPr/>
          <p:nvPr/>
        </p:nvSpPr>
        <p:spPr>
          <a:xfrm>
            <a:off x="2061136" y="5946214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99</a:t>
            </a:r>
            <a:endParaRPr lang="en-US" sz="6500" kern="1200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DAC899C2-5EB2-5C68-658A-0C4D941C4E45}"/>
              </a:ext>
            </a:extLst>
          </p:cNvPr>
          <p:cNvSpPr/>
          <p:nvPr/>
        </p:nvSpPr>
        <p:spPr>
          <a:xfrm>
            <a:off x="2061773" y="5946235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98</a:t>
            </a:r>
            <a:endParaRPr lang="en-US" sz="6500" kern="1200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D3D8999E-E694-4249-8CF2-27CE0D8355F5}"/>
              </a:ext>
            </a:extLst>
          </p:cNvPr>
          <p:cNvSpPr/>
          <p:nvPr/>
        </p:nvSpPr>
        <p:spPr>
          <a:xfrm>
            <a:off x="2080823" y="5946235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97</a:t>
            </a:r>
            <a:endParaRPr lang="en-US" sz="6500" kern="1200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590E6104-52CB-2DD9-A840-82546A76F4CA}"/>
              </a:ext>
            </a:extLst>
          </p:cNvPr>
          <p:cNvSpPr/>
          <p:nvPr/>
        </p:nvSpPr>
        <p:spPr>
          <a:xfrm>
            <a:off x="2099873" y="5946235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96</a:t>
            </a:r>
            <a:endParaRPr lang="en-US" sz="6500" kern="1200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88FCC654-0E12-E583-56B6-54733DAB29D3}"/>
              </a:ext>
            </a:extLst>
          </p:cNvPr>
          <p:cNvSpPr/>
          <p:nvPr/>
        </p:nvSpPr>
        <p:spPr>
          <a:xfrm>
            <a:off x="2099873" y="5965285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95</a:t>
            </a:r>
            <a:endParaRPr lang="en-US" sz="6500" kern="1200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4297FA2F-B4C5-B0A1-54EE-80F79E95ED7C}"/>
              </a:ext>
            </a:extLst>
          </p:cNvPr>
          <p:cNvSpPr/>
          <p:nvPr/>
        </p:nvSpPr>
        <p:spPr>
          <a:xfrm>
            <a:off x="2080823" y="5965285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94</a:t>
            </a:r>
            <a:endParaRPr lang="en-US" sz="6500" kern="1200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299ED4D1-4E90-774F-D8F8-884A6D564660}"/>
              </a:ext>
            </a:extLst>
          </p:cNvPr>
          <p:cNvSpPr/>
          <p:nvPr/>
        </p:nvSpPr>
        <p:spPr>
          <a:xfrm>
            <a:off x="2080823" y="5965285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93</a:t>
            </a:r>
            <a:endParaRPr lang="en-US" sz="6500" kern="1200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621994E4-1F52-130D-D4C1-DB773BE92751}"/>
              </a:ext>
            </a:extLst>
          </p:cNvPr>
          <p:cNvSpPr/>
          <p:nvPr/>
        </p:nvSpPr>
        <p:spPr>
          <a:xfrm>
            <a:off x="2080823" y="5965285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92</a:t>
            </a:r>
            <a:endParaRPr lang="en-US" sz="6500" kern="1200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5549F023-F817-3B48-CD4D-AFA72819F644}"/>
              </a:ext>
            </a:extLst>
          </p:cNvPr>
          <p:cNvSpPr/>
          <p:nvPr/>
        </p:nvSpPr>
        <p:spPr>
          <a:xfrm>
            <a:off x="2080823" y="5965285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91</a:t>
            </a:r>
            <a:endParaRPr lang="en-US" sz="6500" kern="1200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5CE795A2-8FE4-E88E-4030-655F12EC0FF3}"/>
              </a:ext>
            </a:extLst>
          </p:cNvPr>
          <p:cNvSpPr/>
          <p:nvPr/>
        </p:nvSpPr>
        <p:spPr>
          <a:xfrm>
            <a:off x="2080823" y="5965285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90</a:t>
            </a:r>
            <a:endParaRPr lang="en-US" sz="6500" kern="1200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5E338BE2-EA66-81D6-0113-02DC7AA46032}"/>
              </a:ext>
            </a:extLst>
          </p:cNvPr>
          <p:cNvSpPr/>
          <p:nvPr/>
        </p:nvSpPr>
        <p:spPr>
          <a:xfrm>
            <a:off x="2080823" y="5946235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89</a:t>
            </a:r>
            <a:endParaRPr lang="en-US" sz="6500" kern="1200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2C013917-D81A-6CF8-5939-C7E9A0FA3E8E}"/>
              </a:ext>
            </a:extLst>
          </p:cNvPr>
          <p:cNvSpPr/>
          <p:nvPr/>
        </p:nvSpPr>
        <p:spPr>
          <a:xfrm>
            <a:off x="2080823" y="5946235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88</a:t>
            </a:r>
            <a:endParaRPr lang="en-US" sz="6500" kern="1200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56F731A8-D604-71B9-6BC7-B3146F0BE271}"/>
              </a:ext>
            </a:extLst>
          </p:cNvPr>
          <p:cNvSpPr/>
          <p:nvPr/>
        </p:nvSpPr>
        <p:spPr>
          <a:xfrm>
            <a:off x="2080007" y="5945810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87</a:t>
            </a:r>
            <a:endParaRPr lang="en-US" sz="6500" kern="1200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55345D1-39AB-8655-AC31-3C4D6B141AF7}"/>
              </a:ext>
            </a:extLst>
          </p:cNvPr>
          <p:cNvSpPr/>
          <p:nvPr/>
        </p:nvSpPr>
        <p:spPr>
          <a:xfrm>
            <a:off x="2080007" y="5945810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86</a:t>
            </a:r>
            <a:endParaRPr lang="en-US" sz="6500" kern="1200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BF865F39-5057-E06F-BE4C-9FA581494B7E}"/>
              </a:ext>
            </a:extLst>
          </p:cNvPr>
          <p:cNvSpPr/>
          <p:nvPr/>
        </p:nvSpPr>
        <p:spPr>
          <a:xfrm>
            <a:off x="2080007" y="5945810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85</a:t>
            </a:r>
            <a:endParaRPr lang="en-US" sz="6500" kern="1200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1692889A-0349-50B2-0F4C-A81833707C5F}"/>
              </a:ext>
            </a:extLst>
          </p:cNvPr>
          <p:cNvSpPr/>
          <p:nvPr/>
        </p:nvSpPr>
        <p:spPr>
          <a:xfrm>
            <a:off x="2080007" y="5945810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84</a:t>
            </a:r>
            <a:endParaRPr lang="en-US" sz="6500" kern="1200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E93097B7-72D8-0DD7-057F-10205D67505C}"/>
              </a:ext>
            </a:extLst>
          </p:cNvPr>
          <p:cNvSpPr/>
          <p:nvPr/>
        </p:nvSpPr>
        <p:spPr>
          <a:xfrm>
            <a:off x="2080007" y="5945810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83</a:t>
            </a:r>
            <a:endParaRPr lang="en-US" sz="6500" kern="1200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23D90932-C96C-6393-D380-9B4929DE686D}"/>
              </a:ext>
            </a:extLst>
          </p:cNvPr>
          <p:cNvSpPr/>
          <p:nvPr/>
        </p:nvSpPr>
        <p:spPr>
          <a:xfrm>
            <a:off x="2080007" y="5964860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82</a:t>
            </a:r>
            <a:endParaRPr lang="en-US" sz="6500" kern="1200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BEDCADD2-D881-350A-A23A-6EB3BFCE2C5A}"/>
              </a:ext>
            </a:extLst>
          </p:cNvPr>
          <p:cNvSpPr/>
          <p:nvPr/>
        </p:nvSpPr>
        <p:spPr>
          <a:xfrm>
            <a:off x="2080007" y="5964860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81</a:t>
            </a:r>
            <a:endParaRPr lang="en-US" sz="6500" kern="1200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04A4766F-8A83-38A9-35E9-C7B8849D5E95}"/>
              </a:ext>
            </a:extLst>
          </p:cNvPr>
          <p:cNvSpPr/>
          <p:nvPr/>
        </p:nvSpPr>
        <p:spPr>
          <a:xfrm>
            <a:off x="2060441" y="5964242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80</a:t>
            </a:r>
            <a:endParaRPr lang="en-US" sz="6500" kern="1200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7BC3C195-3CEA-1C79-E359-DB96D79BCB6C}"/>
              </a:ext>
            </a:extLst>
          </p:cNvPr>
          <p:cNvSpPr/>
          <p:nvPr/>
        </p:nvSpPr>
        <p:spPr>
          <a:xfrm>
            <a:off x="2071080" y="5950972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79</a:t>
            </a:r>
            <a:endParaRPr lang="en-US" sz="6500" kern="1200"/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20F7098F-2476-C9F7-2ADF-C44380C67749}"/>
              </a:ext>
            </a:extLst>
          </p:cNvPr>
          <p:cNvSpPr/>
          <p:nvPr/>
        </p:nvSpPr>
        <p:spPr>
          <a:xfrm>
            <a:off x="2084934" y="5950972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78</a:t>
            </a:r>
            <a:endParaRPr lang="en-US" sz="6500" kern="1200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9E9E8DA9-AF9A-A53B-9692-1D2C67E94BE5}"/>
              </a:ext>
            </a:extLst>
          </p:cNvPr>
          <p:cNvSpPr/>
          <p:nvPr/>
        </p:nvSpPr>
        <p:spPr>
          <a:xfrm>
            <a:off x="2084588" y="5970405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77</a:t>
            </a:r>
            <a:endParaRPr lang="en-US" sz="6500" kern="1200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361BF3E3-EFAC-802D-AC40-8143B60345A1}"/>
              </a:ext>
            </a:extLst>
          </p:cNvPr>
          <p:cNvSpPr/>
          <p:nvPr/>
        </p:nvSpPr>
        <p:spPr>
          <a:xfrm>
            <a:off x="2104064" y="5970405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76</a:t>
            </a:r>
            <a:endParaRPr lang="en-US" sz="6500" kern="1200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37C2895A-D023-8CC8-B484-38D08BAC96B4}"/>
              </a:ext>
            </a:extLst>
          </p:cNvPr>
          <p:cNvSpPr/>
          <p:nvPr/>
        </p:nvSpPr>
        <p:spPr>
          <a:xfrm>
            <a:off x="2085014" y="5950845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75</a:t>
            </a:r>
            <a:endParaRPr lang="en-US" sz="6500" kern="1200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44DBF20E-4AEA-2331-DCCE-EAE49195059E}"/>
              </a:ext>
            </a:extLst>
          </p:cNvPr>
          <p:cNvSpPr/>
          <p:nvPr/>
        </p:nvSpPr>
        <p:spPr>
          <a:xfrm>
            <a:off x="2084633" y="5931224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74</a:t>
            </a:r>
            <a:endParaRPr lang="en-US" sz="6500" kern="1200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B02370C9-0AAC-4931-1420-5228F3573B00}"/>
              </a:ext>
            </a:extLst>
          </p:cNvPr>
          <p:cNvSpPr/>
          <p:nvPr/>
        </p:nvSpPr>
        <p:spPr>
          <a:xfrm>
            <a:off x="2067516" y="5950712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73</a:t>
            </a:r>
            <a:endParaRPr lang="en-US" sz="6500" kern="1200"/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C7712942-F77D-2E97-C05F-3D5AEA44B617}"/>
              </a:ext>
            </a:extLst>
          </p:cNvPr>
          <p:cNvSpPr/>
          <p:nvPr/>
        </p:nvSpPr>
        <p:spPr>
          <a:xfrm>
            <a:off x="2067516" y="5948834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72</a:t>
            </a:r>
            <a:endParaRPr lang="en-US" sz="6500" kern="1200"/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766C741F-ECF4-CDC6-026D-3DBBB762326E}"/>
              </a:ext>
            </a:extLst>
          </p:cNvPr>
          <p:cNvSpPr/>
          <p:nvPr/>
        </p:nvSpPr>
        <p:spPr>
          <a:xfrm>
            <a:off x="2065964" y="5949716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71</a:t>
            </a:r>
            <a:endParaRPr lang="en-US" sz="6500" kern="1200"/>
          </a:p>
        </p:txBody>
      </p: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4F48D429-CDAB-F624-E620-D090BA12A19E}"/>
              </a:ext>
            </a:extLst>
          </p:cNvPr>
          <p:cNvSpPr/>
          <p:nvPr/>
        </p:nvSpPr>
        <p:spPr>
          <a:xfrm>
            <a:off x="2065964" y="5972005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70</a:t>
            </a:r>
            <a:endParaRPr lang="en-US" sz="6500" kern="1200"/>
          </a:p>
        </p:txBody>
      </p:sp>
      <p:sp>
        <p:nvSpPr>
          <p:cNvPr id="111" name="Freeform: Shape 110">
            <a:extLst>
              <a:ext uri="{FF2B5EF4-FFF2-40B4-BE49-F238E27FC236}">
                <a16:creationId xmlns:a16="http://schemas.microsoft.com/office/drawing/2014/main" id="{530BF4D3-2848-0F5A-BAD4-52D41BAE2F32}"/>
              </a:ext>
            </a:extLst>
          </p:cNvPr>
          <p:cNvSpPr/>
          <p:nvPr/>
        </p:nvSpPr>
        <p:spPr>
          <a:xfrm>
            <a:off x="2062153" y="5989455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69</a:t>
            </a:r>
            <a:endParaRPr lang="en-US" sz="6500" kern="1200"/>
          </a:p>
        </p:txBody>
      </p:sp>
      <p:sp>
        <p:nvSpPr>
          <p:cNvPr id="112" name="Freeform: Shape 111">
            <a:extLst>
              <a:ext uri="{FF2B5EF4-FFF2-40B4-BE49-F238E27FC236}">
                <a16:creationId xmlns:a16="http://schemas.microsoft.com/office/drawing/2014/main" id="{697C9D4B-56A2-3106-0873-B136ECDA7774}"/>
              </a:ext>
            </a:extLst>
          </p:cNvPr>
          <p:cNvSpPr/>
          <p:nvPr/>
        </p:nvSpPr>
        <p:spPr>
          <a:xfrm>
            <a:off x="2061772" y="5970402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68</a:t>
            </a:r>
            <a:endParaRPr lang="en-US" sz="6500" kern="1200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id="{868F7728-C642-9471-BDBA-4D66BB33C044}"/>
              </a:ext>
            </a:extLst>
          </p:cNvPr>
          <p:cNvSpPr/>
          <p:nvPr/>
        </p:nvSpPr>
        <p:spPr>
          <a:xfrm>
            <a:off x="2061771" y="5950890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67</a:t>
            </a:r>
            <a:endParaRPr lang="en-US" sz="6500" kern="1200"/>
          </a:p>
        </p:txBody>
      </p:sp>
      <p:sp>
        <p:nvSpPr>
          <p:cNvPr id="114" name="Freeform: Shape 113">
            <a:extLst>
              <a:ext uri="{FF2B5EF4-FFF2-40B4-BE49-F238E27FC236}">
                <a16:creationId xmlns:a16="http://schemas.microsoft.com/office/drawing/2014/main" id="{51A2CB3F-39F7-20DC-E36D-B477E9FEA882}"/>
              </a:ext>
            </a:extLst>
          </p:cNvPr>
          <p:cNvSpPr/>
          <p:nvPr/>
        </p:nvSpPr>
        <p:spPr>
          <a:xfrm>
            <a:off x="2083143" y="5969938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66</a:t>
            </a:r>
            <a:endParaRPr lang="en-US" sz="6500" kern="1200"/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C377603A-AE9C-45CF-D353-F7BF22460D68}"/>
              </a:ext>
            </a:extLst>
          </p:cNvPr>
          <p:cNvSpPr/>
          <p:nvPr/>
        </p:nvSpPr>
        <p:spPr>
          <a:xfrm>
            <a:off x="2064730" y="5970170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65</a:t>
            </a:r>
            <a:endParaRPr lang="en-US" sz="6500" kern="1200"/>
          </a:p>
        </p:txBody>
      </p:sp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66922E86-7C57-4AC3-3598-38385519F13E}"/>
              </a:ext>
            </a:extLst>
          </p:cNvPr>
          <p:cNvSpPr/>
          <p:nvPr/>
        </p:nvSpPr>
        <p:spPr>
          <a:xfrm>
            <a:off x="2045680" y="5950753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64</a:t>
            </a:r>
            <a:endParaRPr lang="en-US" sz="6500" kern="1200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12ED3FE7-0904-2A07-A836-D44C53D18511}"/>
              </a:ext>
            </a:extLst>
          </p:cNvPr>
          <p:cNvSpPr/>
          <p:nvPr/>
        </p:nvSpPr>
        <p:spPr>
          <a:xfrm>
            <a:off x="2064836" y="5970054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63</a:t>
            </a:r>
            <a:endParaRPr lang="en-US" sz="6500" kern="1200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74115B36-A91B-A1D7-E420-144A315CAE01}"/>
              </a:ext>
            </a:extLst>
          </p:cNvPr>
          <p:cNvSpPr/>
          <p:nvPr/>
        </p:nvSpPr>
        <p:spPr>
          <a:xfrm>
            <a:off x="2064958" y="5969956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62</a:t>
            </a:r>
            <a:endParaRPr lang="en-US" sz="6500" kern="1200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9C2FFFED-BA46-BDAD-1F7F-4E58A0A143B4}"/>
              </a:ext>
            </a:extLst>
          </p:cNvPr>
          <p:cNvSpPr/>
          <p:nvPr/>
        </p:nvSpPr>
        <p:spPr>
          <a:xfrm>
            <a:off x="2045680" y="5970045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61</a:t>
            </a:r>
            <a:endParaRPr lang="en-US" sz="6500" kern="1200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EF67D351-26AC-22CC-7F58-77B1AE78A629}"/>
              </a:ext>
            </a:extLst>
          </p:cNvPr>
          <p:cNvSpPr/>
          <p:nvPr/>
        </p:nvSpPr>
        <p:spPr>
          <a:xfrm>
            <a:off x="2064836" y="5969982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60</a:t>
            </a:r>
            <a:endParaRPr lang="en-US" sz="6500" kern="1200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A2A8E0CB-B219-42AD-EB7B-EFE08056C2E0}"/>
              </a:ext>
            </a:extLst>
          </p:cNvPr>
          <p:cNvSpPr/>
          <p:nvPr/>
        </p:nvSpPr>
        <p:spPr>
          <a:xfrm>
            <a:off x="2064836" y="5969974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59</a:t>
            </a:r>
            <a:endParaRPr lang="en-US" sz="6500" kern="1200"/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7729E37C-5676-C172-513A-75A2454F44EE}"/>
              </a:ext>
            </a:extLst>
          </p:cNvPr>
          <p:cNvSpPr/>
          <p:nvPr/>
        </p:nvSpPr>
        <p:spPr>
          <a:xfrm>
            <a:off x="2064836" y="5969973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58</a:t>
            </a:r>
            <a:endParaRPr lang="en-US" sz="6500" kern="1200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20DE75CF-9927-ECE1-711F-BB897C604C39}"/>
              </a:ext>
            </a:extLst>
          </p:cNvPr>
          <p:cNvSpPr/>
          <p:nvPr/>
        </p:nvSpPr>
        <p:spPr>
          <a:xfrm>
            <a:off x="2084484" y="5969972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57</a:t>
            </a:r>
            <a:endParaRPr lang="en-US" sz="6500" kern="1200"/>
          </a:p>
        </p:txBody>
      </p: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2BB18AE5-E31D-EE7D-801A-7252710DB4DD}"/>
              </a:ext>
            </a:extLst>
          </p:cNvPr>
          <p:cNvSpPr/>
          <p:nvPr/>
        </p:nvSpPr>
        <p:spPr>
          <a:xfrm>
            <a:off x="2084484" y="5989454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56</a:t>
            </a:r>
            <a:endParaRPr lang="en-US" sz="6500" kern="1200"/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83FE1C76-B5CA-8F23-4A26-80BDC24C7297}"/>
              </a:ext>
            </a:extLst>
          </p:cNvPr>
          <p:cNvSpPr/>
          <p:nvPr/>
        </p:nvSpPr>
        <p:spPr>
          <a:xfrm>
            <a:off x="2065434" y="5967444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55</a:t>
            </a:r>
            <a:endParaRPr lang="en-US" sz="6500" kern="1200"/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3DD39DCD-85CE-93EE-0867-9108EC042577}"/>
              </a:ext>
            </a:extLst>
          </p:cNvPr>
          <p:cNvSpPr/>
          <p:nvPr/>
        </p:nvSpPr>
        <p:spPr>
          <a:xfrm>
            <a:off x="2047672" y="5985969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2BBFE8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54</a:t>
            </a:r>
            <a:endParaRPr lang="en-US" sz="6500" kern="1200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6E4A1B07-7C78-CA69-8CD4-71FB2F023279}"/>
              </a:ext>
            </a:extLst>
          </p:cNvPr>
          <p:cNvSpPr/>
          <p:nvPr/>
        </p:nvSpPr>
        <p:spPr>
          <a:xfrm>
            <a:off x="4680927" y="6004920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52</a:t>
            </a:r>
            <a:endParaRPr lang="en-US" sz="6500" kern="1200"/>
          </a:p>
        </p:txBody>
      </p:sp>
      <p:sp>
        <p:nvSpPr>
          <p:cNvPr id="128" name="Freeform: Shape 127">
            <a:extLst>
              <a:ext uri="{FF2B5EF4-FFF2-40B4-BE49-F238E27FC236}">
                <a16:creationId xmlns:a16="http://schemas.microsoft.com/office/drawing/2014/main" id="{58AE51C1-FFB0-E0D7-E6DA-2F939D274A02}"/>
              </a:ext>
            </a:extLst>
          </p:cNvPr>
          <p:cNvSpPr/>
          <p:nvPr/>
        </p:nvSpPr>
        <p:spPr>
          <a:xfrm>
            <a:off x="4700403" y="6022191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51</a:t>
            </a:r>
            <a:endParaRPr lang="en-US" sz="6500" kern="1200"/>
          </a:p>
        </p:txBody>
      </p:sp>
      <p:sp>
        <p:nvSpPr>
          <p:cNvPr id="129" name="Freeform: Shape 128">
            <a:extLst>
              <a:ext uri="{FF2B5EF4-FFF2-40B4-BE49-F238E27FC236}">
                <a16:creationId xmlns:a16="http://schemas.microsoft.com/office/drawing/2014/main" id="{0796B2A2-4275-A685-FFA2-28A7792781EF}"/>
              </a:ext>
            </a:extLst>
          </p:cNvPr>
          <p:cNvSpPr/>
          <p:nvPr/>
        </p:nvSpPr>
        <p:spPr>
          <a:xfrm>
            <a:off x="4681529" y="5985227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50</a:t>
            </a:r>
            <a:endParaRPr lang="en-US" sz="6500" kern="1200"/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85217002-113A-39EC-9CC2-ECF7D14A6ABE}"/>
              </a:ext>
            </a:extLst>
          </p:cNvPr>
          <p:cNvSpPr/>
          <p:nvPr/>
        </p:nvSpPr>
        <p:spPr>
          <a:xfrm>
            <a:off x="4700227" y="5985062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49</a:t>
            </a:r>
            <a:endParaRPr lang="en-US" sz="6500" kern="1200"/>
          </a:p>
        </p:txBody>
      </p: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28683DC5-D434-34E3-CCA1-6E795C53D1FA}"/>
              </a:ext>
            </a:extLst>
          </p:cNvPr>
          <p:cNvSpPr/>
          <p:nvPr/>
        </p:nvSpPr>
        <p:spPr>
          <a:xfrm>
            <a:off x="4719277" y="6004573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48</a:t>
            </a:r>
            <a:endParaRPr lang="en-US" sz="6500" kern="1200"/>
          </a:p>
        </p:txBody>
      </p:sp>
      <p:sp>
        <p:nvSpPr>
          <p:cNvPr id="132" name="Freeform: Shape 131">
            <a:extLst>
              <a:ext uri="{FF2B5EF4-FFF2-40B4-BE49-F238E27FC236}">
                <a16:creationId xmlns:a16="http://schemas.microsoft.com/office/drawing/2014/main" id="{97FEA1F3-AA00-E863-F976-8C832559C238}"/>
              </a:ext>
            </a:extLst>
          </p:cNvPr>
          <p:cNvSpPr/>
          <p:nvPr/>
        </p:nvSpPr>
        <p:spPr>
          <a:xfrm>
            <a:off x="4700579" y="6001163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47</a:t>
            </a:r>
            <a:endParaRPr lang="en-US" sz="6500" kern="1200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050C5C8D-49A7-7EF6-FD20-868917CA6387}"/>
              </a:ext>
            </a:extLst>
          </p:cNvPr>
          <p:cNvSpPr/>
          <p:nvPr/>
        </p:nvSpPr>
        <p:spPr>
          <a:xfrm>
            <a:off x="4719277" y="6001136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46</a:t>
            </a:r>
            <a:endParaRPr lang="en-US" sz="6500" kern="1200"/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F4591DF0-FB81-1C6B-6F21-5DB596AFF1B3}"/>
              </a:ext>
            </a:extLst>
          </p:cNvPr>
          <p:cNvSpPr/>
          <p:nvPr/>
        </p:nvSpPr>
        <p:spPr>
          <a:xfrm>
            <a:off x="4719277" y="5999709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45</a:t>
            </a:r>
            <a:endParaRPr lang="en-US" sz="6500" kern="1200"/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9AD6E088-2794-8799-245D-8336ABAB01CC}"/>
              </a:ext>
            </a:extLst>
          </p:cNvPr>
          <p:cNvSpPr/>
          <p:nvPr/>
        </p:nvSpPr>
        <p:spPr>
          <a:xfrm>
            <a:off x="4700227" y="5998284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44</a:t>
            </a:r>
            <a:endParaRPr lang="en-US" sz="6500" kern="1200"/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2FFE5EE5-B5BA-AE04-CE35-0B69D63C8CF5}"/>
              </a:ext>
            </a:extLst>
          </p:cNvPr>
          <p:cNvSpPr/>
          <p:nvPr/>
        </p:nvSpPr>
        <p:spPr>
          <a:xfrm>
            <a:off x="4679453" y="5977746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43</a:t>
            </a:r>
            <a:endParaRPr lang="en-US" sz="6500" kern="1200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B932F571-23EE-F8C1-F059-EA4993E00580}"/>
              </a:ext>
            </a:extLst>
          </p:cNvPr>
          <p:cNvSpPr/>
          <p:nvPr/>
        </p:nvSpPr>
        <p:spPr>
          <a:xfrm>
            <a:off x="4718925" y="5978420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42</a:t>
            </a:r>
            <a:endParaRPr lang="en-US" sz="6500" kern="1200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14521872-41D2-7F69-E8B4-4F9A804D046A}"/>
              </a:ext>
            </a:extLst>
          </p:cNvPr>
          <p:cNvSpPr/>
          <p:nvPr/>
        </p:nvSpPr>
        <p:spPr>
          <a:xfrm>
            <a:off x="4700329" y="5978136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41</a:t>
            </a:r>
            <a:endParaRPr lang="en-US" sz="6500" kern="1200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4538A103-B13A-2ECA-BFF8-8C40404F4CF3}"/>
              </a:ext>
            </a:extLst>
          </p:cNvPr>
          <p:cNvSpPr/>
          <p:nvPr/>
        </p:nvSpPr>
        <p:spPr>
          <a:xfrm>
            <a:off x="4718158" y="5976816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40</a:t>
            </a:r>
            <a:endParaRPr lang="en-US" sz="6500" kern="1200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0C8604CB-C8A0-1C55-AAB4-1632A01D38F1}"/>
              </a:ext>
            </a:extLst>
          </p:cNvPr>
          <p:cNvSpPr/>
          <p:nvPr/>
        </p:nvSpPr>
        <p:spPr>
          <a:xfrm>
            <a:off x="4715713" y="5976649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39</a:t>
            </a:r>
            <a:endParaRPr lang="en-US" sz="6500" kern="1200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C4D05114-8256-8507-E905-EA9FC587131E}"/>
              </a:ext>
            </a:extLst>
          </p:cNvPr>
          <p:cNvSpPr/>
          <p:nvPr/>
        </p:nvSpPr>
        <p:spPr>
          <a:xfrm>
            <a:off x="4734025" y="5977204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38</a:t>
            </a:r>
            <a:endParaRPr lang="en-US" sz="6500" kern="1200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51E81651-F22D-F62C-DFF3-041C0F1E9B6B}"/>
              </a:ext>
            </a:extLst>
          </p:cNvPr>
          <p:cNvSpPr/>
          <p:nvPr/>
        </p:nvSpPr>
        <p:spPr>
          <a:xfrm>
            <a:off x="4714106" y="5995866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37</a:t>
            </a:r>
            <a:endParaRPr lang="en-US" sz="6500" kern="1200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14268F3A-1047-C3D3-B53D-0EAC85418A05}"/>
              </a:ext>
            </a:extLst>
          </p:cNvPr>
          <p:cNvSpPr/>
          <p:nvPr/>
        </p:nvSpPr>
        <p:spPr>
          <a:xfrm>
            <a:off x="4715713" y="5995866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36</a:t>
            </a:r>
            <a:endParaRPr lang="en-US" sz="6500" kern="1200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2B690093-720D-4BDD-5230-47B9CE8136A1}"/>
              </a:ext>
            </a:extLst>
          </p:cNvPr>
          <p:cNvSpPr/>
          <p:nvPr/>
        </p:nvSpPr>
        <p:spPr>
          <a:xfrm>
            <a:off x="4696597" y="5995865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35</a:t>
            </a:r>
            <a:endParaRPr lang="en-US" sz="6500" kern="1200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F83C0617-8AE1-3DDC-801F-BEA685FACDAD}"/>
              </a:ext>
            </a:extLst>
          </p:cNvPr>
          <p:cNvSpPr/>
          <p:nvPr/>
        </p:nvSpPr>
        <p:spPr>
          <a:xfrm>
            <a:off x="4714975" y="5976626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34</a:t>
            </a:r>
            <a:endParaRPr lang="en-US" sz="6500" kern="1200"/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33097DAA-395D-BA0F-35E9-1B6DEEF6A5D0}"/>
              </a:ext>
            </a:extLst>
          </p:cNvPr>
          <p:cNvSpPr/>
          <p:nvPr/>
        </p:nvSpPr>
        <p:spPr>
          <a:xfrm>
            <a:off x="4695925" y="5957576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33</a:t>
            </a:r>
            <a:endParaRPr lang="en-US" sz="6500" kern="1200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D64E785E-074A-902C-A6C1-C9186A1D361D}"/>
              </a:ext>
            </a:extLst>
          </p:cNvPr>
          <p:cNvSpPr/>
          <p:nvPr/>
        </p:nvSpPr>
        <p:spPr>
          <a:xfrm>
            <a:off x="4676006" y="5976599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32</a:t>
            </a:r>
            <a:endParaRPr lang="en-US" sz="6500" kern="1200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6F6BAC14-CB98-DAC8-7853-20C34074401B}"/>
              </a:ext>
            </a:extLst>
          </p:cNvPr>
          <p:cNvSpPr/>
          <p:nvPr/>
        </p:nvSpPr>
        <p:spPr>
          <a:xfrm>
            <a:off x="7330357" y="5946137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30</a:t>
            </a:r>
            <a:endParaRPr lang="en-US" sz="6500" kern="1200"/>
          </a:p>
        </p:txBody>
      </p: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38FD3725-2B78-F42B-398C-2FBF86F3589C}"/>
              </a:ext>
            </a:extLst>
          </p:cNvPr>
          <p:cNvSpPr/>
          <p:nvPr/>
        </p:nvSpPr>
        <p:spPr>
          <a:xfrm>
            <a:off x="7311307" y="5964325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29</a:t>
            </a:r>
            <a:endParaRPr lang="en-US" sz="6500" kern="1200"/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02F7A828-1941-0A3C-3FA1-E1BF34489E88}"/>
              </a:ext>
            </a:extLst>
          </p:cNvPr>
          <p:cNvSpPr/>
          <p:nvPr/>
        </p:nvSpPr>
        <p:spPr>
          <a:xfrm>
            <a:off x="7330357" y="5983455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28</a:t>
            </a:r>
            <a:endParaRPr lang="en-US" sz="6500" kern="1200"/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BB048A8E-9926-7DD9-DE60-5B5399AA6057}"/>
              </a:ext>
            </a:extLst>
          </p:cNvPr>
          <p:cNvSpPr/>
          <p:nvPr/>
        </p:nvSpPr>
        <p:spPr>
          <a:xfrm>
            <a:off x="7326793" y="5964169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27</a:t>
            </a:r>
            <a:endParaRPr lang="en-US" sz="6500" kern="1200"/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067F56CC-69D5-D390-CAC2-31C2314F3AFE}"/>
              </a:ext>
            </a:extLst>
          </p:cNvPr>
          <p:cNvSpPr/>
          <p:nvPr/>
        </p:nvSpPr>
        <p:spPr>
          <a:xfrm>
            <a:off x="7326166" y="5964359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26</a:t>
            </a:r>
            <a:endParaRPr lang="en-US" sz="6500" kern="1200"/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E77EEAB2-055D-035B-EC53-5D08D672E7AD}"/>
              </a:ext>
            </a:extLst>
          </p:cNvPr>
          <p:cNvSpPr/>
          <p:nvPr/>
        </p:nvSpPr>
        <p:spPr>
          <a:xfrm>
            <a:off x="7345843" y="5964449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25</a:t>
            </a:r>
            <a:endParaRPr lang="en-US" sz="6500" kern="1200"/>
          </a:p>
        </p:txBody>
      </p: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339FBE70-744F-B96E-DA98-574E89AA686A}"/>
              </a:ext>
            </a:extLst>
          </p:cNvPr>
          <p:cNvSpPr/>
          <p:nvPr/>
        </p:nvSpPr>
        <p:spPr>
          <a:xfrm>
            <a:off x="7326375" y="5964168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24</a:t>
            </a:r>
            <a:endParaRPr lang="en-US" sz="6500" kern="1200"/>
          </a:p>
        </p:txBody>
      </p:sp>
      <p:sp>
        <p:nvSpPr>
          <p:cNvPr id="155" name="Freeform: Shape 154">
            <a:extLst>
              <a:ext uri="{FF2B5EF4-FFF2-40B4-BE49-F238E27FC236}">
                <a16:creationId xmlns:a16="http://schemas.microsoft.com/office/drawing/2014/main" id="{DEE044B1-EC3B-9E02-C263-AFEDAB9BB2B1}"/>
              </a:ext>
            </a:extLst>
          </p:cNvPr>
          <p:cNvSpPr/>
          <p:nvPr/>
        </p:nvSpPr>
        <p:spPr>
          <a:xfrm>
            <a:off x="7345843" y="5964067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23</a:t>
            </a:r>
            <a:endParaRPr lang="en-US" sz="6500" kern="1200"/>
          </a:p>
        </p:txBody>
      </p: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89C8E18D-13C5-8089-7490-03153B3AFAAC}"/>
              </a:ext>
            </a:extLst>
          </p:cNvPr>
          <p:cNvSpPr/>
          <p:nvPr/>
        </p:nvSpPr>
        <p:spPr>
          <a:xfrm>
            <a:off x="7326375" y="5964359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22</a:t>
            </a:r>
            <a:endParaRPr lang="en-US" sz="6500" kern="1200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DE4887DC-690A-AD46-A670-9A08D698853C}"/>
              </a:ext>
            </a:extLst>
          </p:cNvPr>
          <p:cNvSpPr/>
          <p:nvPr/>
        </p:nvSpPr>
        <p:spPr>
          <a:xfrm>
            <a:off x="7326166" y="5964169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21</a:t>
            </a:r>
            <a:endParaRPr lang="en-US" sz="6500" kern="1200"/>
          </a:p>
        </p:txBody>
      </p:sp>
      <p:sp>
        <p:nvSpPr>
          <p:cNvPr id="158" name="Freeform: Shape 157">
            <a:extLst>
              <a:ext uri="{FF2B5EF4-FFF2-40B4-BE49-F238E27FC236}">
                <a16:creationId xmlns:a16="http://schemas.microsoft.com/office/drawing/2014/main" id="{70E3B796-9B5A-23EC-D4CF-1C0A2DBD2A9A}"/>
              </a:ext>
            </a:extLst>
          </p:cNvPr>
          <p:cNvSpPr/>
          <p:nvPr/>
        </p:nvSpPr>
        <p:spPr>
          <a:xfrm>
            <a:off x="7345843" y="5964066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20</a:t>
            </a:r>
            <a:endParaRPr lang="en-US" sz="6500" kern="1200"/>
          </a:p>
        </p:txBody>
      </p:sp>
      <p:sp>
        <p:nvSpPr>
          <p:cNvPr id="159" name="Freeform: Shape 158">
            <a:extLst>
              <a:ext uri="{FF2B5EF4-FFF2-40B4-BE49-F238E27FC236}">
                <a16:creationId xmlns:a16="http://schemas.microsoft.com/office/drawing/2014/main" id="{AD085EB8-9239-FECC-CB87-C042FF9CDCC8}"/>
              </a:ext>
            </a:extLst>
          </p:cNvPr>
          <p:cNvSpPr/>
          <p:nvPr/>
        </p:nvSpPr>
        <p:spPr>
          <a:xfrm>
            <a:off x="7327012" y="5964359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19</a:t>
            </a:r>
            <a:endParaRPr lang="en-US" sz="6500" kern="1200"/>
          </a:p>
        </p:txBody>
      </p:sp>
      <p:sp>
        <p:nvSpPr>
          <p:cNvPr id="160" name="Freeform: Shape 159">
            <a:extLst>
              <a:ext uri="{FF2B5EF4-FFF2-40B4-BE49-F238E27FC236}">
                <a16:creationId xmlns:a16="http://schemas.microsoft.com/office/drawing/2014/main" id="{22B5063D-7937-18BA-9CA2-A6C775DBC2AD}"/>
              </a:ext>
            </a:extLst>
          </p:cNvPr>
          <p:cNvSpPr/>
          <p:nvPr/>
        </p:nvSpPr>
        <p:spPr>
          <a:xfrm>
            <a:off x="7326659" y="5983409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18</a:t>
            </a:r>
            <a:endParaRPr lang="en-US" sz="6500" kern="1200"/>
          </a:p>
        </p:txBody>
      </p:sp>
      <p:sp>
        <p:nvSpPr>
          <p:cNvPr id="161" name="Freeform: Shape 160">
            <a:extLst>
              <a:ext uri="{FF2B5EF4-FFF2-40B4-BE49-F238E27FC236}">
                <a16:creationId xmlns:a16="http://schemas.microsoft.com/office/drawing/2014/main" id="{088B0BB0-0102-8ADA-3AB8-3E3B6CF37716}"/>
              </a:ext>
            </a:extLst>
          </p:cNvPr>
          <p:cNvSpPr/>
          <p:nvPr/>
        </p:nvSpPr>
        <p:spPr>
          <a:xfrm>
            <a:off x="7345619" y="5983403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17</a:t>
            </a:r>
            <a:endParaRPr lang="en-US" sz="6500" kern="1200"/>
          </a:p>
        </p:txBody>
      </p:sp>
      <p:sp>
        <p:nvSpPr>
          <p:cNvPr id="162" name="Freeform: Shape 161">
            <a:extLst>
              <a:ext uri="{FF2B5EF4-FFF2-40B4-BE49-F238E27FC236}">
                <a16:creationId xmlns:a16="http://schemas.microsoft.com/office/drawing/2014/main" id="{7C15ED73-F2BD-FB99-DC99-6DA790942B17}"/>
              </a:ext>
            </a:extLst>
          </p:cNvPr>
          <p:cNvSpPr/>
          <p:nvPr/>
        </p:nvSpPr>
        <p:spPr>
          <a:xfrm>
            <a:off x="7362971" y="5983402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16</a:t>
            </a:r>
            <a:endParaRPr lang="en-US" sz="6500" kern="1200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84AB57CC-BB88-0C79-AF18-890DD9B5080D}"/>
              </a:ext>
            </a:extLst>
          </p:cNvPr>
          <p:cNvSpPr/>
          <p:nvPr/>
        </p:nvSpPr>
        <p:spPr>
          <a:xfrm>
            <a:off x="7361049" y="5964448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15</a:t>
            </a:r>
            <a:endParaRPr lang="en-US" sz="6500" kern="1200"/>
          </a:p>
        </p:txBody>
      </p:sp>
      <p:sp>
        <p:nvSpPr>
          <p:cNvPr id="164" name="Freeform: Shape 163">
            <a:extLst>
              <a:ext uri="{FF2B5EF4-FFF2-40B4-BE49-F238E27FC236}">
                <a16:creationId xmlns:a16="http://schemas.microsoft.com/office/drawing/2014/main" id="{60A3E0A3-5793-B486-5E91-E5B8E7C3A76D}"/>
              </a:ext>
            </a:extLst>
          </p:cNvPr>
          <p:cNvSpPr/>
          <p:nvPr/>
        </p:nvSpPr>
        <p:spPr>
          <a:xfrm>
            <a:off x="7341512" y="5964305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14</a:t>
            </a:r>
            <a:endParaRPr lang="en-US" sz="6500" kern="1200"/>
          </a:p>
        </p:txBody>
      </p:sp>
      <p:sp>
        <p:nvSpPr>
          <p:cNvPr id="165" name="Freeform: Shape 164">
            <a:extLst>
              <a:ext uri="{FF2B5EF4-FFF2-40B4-BE49-F238E27FC236}">
                <a16:creationId xmlns:a16="http://schemas.microsoft.com/office/drawing/2014/main" id="{97E83810-FCC0-2F3F-2623-68FF898028CC}"/>
              </a:ext>
            </a:extLst>
          </p:cNvPr>
          <p:cNvSpPr/>
          <p:nvPr/>
        </p:nvSpPr>
        <p:spPr>
          <a:xfrm>
            <a:off x="7336476" y="5963679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13</a:t>
            </a:r>
            <a:endParaRPr lang="en-US" sz="6500" kern="1200"/>
          </a:p>
        </p:txBody>
      </p:sp>
      <p:sp>
        <p:nvSpPr>
          <p:cNvPr id="166" name="Freeform: Shape 165">
            <a:extLst>
              <a:ext uri="{FF2B5EF4-FFF2-40B4-BE49-F238E27FC236}">
                <a16:creationId xmlns:a16="http://schemas.microsoft.com/office/drawing/2014/main" id="{D365E9C4-547B-1AA1-AAFF-A2A6E8DEAE7B}"/>
              </a:ext>
            </a:extLst>
          </p:cNvPr>
          <p:cNvSpPr/>
          <p:nvPr/>
        </p:nvSpPr>
        <p:spPr>
          <a:xfrm>
            <a:off x="7355792" y="5962642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12</a:t>
            </a:r>
            <a:endParaRPr lang="en-US" sz="6500" kern="1200"/>
          </a:p>
        </p:txBody>
      </p:sp>
      <p:sp>
        <p:nvSpPr>
          <p:cNvPr id="167" name="Freeform: Shape 166">
            <a:extLst>
              <a:ext uri="{FF2B5EF4-FFF2-40B4-BE49-F238E27FC236}">
                <a16:creationId xmlns:a16="http://schemas.microsoft.com/office/drawing/2014/main" id="{301F8A11-12FF-1B67-AA95-0FFE4B45B6D4}"/>
              </a:ext>
            </a:extLst>
          </p:cNvPr>
          <p:cNvSpPr/>
          <p:nvPr/>
        </p:nvSpPr>
        <p:spPr>
          <a:xfrm>
            <a:off x="7355792" y="5963408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11</a:t>
            </a:r>
            <a:endParaRPr lang="en-US" sz="6500" kern="1200"/>
          </a:p>
        </p:txBody>
      </p:sp>
      <p:sp>
        <p:nvSpPr>
          <p:cNvPr id="168" name="Freeform: Shape 167">
            <a:extLst>
              <a:ext uri="{FF2B5EF4-FFF2-40B4-BE49-F238E27FC236}">
                <a16:creationId xmlns:a16="http://schemas.microsoft.com/office/drawing/2014/main" id="{510EFEE3-CFBE-EE84-F2C3-146240C0BC9D}"/>
              </a:ext>
            </a:extLst>
          </p:cNvPr>
          <p:cNvSpPr/>
          <p:nvPr/>
        </p:nvSpPr>
        <p:spPr>
          <a:xfrm>
            <a:off x="7355742" y="5962642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10</a:t>
            </a:r>
            <a:endParaRPr lang="en-US" sz="6500" kern="1200"/>
          </a:p>
        </p:txBody>
      </p:sp>
      <p:sp>
        <p:nvSpPr>
          <p:cNvPr id="169" name="Freeform: Shape 168">
            <a:extLst>
              <a:ext uri="{FF2B5EF4-FFF2-40B4-BE49-F238E27FC236}">
                <a16:creationId xmlns:a16="http://schemas.microsoft.com/office/drawing/2014/main" id="{B819D150-7FB6-0248-1213-FF2300BEC30D}"/>
              </a:ext>
            </a:extLst>
          </p:cNvPr>
          <p:cNvSpPr/>
          <p:nvPr/>
        </p:nvSpPr>
        <p:spPr>
          <a:xfrm>
            <a:off x="7356864" y="5963621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9</a:t>
            </a:r>
            <a:endParaRPr lang="en-US" sz="6500" kern="1200"/>
          </a:p>
        </p:txBody>
      </p:sp>
      <p:sp>
        <p:nvSpPr>
          <p:cNvPr id="170" name="Freeform: Shape 169">
            <a:extLst>
              <a:ext uri="{FF2B5EF4-FFF2-40B4-BE49-F238E27FC236}">
                <a16:creationId xmlns:a16="http://schemas.microsoft.com/office/drawing/2014/main" id="{A6823140-2488-961C-238D-CB30CE17767B}"/>
              </a:ext>
            </a:extLst>
          </p:cNvPr>
          <p:cNvSpPr/>
          <p:nvPr/>
        </p:nvSpPr>
        <p:spPr>
          <a:xfrm>
            <a:off x="7356586" y="5962642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8</a:t>
            </a:r>
            <a:endParaRPr lang="en-US" sz="6500" kern="1200"/>
          </a:p>
        </p:txBody>
      </p:sp>
      <p:sp>
        <p:nvSpPr>
          <p:cNvPr id="171" name="Freeform: Shape 170">
            <a:extLst>
              <a:ext uri="{FF2B5EF4-FFF2-40B4-BE49-F238E27FC236}">
                <a16:creationId xmlns:a16="http://schemas.microsoft.com/office/drawing/2014/main" id="{F0368E97-562E-9094-4B6E-681F54932C7B}"/>
              </a:ext>
            </a:extLst>
          </p:cNvPr>
          <p:cNvSpPr/>
          <p:nvPr/>
        </p:nvSpPr>
        <p:spPr>
          <a:xfrm>
            <a:off x="7356536" y="5982532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7</a:t>
            </a:r>
            <a:endParaRPr lang="en-US" sz="6500" kern="1200"/>
          </a:p>
        </p:txBody>
      </p:sp>
      <p:sp>
        <p:nvSpPr>
          <p:cNvPr id="172" name="Freeform: Shape 171">
            <a:extLst>
              <a:ext uri="{FF2B5EF4-FFF2-40B4-BE49-F238E27FC236}">
                <a16:creationId xmlns:a16="http://schemas.microsoft.com/office/drawing/2014/main" id="{86B0B9DB-A50C-BF3C-D585-6319634EEB4E}"/>
              </a:ext>
            </a:extLst>
          </p:cNvPr>
          <p:cNvSpPr/>
          <p:nvPr/>
        </p:nvSpPr>
        <p:spPr>
          <a:xfrm>
            <a:off x="7356202" y="5963408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6</a:t>
            </a:r>
            <a:endParaRPr lang="en-US" sz="6500" kern="1200"/>
          </a:p>
        </p:txBody>
      </p:sp>
      <p:sp>
        <p:nvSpPr>
          <p:cNvPr id="173" name="Freeform: Shape 172">
            <a:extLst>
              <a:ext uri="{FF2B5EF4-FFF2-40B4-BE49-F238E27FC236}">
                <a16:creationId xmlns:a16="http://schemas.microsoft.com/office/drawing/2014/main" id="{2EE27868-4060-20CF-557F-B5D96892EB30}"/>
              </a:ext>
            </a:extLst>
          </p:cNvPr>
          <p:cNvSpPr/>
          <p:nvPr/>
        </p:nvSpPr>
        <p:spPr>
          <a:xfrm>
            <a:off x="7336713" y="5963408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5</a:t>
            </a:r>
            <a:endParaRPr lang="en-US" sz="6500" kern="1200"/>
          </a:p>
        </p:txBody>
      </p:sp>
      <p:sp>
        <p:nvSpPr>
          <p:cNvPr id="174" name="Freeform: Shape 173">
            <a:extLst>
              <a:ext uri="{FF2B5EF4-FFF2-40B4-BE49-F238E27FC236}">
                <a16:creationId xmlns:a16="http://schemas.microsoft.com/office/drawing/2014/main" id="{A6283ABD-AB8D-0442-C4B1-D14DDF4BB4D8}"/>
              </a:ext>
            </a:extLst>
          </p:cNvPr>
          <p:cNvSpPr/>
          <p:nvPr/>
        </p:nvSpPr>
        <p:spPr>
          <a:xfrm>
            <a:off x="7337110" y="5963408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 kern="1200"/>
              <a:t>4</a:t>
            </a:r>
          </a:p>
        </p:txBody>
      </p:sp>
      <p:sp>
        <p:nvSpPr>
          <p:cNvPr id="175" name="Freeform: Shape 174">
            <a:extLst>
              <a:ext uri="{FF2B5EF4-FFF2-40B4-BE49-F238E27FC236}">
                <a16:creationId xmlns:a16="http://schemas.microsoft.com/office/drawing/2014/main" id="{E743701F-85D8-F67B-519D-A6111769F2CC}"/>
              </a:ext>
            </a:extLst>
          </p:cNvPr>
          <p:cNvSpPr/>
          <p:nvPr/>
        </p:nvSpPr>
        <p:spPr>
          <a:xfrm>
            <a:off x="7319180" y="5959146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3</a:t>
            </a:r>
            <a:endParaRPr lang="en-US" sz="6500" kern="1200"/>
          </a:p>
        </p:txBody>
      </p:sp>
      <p:sp>
        <p:nvSpPr>
          <p:cNvPr id="176" name="Freeform: Shape 175">
            <a:extLst>
              <a:ext uri="{FF2B5EF4-FFF2-40B4-BE49-F238E27FC236}">
                <a16:creationId xmlns:a16="http://schemas.microsoft.com/office/drawing/2014/main" id="{9D48CA6D-E628-58F6-1488-CE5E262D320D}"/>
              </a:ext>
            </a:extLst>
          </p:cNvPr>
          <p:cNvSpPr/>
          <p:nvPr/>
        </p:nvSpPr>
        <p:spPr>
          <a:xfrm>
            <a:off x="7357722" y="5959170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2</a:t>
            </a:r>
            <a:endParaRPr lang="en-US" sz="6500" kern="1200"/>
          </a:p>
        </p:txBody>
      </p:sp>
      <p:sp>
        <p:nvSpPr>
          <p:cNvPr id="177" name="Freeform: Shape 176">
            <a:extLst>
              <a:ext uri="{FF2B5EF4-FFF2-40B4-BE49-F238E27FC236}">
                <a16:creationId xmlns:a16="http://schemas.microsoft.com/office/drawing/2014/main" id="{FBD24E1D-9DF3-5353-689D-6C964290BDD6}"/>
              </a:ext>
            </a:extLst>
          </p:cNvPr>
          <p:cNvSpPr/>
          <p:nvPr/>
        </p:nvSpPr>
        <p:spPr>
          <a:xfrm>
            <a:off x="7357722" y="5978264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/>
              <a:t>1</a:t>
            </a:r>
            <a:endParaRPr lang="en-US" sz="6500" kern="1200"/>
          </a:p>
        </p:txBody>
      </p:sp>
      <p:sp>
        <p:nvSpPr>
          <p:cNvPr id="178" name="Freeform: Shape 177">
            <a:extLst>
              <a:ext uri="{FF2B5EF4-FFF2-40B4-BE49-F238E27FC236}">
                <a16:creationId xmlns:a16="http://schemas.microsoft.com/office/drawing/2014/main" id="{5DD17E44-7B53-94CE-A050-189CB14F33A8}"/>
              </a:ext>
            </a:extLst>
          </p:cNvPr>
          <p:cNvSpPr/>
          <p:nvPr/>
        </p:nvSpPr>
        <p:spPr>
          <a:xfrm>
            <a:off x="7357037" y="5960783"/>
            <a:ext cx="2995294" cy="1198117"/>
          </a:xfrm>
          <a:custGeom>
            <a:avLst/>
            <a:gdLst>
              <a:gd name="connsiteX0" fmla="*/ 0 w 2995294"/>
              <a:gd name="connsiteY0" fmla="*/ 0 h 1198117"/>
              <a:gd name="connsiteX1" fmla="*/ 2396236 w 2995294"/>
              <a:gd name="connsiteY1" fmla="*/ 0 h 1198117"/>
              <a:gd name="connsiteX2" fmla="*/ 2995294 w 2995294"/>
              <a:gd name="connsiteY2" fmla="*/ 599059 h 1198117"/>
              <a:gd name="connsiteX3" fmla="*/ 2396236 w 2995294"/>
              <a:gd name="connsiteY3" fmla="*/ 1198117 h 1198117"/>
              <a:gd name="connsiteX4" fmla="*/ 0 w 2995294"/>
              <a:gd name="connsiteY4" fmla="*/ 1198117 h 1198117"/>
              <a:gd name="connsiteX5" fmla="*/ 599059 w 2995294"/>
              <a:gd name="connsiteY5" fmla="*/ 599059 h 1198117"/>
              <a:gd name="connsiteX6" fmla="*/ 0 w 2995294"/>
              <a:gd name="connsiteY6" fmla="*/ 0 h 1198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5294" h="1198117">
                <a:moveTo>
                  <a:pt x="0" y="0"/>
                </a:moveTo>
                <a:lnTo>
                  <a:pt x="2396236" y="0"/>
                </a:lnTo>
                <a:lnTo>
                  <a:pt x="2995294" y="599059"/>
                </a:lnTo>
                <a:lnTo>
                  <a:pt x="2396236" y="1198117"/>
                </a:lnTo>
                <a:lnTo>
                  <a:pt x="0" y="1198117"/>
                </a:lnTo>
                <a:lnTo>
                  <a:pt x="599059" y="59905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092" tIns="86678" rIns="685736" bIns="86678" numCol="1" spcCol="1270" anchor="ctr" anchorCtr="0">
            <a:noAutofit/>
          </a:bodyPr>
          <a:lstStyle/>
          <a:p>
            <a:pPr marL="0" lvl="0" indent="0" algn="ctr" defTabSz="2889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6500" kern="1200"/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500"/>
                            </p:stCondLst>
                            <p:childTnLst>
                              <p:par>
                                <p:cTn id="9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6500"/>
                            </p:stCondLst>
                            <p:childTnLst>
                              <p:par>
                                <p:cTn id="1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8500"/>
                            </p:stCondLst>
                            <p:childTnLst>
                              <p:par>
                                <p:cTn id="1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9000"/>
                            </p:stCondLst>
                            <p:childTnLst>
                              <p:par>
                                <p:cTn id="1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9500"/>
                            </p:stCondLst>
                            <p:childTnLst>
                              <p:par>
                                <p:cTn id="16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1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0500"/>
                            </p:stCondLst>
                            <p:childTnLst>
                              <p:par>
                                <p:cTn id="1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1000"/>
                            </p:stCondLst>
                            <p:childTnLst>
                              <p:par>
                                <p:cTn id="1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1500"/>
                            </p:stCondLst>
                            <p:childTnLst>
                              <p:par>
                                <p:cTn id="18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2500"/>
                            </p:stCondLst>
                            <p:childTnLst>
                              <p:par>
                                <p:cTn id="1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3000"/>
                            </p:stCondLst>
                            <p:childTnLst>
                              <p:par>
                                <p:cTn id="1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3500"/>
                            </p:stCondLst>
                            <p:childTnLst>
                              <p:par>
                                <p:cTn id="20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4000"/>
                            </p:stCondLst>
                            <p:childTnLst>
                              <p:par>
                                <p:cTn id="2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4500"/>
                            </p:stCondLst>
                            <p:childTnLst>
                              <p:par>
                                <p:cTn id="20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25000"/>
                            </p:stCondLst>
                            <p:childTnLst>
                              <p:par>
                                <p:cTn id="2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5500"/>
                            </p:stCondLst>
                            <p:childTnLst>
                              <p:par>
                                <p:cTn id="2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26000"/>
                            </p:stCondLst>
                            <p:childTnLst>
                              <p:par>
                                <p:cTn id="2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6500"/>
                            </p:stCondLst>
                            <p:childTnLst>
                              <p:par>
                                <p:cTn id="2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7000"/>
                            </p:stCondLst>
                            <p:childTnLst>
                              <p:par>
                                <p:cTn id="2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7500"/>
                            </p:stCondLst>
                            <p:childTnLst>
                              <p:par>
                                <p:cTn id="2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500"/>
                            </p:stCondLst>
                            <p:childTnLst>
                              <p:par>
                                <p:cTn id="2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000"/>
                            </p:stCondLst>
                            <p:childTnLst>
                              <p:par>
                                <p:cTn id="2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1500"/>
                            </p:stCondLst>
                            <p:childTnLst>
                              <p:par>
                                <p:cTn id="2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000"/>
                            </p:stCondLst>
                            <p:childTnLst>
                              <p:par>
                                <p:cTn id="2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2500"/>
                            </p:stCondLst>
                            <p:childTnLst>
                              <p:par>
                                <p:cTn id="26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3000"/>
                            </p:stCondLst>
                            <p:childTnLst>
                              <p:par>
                                <p:cTn id="2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3500"/>
                            </p:stCondLst>
                            <p:childTnLst>
                              <p:par>
                                <p:cTn id="2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4000"/>
                            </p:stCondLst>
                            <p:childTnLst>
                              <p:par>
                                <p:cTn id="2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4500"/>
                            </p:stCondLst>
                            <p:childTnLst>
                              <p:par>
                                <p:cTn id="2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5000"/>
                            </p:stCondLst>
                            <p:childTnLst>
                              <p:par>
                                <p:cTn id="2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6000"/>
                            </p:stCondLst>
                            <p:childTnLst>
                              <p:par>
                                <p:cTn id="2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6500"/>
                            </p:stCondLst>
                            <p:childTnLst>
                              <p:par>
                                <p:cTn id="29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7500"/>
                            </p:stCondLst>
                            <p:childTnLst>
                              <p:par>
                                <p:cTn id="30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8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8500"/>
                            </p:stCondLst>
                            <p:childTnLst>
                              <p:par>
                                <p:cTn id="3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9000"/>
                            </p:stCondLst>
                            <p:childTnLst>
                              <p:par>
                                <p:cTn id="3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500"/>
                            </p:stCondLst>
                            <p:childTnLst>
                              <p:par>
                                <p:cTn id="3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0500"/>
                            </p:stCondLst>
                            <p:childTnLst>
                              <p:par>
                                <p:cTn id="32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1500"/>
                            </p:stCondLst>
                            <p:childTnLst>
                              <p:par>
                                <p:cTn id="33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3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3000"/>
                            </p:stCondLst>
                            <p:childTnLst>
                              <p:par>
                                <p:cTn id="3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3500"/>
                            </p:stCondLst>
                            <p:childTnLst>
                              <p:par>
                                <p:cTn id="35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4500"/>
                            </p:stCondLst>
                            <p:childTnLst>
                              <p:par>
                                <p:cTn id="3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5500"/>
                            </p:stCondLst>
                            <p:childTnLst>
                              <p:par>
                                <p:cTn id="36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6500"/>
                            </p:stCondLst>
                            <p:childTnLst>
                              <p:par>
                                <p:cTn id="3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7000"/>
                            </p:stCondLst>
                            <p:childTnLst>
                              <p:par>
                                <p:cTn id="3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17500"/>
                            </p:stCondLst>
                            <p:childTnLst>
                              <p:par>
                                <p:cTn id="38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8000"/>
                            </p:stCondLst>
                            <p:childTnLst>
                              <p:par>
                                <p:cTn id="3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8500"/>
                            </p:stCondLst>
                            <p:childTnLst>
                              <p:par>
                                <p:cTn id="3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19000"/>
                            </p:stCondLst>
                            <p:childTnLst>
                              <p:par>
                                <p:cTn id="3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9500"/>
                            </p:stCondLst>
                            <p:childTnLst>
                              <p:par>
                                <p:cTn id="40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20000"/>
                            </p:stCondLst>
                            <p:childTnLst>
                              <p:par>
                                <p:cTn id="4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20500"/>
                            </p:stCondLst>
                            <p:childTnLst>
                              <p:par>
                                <p:cTn id="40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21000"/>
                            </p:stCondLst>
                            <p:childTnLst>
                              <p:par>
                                <p:cTn id="4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21500"/>
                            </p:stCondLst>
                            <p:childTnLst>
                              <p:par>
                                <p:cTn id="4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9" fill="hold">
                            <p:stCondLst>
                              <p:cond delay="22000"/>
                            </p:stCondLst>
                            <p:childTnLst>
                              <p:par>
                                <p:cTn id="4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22500"/>
                            </p:stCondLst>
                            <p:childTnLst>
                              <p:par>
                                <p:cTn id="4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23000"/>
                            </p:stCondLst>
                            <p:childTnLst>
                              <p:par>
                                <p:cTn id="4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23500"/>
                            </p:stCondLst>
                            <p:childTnLst>
                              <p:par>
                                <p:cTn id="4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24000"/>
                            </p:stCondLst>
                            <p:childTnLst>
                              <p:par>
                                <p:cTn id="4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24500"/>
                            </p:stCondLst>
                            <p:childTnLst>
                              <p:par>
                                <p:cTn id="4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25000"/>
                            </p:stCondLst>
                            <p:childTnLst>
                              <p:par>
                                <p:cTn id="4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25500"/>
                            </p:stCondLst>
                            <p:childTnLst>
                              <p:par>
                                <p:cTn id="4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26000"/>
                            </p:stCondLst>
                            <p:childTnLst>
                              <p:par>
                                <p:cTn id="4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26500"/>
                            </p:stCondLst>
                            <p:childTnLst>
                              <p:par>
                                <p:cTn id="4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27000"/>
                            </p:stCondLst>
                            <p:childTnLst>
                              <p:par>
                                <p:cTn id="4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27500"/>
                            </p:stCondLst>
                            <p:childTnLst>
                              <p:par>
                                <p:cTn id="46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hold">
                            <p:stCondLst>
                              <p:cond delay="28000"/>
                            </p:stCondLst>
                            <p:childTnLst>
                              <p:par>
                                <p:cTn id="4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28500"/>
                            </p:stCondLst>
                            <p:childTnLst>
                              <p:par>
                                <p:cTn id="4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29000"/>
                            </p:stCondLst>
                            <p:childTnLst>
                              <p:par>
                                <p:cTn id="4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9" fill="hold">
                            <p:stCondLst>
                              <p:cond delay="29500"/>
                            </p:stCondLst>
                            <p:childTnLst>
                              <p:par>
                                <p:cTn id="4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30000"/>
                            </p:stCondLst>
                            <p:childTnLst>
                              <p:par>
                                <p:cTn id="4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30500"/>
                            </p:stCondLst>
                            <p:childTnLst>
                              <p:par>
                                <p:cTn id="4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1" fill="hold">
                            <p:stCondLst>
                              <p:cond delay="31000"/>
                            </p:stCondLst>
                            <p:childTnLst>
                              <p:par>
                                <p:cTn id="4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31500"/>
                            </p:stCondLst>
                            <p:childTnLst>
                              <p:par>
                                <p:cTn id="49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32000"/>
                            </p:stCondLst>
                            <p:childTnLst>
                              <p:par>
                                <p:cTn id="5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32500"/>
                            </p:stCondLst>
                            <p:childTnLst>
                              <p:par>
                                <p:cTn id="50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33000"/>
                            </p:stCondLst>
                            <p:childTnLst>
                              <p:par>
                                <p:cTn id="5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33500"/>
                            </p:stCondLst>
                            <p:childTnLst>
                              <p:par>
                                <p:cTn id="5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34000"/>
                            </p:stCondLst>
                            <p:childTnLst>
                              <p:par>
                                <p:cTn id="5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34500"/>
                            </p:stCondLst>
                            <p:childTnLst>
                              <p:par>
                                <p:cTn id="5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35000"/>
                            </p:stCondLst>
                            <p:childTnLst>
                              <p:par>
                                <p:cTn id="5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35500"/>
                            </p:stCondLst>
                            <p:childTnLst>
                              <p:par>
                                <p:cTn id="52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36000"/>
                            </p:stCondLst>
                            <p:childTnLst>
                              <p:par>
                                <p:cTn id="5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36500"/>
                            </p:stCondLst>
                            <p:childTnLst>
                              <p:par>
                                <p:cTn id="53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9" fill="hold">
                            <p:stCondLst>
                              <p:cond delay="37000"/>
                            </p:stCondLst>
                            <p:childTnLst>
                              <p:par>
                                <p:cTn id="5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37500"/>
                            </p:stCondLst>
                            <p:childTnLst>
                              <p:par>
                                <p:cTn id="5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38000"/>
                            </p:stCondLst>
                            <p:childTnLst>
                              <p:par>
                                <p:cTn id="5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1" fill="hold">
                            <p:stCondLst>
                              <p:cond delay="38500"/>
                            </p:stCondLst>
                            <p:childTnLst>
                              <p:par>
                                <p:cTn id="55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39000"/>
                            </p:stCondLst>
                            <p:childTnLst>
                              <p:par>
                                <p:cTn id="5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39500"/>
                            </p:stCondLst>
                            <p:childTnLst>
                              <p:par>
                                <p:cTn id="5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3" fill="hold">
                            <p:stCondLst>
                              <p:cond delay="40000"/>
                            </p:stCondLst>
                            <p:childTnLst>
                              <p:par>
                                <p:cTn id="5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40500"/>
                            </p:stCondLst>
                            <p:childTnLst>
                              <p:par>
                                <p:cTn id="56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41000"/>
                            </p:stCondLst>
                            <p:childTnLst>
                              <p:par>
                                <p:cTn id="5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41500"/>
                            </p:stCondLst>
                            <p:childTnLst>
                              <p:par>
                                <p:cTn id="5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42000"/>
                            </p:stCondLst>
                            <p:childTnLst>
                              <p:par>
                                <p:cTn id="5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42500"/>
                            </p:stCondLst>
                            <p:childTnLst>
                              <p:par>
                                <p:cTn id="58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43000"/>
                            </p:stCondLst>
                            <p:childTnLst>
                              <p:par>
                                <p:cTn id="5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43500"/>
                            </p:stCondLst>
                            <p:childTnLst>
                              <p:par>
                                <p:cTn id="5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44000"/>
                            </p:stCondLst>
                            <p:childTnLst>
                              <p:par>
                                <p:cTn id="5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44500"/>
                            </p:stCondLst>
                            <p:childTnLst>
                              <p:par>
                                <p:cTn id="60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45000"/>
                            </p:stCondLst>
                            <p:childTnLst>
                              <p:par>
                                <p:cTn id="6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45500"/>
                            </p:stCondLst>
                            <p:childTnLst>
                              <p:par>
                                <p:cTn id="60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1" fill="hold">
                            <p:stCondLst>
                              <p:cond delay="46000"/>
                            </p:stCondLst>
                            <p:childTnLst>
                              <p:par>
                                <p:cTn id="6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46500"/>
                            </p:stCondLst>
                            <p:childTnLst>
                              <p:par>
                                <p:cTn id="6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47000"/>
                            </p:stCondLst>
                            <p:childTnLst>
                              <p:par>
                                <p:cTn id="6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3" fill="hold">
                            <p:stCondLst>
                              <p:cond delay="47500"/>
                            </p:stCondLst>
                            <p:childTnLst>
                              <p:par>
                                <p:cTn id="6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48000"/>
                            </p:stCondLst>
                            <p:childTnLst>
                              <p:par>
                                <p:cTn id="6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48500"/>
                            </p:stCondLst>
                            <p:childTnLst>
                              <p:par>
                                <p:cTn id="6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5" fill="hold">
                            <p:stCondLst>
                              <p:cond delay="49000"/>
                            </p:stCondLst>
                            <p:childTnLst>
                              <p:par>
                                <p:cTn id="6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49500"/>
                            </p:stCondLst>
                            <p:childTnLst>
                              <p:par>
                                <p:cTn id="6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50000"/>
                            </p:stCondLst>
                            <p:childTnLst>
                              <p:par>
                                <p:cTn id="6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7" fill="hold">
                            <p:stCondLst>
                              <p:cond delay="50500"/>
                            </p:stCondLst>
                            <p:childTnLst>
                              <p:par>
                                <p:cTn id="6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>
                            <p:stCondLst>
                              <p:cond delay="51000"/>
                            </p:stCondLst>
                            <p:childTnLst>
                              <p:par>
                                <p:cTn id="6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51500"/>
                            </p:stCondLst>
                            <p:childTnLst>
                              <p:par>
                                <p:cTn id="6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52000"/>
                            </p:stCondLst>
                            <p:childTnLst>
                              <p:par>
                                <p:cTn id="6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3" fill="hold">
                            <p:stCondLst>
                              <p:cond delay="52500"/>
                            </p:stCondLst>
                            <p:childTnLst>
                              <p:par>
                                <p:cTn id="66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53000"/>
                            </p:stCondLst>
                            <p:childTnLst>
                              <p:par>
                                <p:cTn id="6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1" fill="hold">
                            <p:stCondLst>
                              <p:cond delay="53500"/>
                            </p:stCondLst>
                            <p:childTnLst>
                              <p:par>
                                <p:cTn id="6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5" fill="hold">
                            <p:stCondLst>
                              <p:cond delay="54000"/>
                            </p:stCondLst>
                            <p:childTnLst>
                              <p:par>
                                <p:cTn id="6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54500"/>
                            </p:stCondLst>
                            <p:childTnLst>
                              <p:par>
                                <p:cTn id="6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3" fill="hold">
                            <p:stCondLst>
                              <p:cond delay="55000"/>
                            </p:stCondLst>
                            <p:childTnLst>
                              <p:par>
                                <p:cTn id="6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7" fill="hold">
                            <p:stCondLst>
                              <p:cond delay="55500"/>
                            </p:stCondLst>
                            <p:childTnLst>
                              <p:par>
                                <p:cTn id="6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56000"/>
                            </p:stCondLst>
                            <p:childTnLst>
                              <p:par>
                                <p:cTn id="6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5" fill="hold">
                            <p:stCondLst>
                              <p:cond delay="56500"/>
                            </p:stCondLst>
                            <p:childTnLst>
                              <p:par>
                                <p:cTn id="69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9" fill="hold">
                            <p:stCondLst>
                              <p:cond delay="57000"/>
                            </p:stCondLst>
                            <p:childTnLst>
                              <p:par>
                                <p:cTn id="7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57500"/>
                            </p:stCondLst>
                            <p:childTnLst>
                              <p:par>
                                <p:cTn id="70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7" fill="hold">
                            <p:stCondLst>
                              <p:cond delay="58000"/>
                            </p:stCondLst>
                            <p:childTnLst>
                              <p:par>
                                <p:cTn id="7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1" fill="hold">
                            <p:stCondLst>
                              <p:cond delay="58500"/>
                            </p:stCondLst>
                            <p:childTnLst>
                              <p:par>
                                <p:cTn id="7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59000"/>
                            </p:stCondLst>
                            <p:childTnLst>
                              <p:par>
                                <p:cTn id="7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9" fill="hold">
                            <p:stCondLst>
                              <p:cond delay="59500"/>
                            </p:stCondLst>
                            <p:childTnLst>
                              <p:par>
                                <p:cTn id="7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3" fill="hold">
                            <p:stCondLst>
                              <p:cond delay="60000"/>
                            </p:stCondLst>
                            <p:childTnLst>
                              <p:par>
                                <p:cTn id="7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60500"/>
                            </p:stCondLst>
                            <p:childTnLst>
                              <p:par>
                                <p:cTn id="72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1" fill="hold">
                            <p:stCondLst>
                              <p:cond delay="61000"/>
                            </p:stCondLst>
                            <p:childTnLst>
                              <p:par>
                                <p:cTn id="7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5" fill="hold">
                            <p:stCondLst>
                              <p:cond delay="61500"/>
                            </p:stCondLst>
                            <p:childTnLst>
                              <p:par>
                                <p:cTn id="73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62000"/>
                            </p:stCondLst>
                            <p:childTnLst>
                              <p:par>
                                <p:cTn id="7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3" fill="hold">
                            <p:stCondLst>
                              <p:cond delay="62500"/>
                            </p:stCondLst>
                            <p:childTnLst>
                              <p:par>
                                <p:cTn id="7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7" fill="hold">
                            <p:stCondLst>
                              <p:cond delay="63000"/>
                            </p:stCondLst>
                            <p:childTnLst>
                              <p:par>
                                <p:cTn id="7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63500"/>
                            </p:stCondLst>
                            <p:childTnLst>
                              <p:par>
                                <p:cTn id="75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5" fill="hold">
                            <p:stCondLst>
                              <p:cond delay="64000"/>
                            </p:stCondLst>
                            <p:childTnLst>
                              <p:par>
                                <p:cTn id="7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9" fill="hold">
                            <p:stCondLst>
                              <p:cond delay="64500"/>
                            </p:stCondLst>
                            <p:childTnLst>
                              <p:par>
                                <p:cTn id="7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65000"/>
                            </p:stCondLst>
                            <p:childTnLst>
                              <p:par>
                                <p:cTn id="7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7" fill="hold">
                            <p:stCondLst>
                              <p:cond delay="65500"/>
                            </p:stCondLst>
                            <p:childTnLst>
                              <p:par>
                                <p:cTn id="76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1" fill="hold">
                            <p:stCondLst>
                              <p:cond delay="66000"/>
                            </p:stCondLst>
                            <p:childTnLst>
                              <p:par>
                                <p:cTn id="7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66500"/>
                            </p:stCondLst>
                            <p:childTnLst>
                              <p:par>
                                <p:cTn id="7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9" fill="hold">
                            <p:stCondLst>
                              <p:cond delay="67000"/>
                            </p:stCondLst>
                            <p:childTnLst>
                              <p:par>
                                <p:cTn id="7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3" fill="hold">
                            <p:stCondLst>
                              <p:cond delay="67500"/>
                            </p:stCondLst>
                            <p:childTnLst>
                              <p:par>
                                <p:cTn id="78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68000"/>
                            </p:stCondLst>
                            <p:childTnLst>
                              <p:par>
                                <p:cTn id="7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1" fill="hold">
                            <p:stCondLst>
                              <p:cond delay="68500"/>
                            </p:stCondLst>
                            <p:childTnLst>
                              <p:par>
                                <p:cTn id="7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5" fill="hold">
                            <p:stCondLst>
                              <p:cond delay="69000"/>
                            </p:stCondLst>
                            <p:childTnLst>
                              <p:par>
                                <p:cTn id="7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69500"/>
                            </p:stCondLst>
                            <p:childTnLst>
                              <p:par>
                                <p:cTn id="80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3" fill="hold">
                            <p:stCondLst>
                              <p:cond delay="70000"/>
                            </p:stCondLst>
                            <p:childTnLst>
                              <p:par>
                                <p:cTn id="8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7" fill="hold">
                            <p:stCondLst>
                              <p:cond delay="70500"/>
                            </p:stCondLst>
                            <p:childTnLst>
                              <p:par>
                                <p:cTn id="80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71000"/>
                            </p:stCondLst>
                            <p:childTnLst>
                              <p:par>
                                <p:cTn id="8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5" fill="hold">
                            <p:stCondLst>
                              <p:cond delay="71500"/>
                            </p:stCondLst>
                            <p:childTnLst>
                              <p:par>
                                <p:cTn id="8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9" fill="hold">
                            <p:stCondLst>
                              <p:cond delay="72000"/>
                            </p:stCondLst>
                            <p:childTnLst>
                              <p:par>
                                <p:cTn id="8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>
                            <p:stCondLst>
                              <p:cond delay="72500"/>
                            </p:stCondLst>
                            <p:childTnLst>
                              <p:par>
                                <p:cTn id="8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7" fill="hold">
                            <p:stCondLst>
                              <p:cond delay="73000"/>
                            </p:stCondLst>
                            <p:childTnLst>
                              <p:par>
                                <p:cTn id="8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1" fill="hold">
                            <p:stCondLst>
                              <p:cond delay="73500"/>
                            </p:stCondLst>
                            <p:childTnLst>
                              <p:par>
                                <p:cTn id="8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74000"/>
                            </p:stCondLst>
                            <p:childTnLst>
                              <p:par>
                                <p:cTn id="8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9" fill="hold">
                            <p:stCondLst>
                              <p:cond delay="74500"/>
                            </p:stCondLst>
                            <p:childTnLst>
                              <p:par>
                                <p:cTn id="8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3" fill="hold">
                            <p:stCondLst>
                              <p:cond delay="75000"/>
                            </p:stCondLst>
                            <p:childTnLst>
                              <p:par>
                                <p:cTn id="8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75500"/>
                            </p:stCondLst>
                            <p:childTnLst>
                              <p:par>
                                <p:cTn id="8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1" fill="hold">
                            <p:stCondLst>
                              <p:cond delay="76000"/>
                            </p:stCondLst>
                            <p:childTnLst>
                              <p:par>
                                <p:cTn id="8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5" fill="hold">
                            <p:stCondLst>
                              <p:cond delay="76500"/>
                            </p:stCondLst>
                            <p:childTnLst>
                              <p:par>
                                <p:cTn id="8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77000"/>
                            </p:stCondLst>
                            <p:childTnLst>
                              <p:par>
                                <p:cTn id="8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3" fill="hold">
                            <p:stCondLst>
                              <p:cond delay="77500"/>
                            </p:stCondLst>
                            <p:childTnLst>
                              <p:par>
                                <p:cTn id="86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7" fill="hold">
                            <p:stCondLst>
                              <p:cond delay="78000"/>
                            </p:stCondLst>
                            <p:childTnLst>
                              <p:par>
                                <p:cTn id="8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78500"/>
                            </p:stCondLst>
                            <p:childTnLst>
                              <p:par>
                                <p:cTn id="8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5" fill="hold">
                            <p:stCondLst>
                              <p:cond delay="79000"/>
                            </p:stCondLst>
                            <p:childTnLst>
                              <p:par>
                                <p:cTn id="8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9" fill="hold">
                            <p:stCondLst>
                              <p:cond delay="79500"/>
                            </p:stCondLst>
                            <p:childTnLst>
                              <p:par>
                                <p:cTn id="8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>
                            <p:stCondLst>
                              <p:cond delay="80000"/>
                            </p:stCondLst>
                            <p:childTnLst>
                              <p:par>
                                <p:cTn id="8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7" fill="hold">
                            <p:stCondLst>
                              <p:cond delay="80500"/>
                            </p:stCondLst>
                            <p:childTnLst>
                              <p:par>
                                <p:cTn id="8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1" fill="hold">
                            <p:stCondLst>
                              <p:cond delay="81000"/>
                            </p:stCondLst>
                            <p:childTnLst>
                              <p:par>
                                <p:cTn id="8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>
                            <p:stCondLst>
                              <p:cond delay="81500"/>
                            </p:stCondLst>
                            <p:childTnLst>
                              <p:par>
                                <p:cTn id="89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9" fill="hold">
                            <p:stCondLst>
                              <p:cond delay="82000"/>
                            </p:stCondLst>
                            <p:childTnLst>
                              <p:par>
                                <p:cTn id="9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3" fill="hold">
                            <p:stCondLst>
                              <p:cond delay="82500"/>
                            </p:stCondLst>
                            <p:childTnLst>
                              <p:par>
                                <p:cTn id="90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7" fill="hold">
                            <p:stCondLst>
                              <p:cond delay="83000"/>
                            </p:stCondLst>
                            <p:childTnLst>
                              <p:par>
                                <p:cTn id="9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1" fill="hold">
                            <p:stCondLst>
                              <p:cond delay="83500"/>
                            </p:stCondLst>
                            <p:childTnLst>
                              <p:par>
                                <p:cTn id="9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5" fill="hold">
                            <p:stCondLst>
                              <p:cond delay="84000"/>
                            </p:stCondLst>
                            <p:childTnLst>
                              <p:par>
                                <p:cTn id="9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9" fill="hold">
                            <p:stCondLst>
                              <p:cond delay="84500"/>
                            </p:stCondLst>
                            <p:childTnLst>
                              <p:par>
                                <p:cTn id="9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3" fill="hold">
                            <p:stCondLst>
                              <p:cond delay="85000"/>
                            </p:stCondLst>
                            <p:childTnLst>
                              <p:par>
                                <p:cTn id="9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7" fill="hold">
                            <p:stCondLst>
                              <p:cond delay="85500"/>
                            </p:stCondLst>
                            <p:childTnLst>
                              <p:par>
                                <p:cTn id="92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1" fill="hold">
                            <p:stCondLst>
                              <p:cond delay="86000"/>
                            </p:stCondLst>
                            <p:childTnLst>
                              <p:par>
                                <p:cTn id="9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5" fill="hold">
                            <p:stCondLst>
                              <p:cond delay="86500"/>
                            </p:stCondLst>
                            <p:childTnLst>
                              <p:par>
                                <p:cTn id="93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9" fill="hold">
                            <p:stCondLst>
                              <p:cond delay="87000"/>
                            </p:stCondLst>
                            <p:childTnLst>
                              <p:par>
                                <p:cTn id="9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3" fill="hold">
                            <p:stCondLst>
                              <p:cond delay="87500"/>
                            </p:stCondLst>
                            <p:childTnLst>
                              <p:par>
                                <p:cTn id="9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7" fill="hold">
                            <p:stCondLst>
                              <p:cond delay="88000"/>
                            </p:stCondLst>
                            <p:childTnLst>
                              <p:par>
                                <p:cTn id="9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1" fill="hold">
                            <p:stCondLst>
                              <p:cond delay="88500"/>
                            </p:stCondLst>
                            <p:childTnLst>
                              <p:par>
                                <p:cTn id="95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5" fill="hold">
                            <p:stCondLst>
                              <p:cond delay="89000"/>
                            </p:stCondLst>
                            <p:childTnLst>
                              <p:par>
                                <p:cTn id="9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8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9" fill="hold">
                            <p:stCondLst>
                              <p:cond delay="89500"/>
                            </p:stCondLst>
                            <p:childTnLst>
                              <p:par>
                                <p:cTn id="9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1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3" fill="hold">
                            <p:stCondLst>
                              <p:cond delay="90000"/>
                            </p:stCondLst>
                            <p:childTnLst>
                              <p:par>
                                <p:cTn id="9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7" fill="hold">
                            <p:stCondLst>
                              <p:cond delay="90500"/>
                            </p:stCondLst>
                            <p:childTnLst>
                              <p:par>
                                <p:cTn id="96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1" fill="hold">
                            <p:stCondLst>
                              <p:cond delay="91000"/>
                            </p:stCondLst>
                            <p:childTnLst>
                              <p:par>
                                <p:cTn id="9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5" fill="hold">
                            <p:stCondLst>
                              <p:cond delay="91500"/>
                            </p:stCondLst>
                            <p:childTnLst>
                              <p:par>
                                <p:cTn id="97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9" fill="hold">
                            <p:stCondLst>
                              <p:cond delay="92000"/>
                            </p:stCondLst>
                            <p:childTnLst>
                              <p:par>
                                <p:cTn id="9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3" fill="hold">
                            <p:stCondLst>
                              <p:cond delay="92500"/>
                            </p:stCondLst>
                            <p:childTnLst>
                              <p:par>
                                <p:cTn id="98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7" fill="hold">
                            <p:stCondLst>
                              <p:cond delay="93000"/>
                            </p:stCondLst>
                            <p:childTnLst>
                              <p:par>
                                <p:cTn id="9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1" fill="hold">
                            <p:stCondLst>
                              <p:cond delay="93500"/>
                            </p:stCondLst>
                            <p:childTnLst>
                              <p:par>
                                <p:cTn id="9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5" fill="hold">
                            <p:stCondLst>
                              <p:cond delay="94000"/>
                            </p:stCondLst>
                            <p:childTnLst>
                              <p:par>
                                <p:cTn id="9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9" fill="hold">
                            <p:stCondLst>
                              <p:cond delay="94500"/>
                            </p:stCondLst>
                            <p:childTnLst>
                              <p:par>
                                <p:cTn id="100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3" fill="hold">
                            <p:stCondLst>
                              <p:cond delay="95000"/>
                            </p:stCondLst>
                            <p:childTnLst>
                              <p:par>
                                <p:cTn id="10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7" fill="hold">
                            <p:stCondLst>
                              <p:cond delay="95500"/>
                            </p:stCondLst>
                            <p:childTnLst>
                              <p:par>
                                <p:cTn id="100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1" fill="hold">
                            <p:stCondLst>
                              <p:cond delay="96000"/>
                            </p:stCondLst>
                            <p:childTnLst>
                              <p:par>
                                <p:cTn id="10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5" fill="hold">
                            <p:stCondLst>
                              <p:cond delay="96500"/>
                            </p:stCondLst>
                            <p:childTnLst>
                              <p:par>
                                <p:cTn id="101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9" fill="hold">
                            <p:stCondLst>
                              <p:cond delay="97000"/>
                            </p:stCondLst>
                            <p:childTnLst>
                              <p:par>
                                <p:cTn id="10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3" fill="hold">
                            <p:stCondLst>
                              <p:cond delay="97500"/>
                            </p:stCondLst>
                            <p:childTnLst>
                              <p:par>
                                <p:cTn id="10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7" fill="hold">
                            <p:stCondLst>
                              <p:cond delay="98000"/>
                            </p:stCondLst>
                            <p:childTnLst>
                              <p:par>
                                <p:cTn id="10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1" fill="hold">
                            <p:stCondLst>
                              <p:cond delay="98500"/>
                            </p:stCondLst>
                            <p:childTnLst>
                              <p:par>
                                <p:cTn id="103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5" fill="hold">
                            <p:stCondLst>
                              <p:cond delay="99000"/>
                            </p:stCondLst>
                            <p:childTnLst>
                              <p:par>
                                <p:cTn id="10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9" fill="hold">
                            <p:stCondLst>
                              <p:cond delay="99500"/>
                            </p:stCondLst>
                            <p:childTnLst>
                              <p:par>
                                <p:cTn id="10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3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0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7" fill="hold">
                            <p:stCondLst>
                              <p:cond delay="100500"/>
                            </p:stCondLst>
                            <p:childTnLst>
                              <p:par>
                                <p:cTn id="104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1" fill="hold">
                            <p:stCondLst>
                              <p:cond delay="101000"/>
                            </p:stCondLst>
                            <p:childTnLst>
                              <p:par>
                                <p:cTn id="10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5" fill="hold">
                            <p:stCondLst>
                              <p:cond delay="101500"/>
                            </p:stCondLst>
                            <p:childTnLst>
                              <p:par>
                                <p:cTn id="10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9" fill="hold">
                            <p:stCondLst>
                              <p:cond delay="102000"/>
                            </p:stCondLst>
                            <p:childTnLst>
                              <p:par>
                                <p:cTn id="10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3" fill="hold">
                            <p:stCondLst>
                              <p:cond delay="102500"/>
                            </p:stCondLst>
                            <p:childTnLst>
                              <p:par>
                                <p:cTn id="106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7" fill="hold">
                            <p:stCondLst>
                              <p:cond delay="103000"/>
                            </p:stCondLst>
                            <p:childTnLst>
                              <p:par>
                                <p:cTn id="10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1" fill="hold">
                            <p:stCondLst>
                              <p:cond delay="103500"/>
                            </p:stCondLst>
                            <p:childTnLst>
                              <p:par>
                                <p:cTn id="107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5" fill="hold">
                            <p:stCondLst>
                              <p:cond delay="104000"/>
                            </p:stCondLst>
                            <p:childTnLst>
                              <p:par>
                                <p:cTn id="10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9" fill="hold">
                            <p:stCondLst>
                              <p:cond delay="104500"/>
                            </p:stCondLst>
                            <p:childTnLst>
                              <p:par>
                                <p:cTn id="10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1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3" fill="hold">
                            <p:stCondLst>
                              <p:cond delay="105000"/>
                            </p:stCondLst>
                            <p:childTnLst>
                              <p:par>
                                <p:cTn id="10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6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7" fill="hold">
                            <p:stCondLst>
                              <p:cond delay="105500"/>
                            </p:stCondLst>
                            <p:childTnLst>
                              <p:par>
                                <p:cTn id="10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1" fill="hold">
                            <p:stCondLst>
                              <p:cond delay="106000"/>
                            </p:stCondLst>
                            <p:childTnLst>
                              <p:par>
                                <p:cTn id="10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5" fill="hold">
                            <p:stCondLst>
                              <p:cond delay="106500"/>
                            </p:stCondLst>
                            <p:childTnLst>
                              <p:par>
                                <p:cTn id="109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9" fill="hold">
                            <p:stCondLst>
                              <p:cond delay="107000"/>
                            </p:stCondLst>
                            <p:childTnLst>
                              <p:par>
                                <p:cTn id="1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3" fill="hold">
                            <p:stCondLst>
                              <p:cond delay="107500"/>
                            </p:stCondLst>
                            <p:childTnLst>
                              <p:par>
                                <p:cTn id="110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7" fill="hold">
                            <p:stCondLst>
                              <p:cond delay="108000"/>
                            </p:stCondLst>
                            <p:childTnLst>
                              <p:par>
                                <p:cTn id="1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0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1" fill="hold">
                            <p:stCondLst>
                              <p:cond delay="108500"/>
                            </p:stCondLst>
                            <p:childTnLst>
                              <p:par>
                                <p:cTn id="11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5" fill="hold">
                            <p:stCondLst>
                              <p:cond delay="109000"/>
                            </p:stCondLst>
                            <p:childTnLst>
                              <p:par>
                                <p:cTn id="11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9" fill="hold">
                            <p:stCondLst>
                              <p:cond delay="109500"/>
                            </p:stCondLst>
                            <p:childTnLst>
                              <p:par>
                                <p:cTn id="11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3" fill="hold">
                            <p:stCondLst>
                              <p:cond delay="110000"/>
                            </p:stCondLst>
                            <p:childTnLst>
                              <p:par>
                                <p:cTn id="1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6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7" fill="hold">
                            <p:stCondLst>
                              <p:cond delay="110500"/>
                            </p:stCondLst>
                            <p:childTnLst>
                              <p:par>
                                <p:cTn id="112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1" fill="hold">
                            <p:stCondLst>
                              <p:cond delay="111000"/>
                            </p:stCondLst>
                            <p:childTnLst>
                              <p:par>
                                <p:cTn id="11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5" fill="hold">
                            <p:stCondLst>
                              <p:cond delay="111500"/>
                            </p:stCondLst>
                            <p:childTnLst>
                              <p:par>
                                <p:cTn id="113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9" fill="hold">
                            <p:stCondLst>
                              <p:cond delay="112000"/>
                            </p:stCondLst>
                            <p:childTnLst>
                              <p:par>
                                <p:cTn id="1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3" fill="hold">
                            <p:stCondLst>
                              <p:cond delay="112500"/>
                            </p:stCondLst>
                            <p:childTnLst>
                              <p:par>
                                <p:cTn id="11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7" fill="hold">
                      <p:stCondLst>
                        <p:cond delay="indefinite"/>
                      </p:stCondLst>
                      <p:childTnLst>
                        <p:par>
                          <p:cTn id="1148" fill="hold">
                            <p:stCondLst>
                              <p:cond delay="0"/>
                            </p:stCondLst>
                            <p:childTnLst>
                              <p:par>
                                <p:cTn id="11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 animBg="1"/>
      <p:bldP spid="114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  <p:bldP spid="122" grpId="0" animBg="1"/>
      <p:bldP spid="122" grpId="1" animBg="1"/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37" grpId="0" animBg="1"/>
      <p:bldP spid="137" grpId="1" animBg="1"/>
      <p:bldP spid="138" grpId="0" animBg="1"/>
      <p:bldP spid="138" grpId="1" animBg="1"/>
      <p:bldP spid="139" grpId="0" animBg="1"/>
      <p:bldP spid="139" grpId="1" animBg="1"/>
      <p:bldP spid="140" grpId="0" animBg="1"/>
      <p:bldP spid="140" grpId="1" animBg="1"/>
      <p:bldP spid="141" grpId="0" animBg="1"/>
      <p:bldP spid="141" grpId="1" animBg="1"/>
      <p:bldP spid="142" grpId="0" animBg="1"/>
      <p:bldP spid="142" grpId="1" animBg="1"/>
      <p:bldP spid="143" grpId="0" animBg="1"/>
      <p:bldP spid="143" grpId="1" animBg="1"/>
      <p:bldP spid="144" grpId="0" animBg="1"/>
      <p:bldP spid="144" grpId="1" animBg="1"/>
      <p:bldP spid="145" grpId="0" animBg="1"/>
      <p:bldP spid="145" grpId="1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  <p:bldP spid="149" grpId="0" animBg="1"/>
      <p:bldP spid="149" grpId="1" animBg="1"/>
      <p:bldP spid="150" grpId="0" animBg="1"/>
      <p:bldP spid="150" grpId="1" animBg="1"/>
      <p:bldP spid="151" grpId="0" animBg="1"/>
      <p:bldP spid="151" grpId="1" animBg="1"/>
      <p:bldP spid="152" grpId="0" animBg="1"/>
      <p:bldP spid="152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56" grpId="0" animBg="1"/>
      <p:bldP spid="156" grpId="1" animBg="1"/>
      <p:bldP spid="157" grpId="0" animBg="1"/>
      <p:bldP spid="157" grpId="1" animBg="1"/>
      <p:bldP spid="158" grpId="0" animBg="1"/>
      <p:bldP spid="158" grpId="1" animBg="1"/>
      <p:bldP spid="159" grpId="0" animBg="1"/>
      <p:bldP spid="159" grpId="1" animBg="1"/>
      <p:bldP spid="160" grpId="0" animBg="1"/>
      <p:bldP spid="160" grpId="1" animBg="1"/>
      <p:bldP spid="161" grpId="0" animBg="1"/>
      <p:bldP spid="161" grpId="1" animBg="1"/>
      <p:bldP spid="162" grpId="0" animBg="1"/>
      <p:bldP spid="162" grpId="1" animBg="1"/>
      <p:bldP spid="163" grpId="0" animBg="1"/>
      <p:bldP spid="163" grpId="1" animBg="1"/>
      <p:bldP spid="164" grpId="0" animBg="1"/>
      <p:bldP spid="164" grpId="1" animBg="1"/>
      <p:bldP spid="165" grpId="0" animBg="1"/>
      <p:bldP spid="165" grpId="1" animBg="1"/>
      <p:bldP spid="166" grpId="0" animBg="1"/>
      <p:bldP spid="166" grpId="1" animBg="1"/>
      <p:bldP spid="167" grpId="0" animBg="1"/>
      <p:bldP spid="167" grpId="1" animBg="1"/>
      <p:bldP spid="168" grpId="0" animBg="1"/>
      <p:bldP spid="168" grpId="1" animBg="1"/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2" grpId="0" animBg="1"/>
      <p:bldP spid="172" grpId="1" animBg="1"/>
      <p:bldP spid="173" grpId="0" animBg="1"/>
      <p:bldP spid="173" grpId="1" animBg="1"/>
      <p:bldP spid="174" grpId="0" animBg="1"/>
      <p:bldP spid="174" grpId="1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  <p:bldP spid="178" grpId="0" animBg="1"/>
      <p:bldP spid="17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04645" y="143189"/>
            <a:ext cx="7453242" cy="7486650"/>
            <a:chOff x="3887" y="-1088"/>
            <a:chExt cx="809173" cy="812800"/>
          </a:xfrm>
        </p:grpSpPr>
        <p:sp>
          <p:nvSpPr>
            <p:cNvPr id="3" name="Freeform 3"/>
            <p:cNvSpPr/>
            <p:nvPr/>
          </p:nvSpPr>
          <p:spPr>
            <a:xfrm>
              <a:off x="3887" y="-1088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666750" cy="10401300"/>
            <a:chOff x="0" y="0"/>
            <a:chExt cx="175605" cy="27394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5605" cy="2739437"/>
            </a:xfrm>
            <a:custGeom>
              <a:avLst/>
              <a:gdLst/>
              <a:ahLst/>
              <a:cxnLst/>
              <a:rect l="l" t="t" r="r" b="b"/>
              <a:pathLst>
                <a:path w="175605" h="2739437">
                  <a:moveTo>
                    <a:pt x="0" y="0"/>
                  </a:moveTo>
                  <a:lnTo>
                    <a:pt x="175605" y="0"/>
                  </a:lnTo>
                  <a:lnTo>
                    <a:pt x="175605" y="2739437"/>
                  </a:lnTo>
                  <a:lnTo>
                    <a:pt x="0" y="2739437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718863" y="2114533"/>
            <a:ext cx="8786608" cy="1835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163"/>
              </a:lnSpc>
              <a:spcBef>
                <a:spcPct val="0"/>
              </a:spcBef>
            </a:pPr>
            <a:r>
              <a:rPr lang="en-US" sz="24700" dirty="0">
                <a:solidFill>
                  <a:srgbClr val="FFCB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</a:rPr>
              <a:t>Q&amp;A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81240" y="2760882"/>
            <a:ext cx="7041004" cy="34881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3579"/>
              </a:lnSpc>
              <a:spcBef>
                <a:spcPct val="0"/>
              </a:spcBef>
            </a:pPr>
            <a:r>
              <a:rPr lang="en-US" sz="8000" dirty="0">
                <a:solidFill>
                  <a:srgbClr val="01B2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tany"/>
              </a:rPr>
              <a:t>Thank you for your participation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64000" y="8622956"/>
            <a:ext cx="1631172" cy="1664043"/>
          </a:xfrm>
          <a:prstGeom prst="rect">
            <a:avLst/>
          </a:prstGeom>
        </p:spPr>
      </p:pic>
      <p:pic>
        <p:nvPicPr>
          <p:cNvPr id="13" name="Picture 9">
            <a:extLst>
              <a:ext uri="{FF2B5EF4-FFF2-40B4-BE49-F238E27FC236}">
                <a16:creationId xmlns:a16="http://schemas.microsoft.com/office/drawing/2014/main" id="{F3CB8271-0B99-D0A7-F829-999A54C09F4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88682" y="474622"/>
            <a:ext cx="4339453" cy="4339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3EDAF18B-7D6E-E746-35C9-F04AE4DD10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69" t="11011" r="3257" b="26573"/>
          <a:stretch>
            <a:fillRect/>
          </a:stretch>
        </p:blipFill>
        <p:spPr>
          <a:xfrm>
            <a:off x="1300667" y="479555"/>
            <a:ext cx="4380573" cy="4335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2">
            <a:extLst>
              <a:ext uri="{FF2B5EF4-FFF2-40B4-BE49-F238E27FC236}">
                <a16:creationId xmlns:a16="http://schemas.microsoft.com/office/drawing/2014/main" id="{A273CE67-93A4-9FFA-CCA0-DCEB21233A40}"/>
              </a:ext>
            </a:extLst>
          </p:cNvPr>
          <p:cNvSpPr txBox="1"/>
          <p:nvPr/>
        </p:nvSpPr>
        <p:spPr>
          <a:xfrm>
            <a:off x="-86491" y="5060247"/>
            <a:ext cx="7453242" cy="3738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3539E"/>
                </a:solidFill>
                <a:latin typeface="Poppins Bold"/>
              </a:rPr>
              <a:t>Helena Hübl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3539E"/>
                </a:solidFill>
                <a:latin typeface="Poppins Bold"/>
              </a:rPr>
              <a:t>hublh@erau.edu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3539E"/>
                </a:solidFill>
                <a:latin typeface="Poppins Bold"/>
              </a:rPr>
              <a:t>Instructional Consultant II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3539E"/>
                </a:solidFill>
                <a:latin typeface="Poppins Bold"/>
              </a:rPr>
              <a:t>RCTLE</a:t>
            </a:r>
          </a:p>
          <a:p>
            <a:pPr marL="0" lvl="0" indent="0"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3539E"/>
                </a:solidFill>
                <a:latin typeface="Poppins Bold"/>
              </a:rPr>
              <a:t>Embry-Riddle </a:t>
            </a:r>
          </a:p>
          <a:p>
            <a:pPr marL="0" lvl="0" indent="0"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3539E"/>
                </a:solidFill>
                <a:latin typeface="Poppins Bold"/>
              </a:rPr>
              <a:t>Aeronautical University</a:t>
            </a: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3FE84C09-543F-C751-8793-C95AE777DE50}"/>
              </a:ext>
            </a:extLst>
          </p:cNvPr>
          <p:cNvSpPr txBox="1"/>
          <p:nvPr/>
        </p:nvSpPr>
        <p:spPr>
          <a:xfrm>
            <a:off x="11750983" y="5200149"/>
            <a:ext cx="6228789" cy="3649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3539E"/>
                </a:solidFill>
                <a:latin typeface="Poppins Bold"/>
              </a:rPr>
              <a:t>Sharron DeRosier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3539E"/>
                </a:solidFill>
                <a:latin typeface="Poppins Bold"/>
              </a:rPr>
              <a:t>derosies@erau.edu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3539E"/>
                </a:solidFill>
                <a:latin typeface="Poppins Bold"/>
              </a:rPr>
              <a:t>Senior Instructional Consultant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3539E"/>
                </a:solidFill>
                <a:latin typeface="Poppins Bold"/>
              </a:rPr>
              <a:t>RCTLE</a:t>
            </a:r>
          </a:p>
          <a:p>
            <a:pPr marL="0" lvl="0" indent="0"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3539E"/>
                </a:solidFill>
                <a:latin typeface="Poppins Bold"/>
              </a:rPr>
              <a:t>Embry-Riddle Aeronautical University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AF871B-EB89-35B6-7F0C-8FAE98EA0F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0465" y="7029024"/>
            <a:ext cx="3168813" cy="318786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2038469">
            <a:off x="4141058" y="-4344282"/>
            <a:ext cx="10005885" cy="18975564"/>
            <a:chOff x="0" y="0"/>
            <a:chExt cx="2635295" cy="49976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35295" cy="4997679"/>
            </a:xfrm>
            <a:custGeom>
              <a:avLst/>
              <a:gdLst/>
              <a:ahLst/>
              <a:cxnLst/>
              <a:rect l="l" t="t" r="r" b="b"/>
              <a:pathLst>
                <a:path w="2635295" h="4997679">
                  <a:moveTo>
                    <a:pt x="0" y="0"/>
                  </a:moveTo>
                  <a:lnTo>
                    <a:pt x="2635295" y="0"/>
                  </a:lnTo>
                  <a:lnTo>
                    <a:pt x="2635295" y="4997679"/>
                  </a:lnTo>
                  <a:lnTo>
                    <a:pt x="0" y="4997679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3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441196" y="4105873"/>
            <a:ext cx="13405607" cy="5690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9"/>
              </a:lnSpc>
            </a:pPr>
            <a:endParaRPr dirty="0"/>
          </a:p>
          <a:p>
            <a:pPr algn="ctr">
              <a:lnSpc>
                <a:spcPts val="7009"/>
              </a:lnSpc>
            </a:pPr>
            <a:r>
              <a:rPr lang="en-US" sz="9102" dirty="0">
                <a:solidFill>
                  <a:srgbClr val="FFCB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</a:rPr>
              <a:t>OF</a:t>
            </a:r>
          </a:p>
          <a:p>
            <a:pPr algn="ctr">
              <a:lnSpc>
                <a:spcPts val="5315"/>
              </a:lnSpc>
            </a:pPr>
            <a:r>
              <a:rPr lang="en-US" sz="6903" dirty="0">
                <a:solidFill>
                  <a:srgbClr val="FFCB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</a:rPr>
              <a:t> </a:t>
            </a:r>
          </a:p>
          <a:p>
            <a:pPr algn="ctr">
              <a:lnSpc>
                <a:spcPts val="11628"/>
              </a:lnSpc>
            </a:pPr>
            <a:r>
              <a:rPr lang="en-US" sz="15101" dirty="0">
                <a:solidFill>
                  <a:srgbClr val="FFCB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</a:rPr>
              <a:t>RECOGNIZING FACULTY ENGAGEMENT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385220" y="8345876"/>
            <a:ext cx="1902780" cy="1941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7"/>
          <p:cNvSpPr txBox="1"/>
          <p:nvPr/>
        </p:nvSpPr>
        <p:spPr>
          <a:xfrm>
            <a:off x="3679012" y="695325"/>
            <a:ext cx="8998247" cy="3193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917"/>
              </a:lnSpc>
              <a:spcBef>
                <a:spcPct val="0"/>
              </a:spcBef>
            </a:pPr>
            <a:r>
              <a:rPr lang="en-US" sz="17798" dirty="0">
                <a:solidFill>
                  <a:srgbClr val="01B2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tany"/>
              </a:rPr>
              <a:t>The Impact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29761" y="1550072"/>
            <a:ext cx="7486650" cy="748665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666750" cy="10401300"/>
            <a:chOff x="0" y="0"/>
            <a:chExt cx="175605" cy="27394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5605" cy="2739437"/>
            </a:xfrm>
            <a:custGeom>
              <a:avLst/>
              <a:gdLst/>
              <a:ahLst/>
              <a:cxnLst/>
              <a:rect l="l" t="t" r="r" b="b"/>
              <a:pathLst>
                <a:path w="175605" h="2739437">
                  <a:moveTo>
                    <a:pt x="0" y="0"/>
                  </a:moveTo>
                  <a:lnTo>
                    <a:pt x="175605" y="0"/>
                  </a:lnTo>
                  <a:lnTo>
                    <a:pt x="175605" y="2739437"/>
                  </a:lnTo>
                  <a:lnTo>
                    <a:pt x="0" y="2739437"/>
                  </a:lnTo>
                  <a:close/>
                </a:path>
              </a:pathLst>
            </a:custGeom>
            <a:solidFill>
              <a:srgbClr val="03539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385220" y="8345876"/>
            <a:ext cx="1902780" cy="194112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913891" y="514761"/>
            <a:ext cx="4478843" cy="44788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 l="1969" t="11011" r="3257" b="26573"/>
          <a:stretch>
            <a:fillRect/>
          </a:stretch>
        </p:blipFill>
        <p:spPr>
          <a:xfrm>
            <a:off x="2541501" y="514761"/>
            <a:ext cx="4422390" cy="43638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TextBox 11"/>
          <p:cNvSpPr txBox="1"/>
          <p:nvPr/>
        </p:nvSpPr>
        <p:spPr>
          <a:xfrm>
            <a:off x="4779777" y="3395823"/>
            <a:ext cx="8786608" cy="1546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163"/>
              </a:lnSpc>
              <a:spcBef>
                <a:spcPct val="0"/>
              </a:spcBef>
            </a:pPr>
            <a:r>
              <a:rPr lang="en-US" sz="17200" dirty="0">
                <a:solidFill>
                  <a:srgbClr val="FFCB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</a:rPr>
              <a:t>Get in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8700" y="5045236"/>
            <a:ext cx="7453242" cy="3738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3539E"/>
                </a:solidFill>
                <a:latin typeface="Poppins Bold"/>
              </a:rPr>
              <a:t>Helena Hübl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3539E"/>
                </a:solidFill>
                <a:latin typeface="Poppins Bold"/>
              </a:rPr>
              <a:t>hublh@erau.edu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3539E"/>
                </a:solidFill>
                <a:latin typeface="Poppins Bold"/>
              </a:rPr>
              <a:t>Instructional Consultant II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3539E"/>
                </a:solidFill>
                <a:latin typeface="Poppins Bold"/>
              </a:rPr>
              <a:t>RCTLE</a:t>
            </a:r>
          </a:p>
          <a:p>
            <a:pPr marL="0" lvl="0" indent="0"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3539E"/>
                </a:solidFill>
                <a:latin typeface="Poppins Bold"/>
              </a:rPr>
              <a:t>Embry-Riddle </a:t>
            </a:r>
          </a:p>
          <a:p>
            <a:pPr marL="0" lvl="0" indent="0"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3539E"/>
                </a:solidFill>
                <a:latin typeface="Poppins Bold"/>
              </a:rPr>
              <a:t>Aeronautical University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050944" y="5344601"/>
            <a:ext cx="8244273" cy="18408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460"/>
              </a:lnSpc>
              <a:spcBef>
                <a:spcPct val="0"/>
              </a:spcBef>
            </a:pPr>
            <a:r>
              <a:rPr lang="en-US" sz="16600" dirty="0">
                <a:solidFill>
                  <a:srgbClr val="01B2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tany"/>
              </a:rPr>
              <a:t>Touch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030511" y="5171282"/>
            <a:ext cx="6228789" cy="3649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3539E"/>
                </a:solidFill>
                <a:latin typeface="Poppins Bold"/>
              </a:rPr>
              <a:t>Sharron DeRosier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3539E"/>
                </a:solidFill>
                <a:latin typeface="Poppins Bold"/>
              </a:rPr>
              <a:t>derosies@erau.edu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3539E"/>
                </a:solidFill>
                <a:latin typeface="Poppins Bold"/>
              </a:rPr>
              <a:t>Senior Instructional Consultant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3539E"/>
                </a:solidFill>
                <a:latin typeface="Poppins Bold"/>
              </a:rPr>
              <a:t>RCTLE</a:t>
            </a:r>
          </a:p>
          <a:p>
            <a:pPr marL="0" lvl="0" indent="0"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03539E"/>
                </a:solidFill>
                <a:latin typeface="Poppins Bold"/>
              </a:rPr>
              <a:t>Embry-Riddle Aeronautical University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4566" y="953574"/>
            <a:ext cx="16713313" cy="3723206"/>
            <a:chOff x="409710" y="635715"/>
            <a:chExt cx="11142208" cy="2482136"/>
          </a:xfrm>
        </p:grpSpPr>
        <p:sp>
          <p:nvSpPr>
            <p:cNvPr id="25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47DA658-DC58-14F6-444F-0AAFBBECE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920" y="1139707"/>
            <a:ext cx="15459780" cy="1988345"/>
          </a:xfrm>
        </p:spPr>
        <p:txBody>
          <a:bodyPr>
            <a:normAutofit/>
          </a:bodyPr>
          <a:lstStyle/>
          <a:p>
            <a:r>
              <a:rPr lang="en-US" sz="8800">
                <a:solidFill>
                  <a:srgbClr val="FFC000"/>
                </a:solidFill>
                <a:latin typeface="Bebas Neue" panose="020B0606020202050201" pitchFamily="34" charset="0"/>
              </a:rPr>
              <a:t>The 5Cs Award Pilot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481779-6F12-AC76-F589-91E378AEC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356" y="3741675"/>
            <a:ext cx="6551402" cy="53447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>
                <a:solidFill>
                  <a:srgbClr val="4F81BD"/>
                </a:solidFill>
              </a:rPr>
              <a:t>Dispersed Online Adjunct Faculty</a:t>
            </a:r>
          </a:p>
          <a:p>
            <a:r>
              <a:rPr lang="en-US" sz="4400">
                <a:solidFill>
                  <a:srgbClr val="4F81BD"/>
                </a:solidFill>
              </a:rPr>
              <a:t>Course Visits</a:t>
            </a:r>
          </a:p>
          <a:p>
            <a:r>
              <a:rPr lang="en-US" sz="4400">
                <a:solidFill>
                  <a:srgbClr val="4F81BD"/>
                </a:solidFill>
              </a:rPr>
              <a:t>Change in perceptions</a:t>
            </a:r>
          </a:p>
          <a:p>
            <a:r>
              <a:rPr lang="en-US" sz="4400">
                <a:solidFill>
                  <a:srgbClr val="4F81BD"/>
                </a:solidFill>
              </a:rPr>
              <a:t>5Cs Award shared with Chair</a:t>
            </a:r>
            <a:endParaRPr lang="en-US" sz="4400">
              <a:solidFill>
                <a:srgbClr val="4F81BD"/>
              </a:solidFill>
              <a:ea typeface="Calibri"/>
              <a:cs typeface="Calibri"/>
            </a:endParaRPr>
          </a:p>
          <a:p>
            <a:r>
              <a:rPr lang="en-US" sz="4400">
                <a:solidFill>
                  <a:srgbClr val="4F81B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Process Guide</a:t>
            </a:r>
            <a:endParaRPr lang="en-US" sz="4400">
              <a:solidFill>
                <a:srgbClr val="4F81BD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B9D986-5FE6-C669-9F33-E6C7621E7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7279" y="3970926"/>
            <a:ext cx="5083142" cy="511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29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765352"/>
            <a:ext cx="12332970" cy="0"/>
          </a:xfrm>
          <a:prstGeom prst="line">
            <a:avLst/>
          </a:prstGeom>
          <a:ln w="47625" cap="flat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-5400000">
            <a:off x="-2328862" y="6057900"/>
            <a:ext cx="8410575" cy="0"/>
          </a:xfrm>
          <a:prstGeom prst="line">
            <a:avLst/>
          </a:prstGeom>
          <a:ln w="47625" cap="flat">
            <a:solidFill>
              <a:srgbClr val="73737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0668397" y="1122589"/>
            <a:ext cx="6929792" cy="6786499"/>
            <a:chOff x="0" y="0"/>
            <a:chExt cx="15880397" cy="19415970"/>
          </a:xfrm>
        </p:grpSpPr>
        <p:sp>
          <p:nvSpPr>
            <p:cNvPr id="5" name="Freeform 5"/>
            <p:cNvSpPr/>
            <p:nvPr/>
          </p:nvSpPr>
          <p:spPr>
            <a:xfrm>
              <a:off x="72390" y="72390"/>
              <a:ext cx="15735617" cy="19271191"/>
            </a:xfrm>
            <a:custGeom>
              <a:avLst/>
              <a:gdLst/>
              <a:ahLst/>
              <a:cxnLst/>
              <a:rect l="l" t="t" r="r" b="b"/>
              <a:pathLst>
                <a:path w="15735617" h="19271191">
                  <a:moveTo>
                    <a:pt x="0" y="0"/>
                  </a:moveTo>
                  <a:lnTo>
                    <a:pt x="15735617" y="0"/>
                  </a:lnTo>
                  <a:lnTo>
                    <a:pt x="15735617" y="19271191"/>
                  </a:lnTo>
                  <a:lnTo>
                    <a:pt x="0" y="192711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15880398" cy="19415970"/>
            </a:xfrm>
            <a:custGeom>
              <a:avLst/>
              <a:gdLst/>
              <a:ahLst/>
              <a:cxnLst/>
              <a:rect l="l" t="t" r="r" b="b"/>
              <a:pathLst>
                <a:path w="15880398" h="19415970">
                  <a:moveTo>
                    <a:pt x="15735618" y="19271190"/>
                  </a:moveTo>
                  <a:lnTo>
                    <a:pt x="15880398" y="19271190"/>
                  </a:lnTo>
                  <a:lnTo>
                    <a:pt x="15880398" y="19415970"/>
                  </a:lnTo>
                  <a:lnTo>
                    <a:pt x="15735618" y="19415970"/>
                  </a:lnTo>
                  <a:lnTo>
                    <a:pt x="15735618" y="1927119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71190"/>
                  </a:lnTo>
                  <a:lnTo>
                    <a:pt x="0" y="19271190"/>
                  </a:lnTo>
                  <a:lnTo>
                    <a:pt x="0" y="144780"/>
                  </a:lnTo>
                  <a:close/>
                  <a:moveTo>
                    <a:pt x="0" y="19271190"/>
                  </a:moveTo>
                  <a:lnTo>
                    <a:pt x="144780" y="19271190"/>
                  </a:lnTo>
                  <a:lnTo>
                    <a:pt x="144780" y="19415970"/>
                  </a:lnTo>
                  <a:lnTo>
                    <a:pt x="0" y="19415970"/>
                  </a:lnTo>
                  <a:lnTo>
                    <a:pt x="0" y="19271190"/>
                  </a:lnTo>
                  <a:close/>
                  <a:moveTo>
                    <a:pt x="15735618" y="144780"/>
                  </a:moveTo>
                  <a:lnTo>
                    <a:pt x="15880398" y="144780"/>
                  </a:lnTo>
                  <a:lnTo>
                    <a:pt x="15880398" y="19271190"/>
                  </a:lnTo>
                  <a:lnTo>
                    <a:pt x="15735618" y="19271190"/>
                  </a:lnTo>
                  <a:lnTo>
                    <a:pt x="15735618" y="144780"/>
                  </a:lnTo>
                  <a:close/>
                  <a:moveTo>
                    <a:pt x="144780" y="19271190"/>
                  </a:moveTo>
                  <a:lnTo>
                    <a:pt x="15735618" y="19271190"/>
                  </a:lnTo>
                  <a:lnTo>
                    <a:pt x="15735618" y="19415970"/>
                  </a:lnTo>
                  <a:lnTo>
                    <a:pt x="144780" y="19415970"/>
                  </a:lnTo>
                  <a:lnTo>
                    <a:pt x="144780" y="19271190"/>
                  </a:lnTo>
                  <a:close/>
                  <a:moveTo>
                    <a:pt x="15735618" y="0"/>
                  </a:moveTo>
                  <a:lnTo>
                    <a:pt x="15880398" y="0"/>
                  </a:lnTo>
                  <a:lnTo>
                    <a:pt x="15880398" y="144780"/>
                  </a:lnTo>
                  <a:lnTo>
                    <a:pt x="15735618" y="144780"/>
                  </a:lnTo>
                  <a:lnTo>
                    <a:pt x="157356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5735618" y="0"/>
                  </a:lnTo>
                  <a:lnTo>
                    <a:pt x="157356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737373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028700" y="1028700"/>
            <a:ext cx="1695450" cy="169545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DFD8CA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39700" y="73025"/>
              <a:ext cx="533400" cy="600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1028700"/>
            <a:ext cx="1695450" cy="169545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39700" y="73025"/>
              <a:ext cx="533400" cy="600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85875" y="1285875"/>
            <a:ext cx="1181100" cy="118110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3737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39700" y="73025"/>
              <a:ext cx="533400" cy="600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45256" y="1545256"/>
            <a:ext cx="662338" cy="662338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39700" y="73025"/>
              <a:ext cx="533400" cy="600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-561975" y="8822502"/>
            <a:ext cx="2405063" cy="1693098"/>
            <a:chOff x="0" y="0"/>
            <a:chExt cx="633432" cy="44591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3432" cy="445919"/>
            </a:xfrm>
            <a:custGeom>
              <a:avLst/>
              <a:gdLst/>
              <a:ahLst/>
              <a:cxnLst/>
              <a:rect l="l" t="t" r="r" b="b"/>
              <a:pathLst>
                <a:path w="633432" h="445919">
                  <a:moveTo>
                    <a:pt x="0" y="0"/>
                  </a:moveTo>
                  <a:lnTo>
                    <a:pt x="633432" y="0"/>
                  </a:lnTo>
                  <a:lnTo>
                    <a:pt x="633432" y="445919"/>
                  </a:lnTo>
                  <a:lnTo>
                    <a:pt x="0" y="445919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3176093" y="8569345"/>
            <a:ext cx="5594198" cy="1859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4637"/>
              </a:lnSpc>
            </a:pPr>
            <a:r>
              <a:rPr lang="en-US" sz="11900" dirty="0">
                <a:solidFill>
                  <a:srgbClr val="FFCB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</a:rPr>
              <a:t>Research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2724149" y="276618"/>
            <a:ext cx="7744225" cy="8925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3600">
                <a:solidFill>
                  <a:srgbClr val="2BBFE8"/>
                </a:solidFill>
              </a:rPr>
              <a:t>When employees believe they will be recognized, they are 2.7x more likely to be highly engaged.</a:t>
            </a:r>
          </a:p>
          <a:p>
            <a:pPr lvl="1"/>
            <a:r>
              <a:rPr lang="en-US" sz="1600"/>
              <a:t>Source: </a:t>
            </a:r>
            <a:r>
              <a:rPr lang="en-US" sz="1600" i="1">
                <a:hlinkClick r:id="rId3"/>
              </a:rPr>
              <a:t>Quantum Workplace</a:t>
            </a:r>
            <a:endParaRPr lang="en-US" sz="1600" i="1"/>
          </a:p>
          <a:p>
            <a:pPr lvl="1"/>
            <a:endParaRPr lang="en-US" sz="2800" i="1"/>
          </a:p>
          <a:p>
            <a:pPr algn="l"/>
            <a:r>
              <a:rPr lang="en-US" sz="3600">
                <a:solidFill>
                  <a:srgbClr val="2BBFE8"/>
                </a:solidFill>
              </a:rPr>
              <a:t>The #1 reason most people leave their jobs is a lack of recognition.</a:t>
            </a:r>
          </a:p>
          <a:p>
            <a:pPr lvl="1"/>
            <a:r>
              <a:rPr lang="en-US" sz="1600"/>
              <a:t>Source: </a:t>
            </a:r>
            <a:r>
              <a:rPr lang="en-US" sz="1600" b="0" i="1" u="none" strike="noStrike">
                <a:solidFill>
                  <a:srgbClr val="F47B20"/>
                </a:solidFill>
                <a:effectLst/>
                <a:latin typeface="ProximaNova"/>
                <a:hlinkClick r:id="rId4"/>
              </a:rPr>
              <a:t>Gallup</a:t>
            </a:r>
            <a:endParaRPr lang="en-US" sz="1600" b="0" i="1" u="none" strike="noStrike">
              <a:solidFill>
                <a:srgbClr val="F47B20"/>
              </a:solidFill>
              <a:effectLst/>
              <a:latin typeface="ProximaNova"/>
            </a:endParaRPr>
          </a:p>
          <a:p>
            <a:pPr lvl="1"/>
            <a:endParaRPr lang="en-US" sz="2800" b="0" i="1" u="none" strike="noStrike">
              <a:solidFill>
                <a:srgbClr val="F47B20"/>
              </a:solidFill>
              <a:effectLst/>
              <a:latin typeface="ProximaNova"/>
            </a:endParaRPr>
          </a:p>
          <a:p>
            <a:r>
              <a:rPr lang="en-US" sz="3600">
                <a:solidFill>
                  <a:srgbClr val="2BBFE8"/>
                </a:solidFill>
              </a:rPr>
              <a:t>Organizations with recognition programs had 31% lower voluntary turnover than those without.</a:t>
            </a:r>
          </a:p>
          <a:p>
            <a:pPr lvl="1"/>
            <a:r>
              <a:rPr lang="en-US" sz="1600"/>
              <a:t>Source: </a:t>
            </a:r>
            <a:r>
              <a:rPr lang="en-US" sz="1600" b="0" i="1" u="none" strike="noStrike">
                <a:solidFill>
                  <a:srgbClr val="F47B20"/>
                </a:solidFill>
                <a:effectLst/>
                <a:latin typeface="ProximaNova"/>
                <a:hlinkClick r:id="rId5"/>
              </a:rPr>
              <a:t>Bersin by Deloitte</a:t>
            </a:r>
            <a:endParaRPr lang="en-US" sz="1600" b="0" i="1" u="none" strike="noStrike">
              <a:solidFill>
                <a:srgbClr val="F47B20"/>
              </a:solidFill>
              <a:effectLst/>
              <a:latin typeface="ProximaNova"/>
            </a:endParaRPr>
          </a:p>
          <a:p>
            <a:pPr lvl="1"/>
            <a:endParaRPr lang="en-US" sz="3600" b="0" i="0">
              <a:solidFill>
                <a:srgbClr val="38382C"/>
              </a:solidFill>
              <a:effectLst/>
              <a:latin typeface="Proxima Nova Rg"/>
            </a:endParaRPr>
          </a:p>
          <a:p>
            <a:pPr algn="l"/>
            <a:r>
              <a:rPr lang="en-US" sz="3600">
                <a:solidFill>
                  <a:srgbClr val="2BBFE8"/>
                </a:solidFill>
              </a:rPr>
              <a:t>52.5% of employees want more recognition from their immediate manager.</a:t>
            </a:r>
          </a:p>
          <a:p>
            <a:pPr lvl="1"/>
            <a:r>
              <a:rPr lang="en-US" sz="1600"/>
              <a:t>Source: </a:t>
            </a:r>
            <a:r>
              <a:rPr lang="en-US" sz="1600" b="0" i="1" u="none" strike="noStrike">
                <a:solidFill>
                  <a:srgbClr val="F47B20"/>
                </a:solidFill>
                <a:effectLst/>
                <a:latin typeface="ProximaNova"/>
                <a:hlinkClick r:id="rId6"/>
              </a:rPr>
              <a:t>Recognition in the Workplace, Quantum Workplace and BambooHR</a:t>
            </a:r>
            <a:endParaRPr lang="en-US" sz="1600" b="0" i="0">
              <a:solidFill>
                <a:srgbClr val="38382C"/>
              </a:solidFill>
              <a:effectLst/>
              <a:latin typeface="Proxima Nova Rg"/>
            </a:endParaRPr>
          </a:p>
          <a:p>
            <a:endParaRPr lang="en-US" sz="2800" b="0" i="0">
              <a:solidFill>
                <a:srgbClr val="38382C"/>
              </a:solidFill>
              <a:effectLst/>
              <a:latin typeface="Proxima Nova Rg"/>
            </a:endParaRPr>
          </a:p>
        </p:txBody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385220" y="8345876"/>
            <a:ext cx="1902780" cy="1941124"/>
          </a:xfrm>
          <a:prstGeom prst="rect">
            <a:avLst/>
          </a:prstGeom>
        </p:spPr>
      </p:pic>
      <p:pic>
        <p:nvPicPr>
          <p:cNvPr id="28" name="Picture 27" descr="Diagram&#10;&#10;Description automatically generated">
            <a:extLst>
              <a:ext uri="{FF2B5EF4-FFF2-40B4-BE49-F238E27FC236}">
                <a16:creationId xmlns:a16="http://schemas.microsoft.com/office/drawing/2014/main" id="{28CA7D28-25A8-00B3-2043-183714286F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387" y="1472198"/>
            <a:ext cx="6084073" cy="6084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3"/>
          <p:cNvGrpSpPr/>
          <p:nvPr/>
        </p:nvGrpSpPr>
        <p:grpSpPr>
          <a:xfrm>
            <a:off x="1795608" y="-253157"/>
            <a:ext cx="7348392" cy="10540157"/>
            <a:chOff x="0" y="-66675"/>
            <a:chExt cx="1510202" cy="277600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10202" cy="2709333"/>
            </a:xfrm>
            <a:custGeom>
              <a:avLst/>
              <a:gdLst/>
              <a:ahLst/>
              <a:cxnLst/>
              <a:rect l="l" t="t" r="r" b="b"/>
              <a:pathLst>
                <a:path w="1510202" h="2709333">
                  <a:moveTo>
                    <a:pt x="0" y="0"/>
                  </a:moveTo>
                  <a:lnTo>
                    <a:pt x="1510202" y="0"/>
                  </a:lnTo>
                  <a:lnTo>
                    <a:pt x="151020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2" name="AutoShape 2"/>
          <p:cNvSpPr/>
          <p:nvPr/>
        </p:nvSpPr>
        <p:spPr>
          <a:xfrm>
            <a:off x="-781050" y="3638550"/>
            <a:ext cx="13266420" cy="0"/>
          </a:xfrm>
          <a:prstGeom prst="line">
            <a:avLst/>
          </a:prstGeom>
          <a:ln w="47625" cap="flat">
            <a:solidFill>
              <a:srgbClr val="737373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5409545" y="1028700"/>
            <a:ext cx="2878455" cy="8229600"/>
            <a:chOff x="0" y="0"/>
            <a:chExt cx="758112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58112" cy="2167467"/>
            </a:xfrm>
            <a:custGeom>
              <a:avLst/>
              <a:gdLst/>
              <a:ahLst/>
              <a:cxnLst/>
              <a:rect l="l" t="t" r="r" b="b"/>
              <a:pathLst>
                <a:path w="758112" h="2167467">
                  <a:moveTo>
                    <a:pt x="0" y="0"/>
                  </a:moveTo>
                  <a:lnTo>
                    <a:pt x="758112" y="0"/>
                  </a:lnTo>
                  <a:lnTo>
                    <a:pt x="758112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A6A6A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101791" y="1890987"/>
            <a:ext cx="5390601" cy="6590751"/>
            <a:chOff x="0" y="0"/>
            <a:chExt cx="15880397" cy="19415970"/>
          </a:xfrm>
        </p:grpSpPr>
        <p:sp>
          <p:nvSpPr>
            <p:cNvPr id="7" name="Freeform 7"/>
            <p:cNvSpPr/>
            <p:nvPr/>
          </p:nvSpPr>
          <p:spPr>
            <a:xfrm>
              <a:off x="72390" y="72390"/>
              <a:ext cx="15735617" cy="19271191"/>
            </a:xfrm>
            <a:custGeom>
              <a:avLst/>
              <a:gdLst/>
              <a:ahLst/>
              <a:cxnLst/>
              <a:rect l="l" t="t" r="r" b="b"/>
              <a:pathLst>
                <a:path w="15735617" h="19271191">
                  <a:moveTo>
                    <a:pt x="0" y="0"/>
                  </a:moveTo>
                  <a:lnTo>
                    <a:pt x="15735617" y="0"/>
                  </a:lnTo>
                  <a:lnTo>
                    <a:pt x="15735617" y="19271191"/>
                  </a:lnTo>
                  <a:lnTo>
                    <a:pt x="0" y="192711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5880398" cy="19415970"/>
            </a:xfrm>
            <a:custGeom>
              <a:avLst/>
              <a:gdLst/>
              <a:ahLst/>
              <a:cxnLst/>
              <a:rect l="l" t="t" r="r" b="b"/>
              <a:pathLst>
                <a:path w="15880398" h="19415970">
                  <a:moveTo>
                    <a:pt x="15735618" y="19271190"/>
                  </a:moveTo>
                  <a:lnTo>
                    <a:pt x="15880398" y="19271190"/>
                  </a:lnTo>
                  <a:lnTo>
                    <a:pt x="15880398" y="19415970"/>
                  </a:lnTo>
                  <a:lnTo>
                    <a:pt x="15735618" y="19415970"/>
                  </a:lnTo>
                  <a:lnTo>
                    <a:pt x="15735618" y="1927119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19271190"/>
                  </a:lnTo>
                  <a:lnTo>
                    <a:pt x="0" y="19271190"/>
                  </a:lnTo>
                  <a:lnTo>
                    <a:pt x="0" y="144780"/>
                  </a:lnTo>
                  <a:close/>
                  <a:moveTo>
                    <a:pt x="0" y="19271190"/>
                  </a:moveTo>
                  <a:lnTo>
                    <a:pt x="144780" y="19271190"/>
                  </a:lnTo>
                  <a:lnTo>
                    <a:pt x="144780" y="19415970"/>
                  </a:lnTo>
                  <a:lnTo>
                    <a:pt x="0" y="19415970"/>
                  </a:lnTo>
                  <a:lnTo>
                    <a:pt x="0" y="19271190"/>
                  </a:lnTo>
                  <a:close/>
                  <a:moveTo>
                    <a:pt x="15735618" y="144780"/>
                  </a:moveTo>
                  <a:lnTo>
                    <a:pt x="15880398" y="144780"/>
                  </a:lnTo>
                  <a:lnTo>
                    <a:pt x="15880398" y="19271190"/>
                  </a:lnTo>
                  <a:lnTo>
                    <a:pt x="15735618" y="19271190"/>
                  </a:lnTo>
                  <a:lnTo>
                    <a:pt x="15735618" y="144780"/>
                  </a:lnTo>
                  <a:close/>
                  <a:moveTo>
                    <a:pt x="144780" y="19271190"/>
                  </a:moveTo>
                  <a:lnTo>
                    <a:pt x="15735618" y="19271190"/>
                  </a:lnTo>
                  <a:lnTo>
                    <a:pt x="15735618" y="19415970"/>
                  </a:lnTo>
                  <a:lnTo>
                    <a:pt x="144780" y="19415970"/>
                  </a:lnTo>
                  <a:lnTo>
                    <a:pt x="144780" y="19271190"/>
                  </a:lnTo>
                  <a:close/>
                  <a:moveTo>
                    <a:pt x="15735618" y="0"/>
                  </a:moveTo>
                  <a:lnTo>
                    <a:pt x="15880398" y="0"/>
                  </a:lnTo>
                  <a:lnTo>
                    <a:pt x="15880398" y="144780"/>
                  </a:lnTo>
                  <a:lnTo>
                    <a:pt x="15735618" y="144780"/>
                  </a:lnTo>
                  <a:lnTo>
                    <a:pt x="1573561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15735618" y="0"/>
                  </a:lnTo>
                  <a:lnTo>
                    <a:pt x="1573561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737373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-3328035" y="7038975"/>
            <a:ext cx="5246370" cy="5246370"/>
            <a:chOff x="0" y="0"/>
            <a:chExt cx="2787650" cy="27876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87650" cy="2787650"/>
            </a:xfrm>
            <a:custGeom>
              <a:avLst/>
              <a:gdLst/>
              <a:ahLst/>
              <a:cxnLst/>
              <a:rect l="l" t="t" r="r" b="b"/>
              <a:pathLst>
                <a:path w="2787650" h="2787650">
                  <a:moveTo>
                    <a:pt x="81280" y="1861820"/>
                  </a:moveTo>
                  <a:cubicBezTo>
                    <a:pt x="73660" y="1841500"/>
                    <a:pt x="67310" y="1819910"/>
                    <a:pt x="60960" y="1799590"/>
                  </a:cubicBezTo>
                  <a:lnTo>
                    <a:pt x="1800860" y="59690"/>
                  </a:lnTo>
                  <a:cubicBezTo>
                    <a:pt x="1821180" y="66040"/>
                    <a:pt x="1842770" y="72390"/>
                    <a:pt x="1863090" y="80010"/>
                  </a:cubicBezTo>
                  <a:lnTo>
                    <a:pt x="81280" y="1861820"/>
                  </a:lnTo>
                  <a:close/>
                  <a:moveTo>
                    <a:pt x="1597660" y="15240"/>
                  </a:moveTo>
                  <a:cubicBezTo>
                    <a:pt x="1573530" y="11430"/>
                    <a:pt x="1548130" y="8890"/>
                    <a:pt x="1524000" y="6350"/>
                  </a:cubicBezTo>
                  <a:lnTo>
                    <a:pt x="6350" y="1524000"/>
                  </a:lnTo>
                  <a:cubicBezTo>
                    <a:pt x="8890" y="1548130"/>
                    <a:pt x="11430" y="1573530"/>
                    <a:pt x="15240" y="1597660"/>
                  </a:cubicBezTo>
                  <a:lnTo>
                    <a:pt x="1597660" y="15240"/>
                  </a:lnTo>
                  <a:close/>
                  <a:moveTo>
                    <a:pt x="2189480" y="248920"/>
                  </a:moveTo>
                  <a:cubicBezTo>
                    <a:pt x="2172970" y="237490"/>
                    <a:pt x="2156460" y="226060"/>
                    <a:pt x="2139950" y="215900"/>
                  </a:cubicBezTo>
                  <a:lnTo>
                    <a:pt x="215900" y="2139950"/>
                  </a:lnTo>
                  <a:cubicBezTo>
                    <a:pt x="226060" y="2156460"/>
                    <a:pt x="237490" y="2172970"/>
                    <a:pt x="248920" y="2189480"/>
                  </a:cubicBezTo>
                  <a:lnTo>
                    <a:pt x="2189480" y="248920"/>
                  </a:lnTo>
                  <a:close/>
                  <a:moveTo>
                    <a:pt x="1979930" y="128270"/>
                  </a:moveTo>
                  <a:cubicBezTo>
                    <a:pt x="1960880" y="119380"/>
                    <a:pt x="1941830" y="110490"/>
                    <a:pt x="1922780" y="102870"/>
                  </a:cubicBezTo>
                  <a:lnTo>
                    <a:pt x="104140" y="1921510"/>
                  </a:lnTo>
                  <a:cubicBezTo>
                    <a:pt x="111760" y="1940560"/>
                    <a:pt x="120650" y="1959610"/>
                    <a:pt x="129540" y="1978660"/>
                  </a:cubicBezTo>
                  <a:lnTo>
                    <a:pt x="1979930" y="128270"/>
                  </a:lnTo>
                  <a:close/>
                  <a:moveTo>
                    <a:pt x="2087880" y="185420"/>
                  </a:moveTo>
                  <a:cubicBezTo>
                    <a:pt x="2070100" y="175260"/>
                    <a:pt x="2052320" y="165100"/>
                    <a:pt x="2034540" y="156210"/>
                  </a:cubicBezTo>
                  <a:lnTo>
                    <a:pt x="154940" y="2035810"/>
                  </a:lnTo>
                  <a:cubicBezTo>
                    <a:pt x="163830" y="2053590"/>
                    <a:pt x="173990" y="2071370"/>
                    <a:pt x="184150" y="2089150"/>
                  </a:cubicBezTo>
                  <a:lnTo>
                    <a:pt x="2087880" y="185420"/>
                  </a:lnTo>
                  <a:close/>
                  <a:moveTo>
                    <a:pt x="834390" y="116840"/>
                  </a:moveTo>
                  <a:cubicBezTo>
                    <a:pt x="774700" y="143510"/>
                    <a:pt x="716280" y="173990"/>
                    <a:pt x="660400" y="208280"/>
                  </a:cubicBezTo>
                  <a:lnTo>
                    <a:pt x="208280" y="660400"/>
                  </a:lnTo>
                  <a:cubicBezTo>
                    <a:pt x="172720" y="716280"/>
                    <a:pt x="142240" y="774700"/>
                    <a:pt x="116840" y="834390"/>
                  </a:cubicBezTo>
                  <a:lnTo>
                    <a:pt x="834390" y="116840"/>
                  </a:lnTo>
                  <a:close/>
                  <a:moveTo>
                    <a:pt x="1363980" y="0"/>
                  </a:moveTo>
                  <a:lnTo>
                    <a:pt x="0" y="1363980"/>
                  </a:lnTo>
                  <a:cubicBezTo>
                    <a:pt x="0" y="1391920"/>
                    <a:pt x="0" y="1418590"/>
                    <a:pt x="1270" y="1446530"/>
                  </a:cubicBezTo>
                  <a:lnTo>
                    <a:pt x="1445260" y="1270"/>
                  </a:lnTo>
                  <a:cubicBezTo>
                    <a:pt x="1418590" y="0"/>
                    <a:pt x="1390650" y="0"/>
                    <a:pt x="1363980" y="0"/>
                  </a:cubicBezTo>
                  <a:close/>
                  <a:moveTo>
                    <a:pt x="2787650" y="1386840"/>
                  </a:moveTo>
                  <a:lnTo>
                    <a:pt x="1386840" y="2787650"/>
                  </a:lnTo>
                  <a:cubicBezTo>
                    <a:pt x="1414780" y="2787650"/>
                    <a:pt x="1443990" y="2787650"/>
                    <a:pt x="1471930" y="2785110"/>
                  </a:cubicBezTo>
                  <a:lnTo>
                    <a:pt x="2785110" y="1471930"/>
                  </a:lnTo>
                  <a:cubicBezTo>
                    <a:pt x="2786380" y="1443990"/>
                    <a:pt x="2787650" y="1414780"/>
                    <a:pt x="2787650" y="1386840"/>
                  </a:cubicBezTo>
                  <a:close/>
                  <a:moveTo>
                    <a:pt x="2283460" y="321310"/>
                  </a:moveTo>
                  <a:cubicBezTo>
                    <a:pt x="2268220" y="308610"/>
                    <a:pt x="2252980" y="295910"/>
                    <a:pt x="2237740" y="284480"/>
                  </a:cubicBezTo>
                  <a:lnTo>
                    <a:pt x="284480" y="2237740"/>
                  </a:lnTo>
                  <a:cubicBezTo>
                    <a:pt x="295910" y="2252980"/>
                    <a:pt x="308610" y="2268220"/>
                    <a:pt x="321310" y="2283460"/>
                  </a:cubicBezTo>
                  <a:lnTo>
                    <a:pt x="2283460" y="321310"/>
                  </a:lnTo>
                  <a:close/>
                  <a:moveTo>
                    <a:pt x="1276350" y="5080"/>
                  </a:moveTo>
                  <a:cubicBezTo>
                    <a:pt x="1244600" y="7620"/>
                    <a:pt x="1214120" y="11430"/>
                    <a:pt x="1182370" y="16510"/>
                  </a:cubicBezTo>
                  <a:lnTo>
                    <a:pt x="16510" y="1182370"/>
                  </a:lnTo>
                  <a:cubicBezTo>
                    <a:pt x="11430" y="1214120"/>
                    <a:pt x="7620" y="1244600"/>
                    <a:pt x="5080" y="1276350"/>
                  </a:cubicBezTo>
                  <a:lnTo>
                    <a:pt x="1276350" y="5080"/>
                  </a:lnTo>
                  <a:close/>
                  <a:moveTo>
                    <a:pt x="1080770" y="35560"/>
                  </a:moveTo>
                  <a:cubicBezTo>
                    <a:pt x="1042670" y="44450"/>
                    <a:pt x="1004570" y="54610"/>
                    <a:pt x="966470" y="67310"/>
                  </a:cubicBezTo>
                  <a:lnTo>
                    <a:pt x="66040" y="966470"/>
                  </a:lnTo>
                  <a:cubicBezTo>
                    <a:pt x="54610" y="1004570"/>
                    <a:pt x="43180" y="1041400"/>
                    <a:pt x="34290" y="1080770"/>
                  </a:cubicBezTo>
                  <a:lnTo>
                    <a:pt x="1080770" y="35560"/>
                  </a:lnTo>
                  <a:close/>
                  <a:moveTo>
                    <a:pt x="1734820" y="41910"/>
                  </a:moveTo>
                  <a:cubicBezTo>
                    <a:pt x="1711960" y="36830"/>
                    <a:pt x="1690370" y="31750"/>
                    <a:pt x="1667510" y="26670"/>
                  </a:cubicBezTo>
                  <a:lnTo>
                    <a:pt x="26670" y="1667510"/>
                  </a:lnTo>
                  <a:cubicBezTo>
                    <a:pt x="31750" y="1690370"/>
                    <a:pt x="36830" y="1711960"/>
                    <a:pt x="41910" y="1734820"/>
                  </a:cubicBezTo>
                  <a:lnTo>
                    <a:pt x="1734820" y="41910"/>
                  </a:lnTo>
                  <a:close/>
                  <a:moveTo>
                    <a:pt x="2762250" y="1659890"/>
                  </a:moveTo>
                  <a:cubicBezTo>
                    <a:pt x="2768600" y="1626870"/>
                    <a:pt x="2773680" y="1595120"/>
                    <a:pt x="2777490" y="1562100"/>
                  </a:cubicBezTo>
                  <a:lnTo>
                    <a:pt x="1562100" y="2777490"/>
                  </a:lnTo>
                  <a:cubicBezTo>
                    <a:pt x="1595120" y="2773680"/>
                    <a:pt x="1628140" y="2768600"/>
                    <a:pt x="1659890" y="2762250"/>
                  </a:cubicBezTo>
                  <a:lnTo>
                    <a:pt x="2762250" y="1659890"/>
                  </a:lnTo>
                  <a:close/>
                  <a:moveTo>
                    <a:pt x="2785110" y="1306830"/>
                  </a:moveTo>
                  <a:cubicBezTo>
                    <a:pt x="2783840" y="1281430"/>
                    <a:pt x="2781300" y="1256030"/>
                    <a:pt x="2778760" y="1230630"/>
                  </a:cubicBezTo>
                  <a:lnTo>
                    <a:pt x="1230630" y="2777490"/>
                  </a:lnTo>
                  <a:cubicBezTo>
                    <a:pt x="1256030" y="2780030"/>
                    <a:pt x="1281430" y="2782570"/>
                    <a:pt x="1306830" y="2783840"/>
                  </a:cubicBezTo>
                  <a:lnTo>
                    <a:pt x="2785110" y="1306830"/>
                  </a:lnTo>
                  <a:close/>
                  <a:moveTo>
                    <a:pt x="2767330" y="1158240"/>
                  </a:moveTo>
                  <a:cubicBezTo>
                    <a:pt x="2763520" y="1135380"/>
                    <a:pt x="2758440" y="1112520"/>
                    <a:pt x="2753360" y="1089660"/>
                  </a:cubicBezTo>
                  <a:lnTo>
                    <a:pt x="1088390" y="2753360"/>
                  </a:lnTo>
                  <a:cubicBezTo>
                    <a:pt x="1111250" y="2758440"/>
                    <a:pt x="1134110" y="2763520"/>
                    <a:pt x="1156970" y="2767330"/>
                  </a:cubicBezTo>
                  <a:lnTo>
                    <a:pt x="2767330" y="1158240"/>
                  </a:lnTo>
                  <a:close/>
                  <a:moveTo>
                    <a:pt x="2369820" y="398780"/>
                  </a:moveTo>
                  <a:cubicBezTo>
                    <a:pt x="2355850" y="384810"/>
                    <a:pt x="2341880" y="372110"/>
                    <a:pt x="2327910" y="358140"/>
                  </a:cubicBezTo>
                  <a:lnTo>
                    <a:pt x="359410" y="2326640"/>
                  </a:lnTo>
                  <a:cubicBezTo>
                    <a:pt x="372110" y="2340610"/>
                    <a:pt x="386080" y="2354580"/>
                    <a:pt x="400050" y="2368550"/>
                  </a:cubicBezTo>
                  <a:lnTo>
                    <a:pt x="2369820" y="398780"/>
                  </a:lnTo>
                  <a:close/>
                  <a:moveTo>
                    <a:pt x="2451100" y="2301240"/>
                  </a:moveTo>
                  <a:cubicBezTo>
                    <a:pt x="2520950" y="2219960"/>
                    <a:pt x="2579370" y="2133600"/>
                    <a:pt x="2627630" y="2042160"/>
                  </a:cubicBezTo>
                  <a:lnTo>
                    <a:pt x="2042160" y="2627630"/>
                  </a:lnTo>
                  <a:cubicBezTo>
                    <a:pt x="2133600" y="2579370"/>
                    <a:pt x="2219960" y="2520950"/>
                    <a:pt x="2301240" y="2451100"/>
                  </a:cubicBezTo>
                  <a:lnTo>
                    <a:pt x="2451100" y="2301240"/>
                  </a:lnTo>
                  <a:close/>
                  <a:moveTo>
                    <a:pt x="2736850" y="1023620"/>
                  </a:moveTo>
                  <a:cubicBezTo>
                    <a:pt x="2730500" y="1002030"/>
                    <a:pt x="2724150" y="981710"/>
                    <a:pt x="2717800" y="960120"/>
                  </a:cubicBezTo>
                  <a:lnTo>
                    <a:pt x="960120" y="2717800"/>
                  </a:lnTo>
                  <a:cubicBezTo>
                    <a:pt x="981710" y="2724150"/>
                    <a:pt x="1002030" y="2730500"/>
                    <a:pt x="1023620" y="2736850"/>
                  </a:cubicBezTo>
                  <a:lnTo>
                    <a:pt x="2736850" y="1023620"/>
                  </a:lnTo>
                  <a:close/>
                  <a:moveTo>
                    <a:pt x="2696210" y="1892300"/>
                  </a:moveTo>
                  <a:cubicBezTo>
                    <a:pt x="2711450" y="1851660"/>
                    <a:pt x="2725420" y="1811020"/>
                    <a:pt x="2736850" y="1769110"/>
                  </a:cubicBezTo>
                  <a:lnTo>
                    <a:pt x="1769110" y="2736850"/>
                  </a:lnTo>
                  <a:cubicBezTo>
                    <a:pt x="1811020" y="2725420"/>
                    <a:pt x="1851660" y="2711450"/>
                    <a:pt x="1892300" y="2696210"/>
                  </a:cubicBezTo>
                  <a:lnTo>
                    <a:pt x="2696210" y="1892300"/>
                  </a:lnTo>
                  <a:close/>
                  <a:moveTo>
                    <a:pt x="2523490" y="576580"/>
                  </a:moveTo>
                  <a:cubicBezTo>
                    <a:pt x="2512060" y="561340"/>
                    <a:pt x="2500630" y="544830"/>
                    <a:pt x="2487930" y="529590"/>
                  </a:cubicBezTo>
                  <a:lnTo>
                    <a:pt x="529590" y="2486660"/>
                  </a:lnTo>
                  <a:cubicBezTo>
                    <a:pt x="544830" y="2499360"/>
                    <a:pt x="561340" y="2510790"/>
                    <a:pt x="576580" y="2522220"/>
                  </a:cubicBezTo>
                  <a:lnTo>
                    <a:pt x="2523490" y="576580"/>
                  </a:lnTo>
                  <a:close/>
                  <a:moveTo>
                    <a:pt x="2696210" y="899160"/>
                  </a:moveTo>
                  <a:cubicBezTo>
                    <a:pt x="2688590" y="878840"/>
                    <a:pt x="2680970" y="859790"/>
                    <a:pt x="2672080" y="840740"/>
                  </a:cubicBezTo>
                  <a:lnTo>
                    <a:pt x="839470" y="2673350"/>
                  </a:lnTo>
                  <a:cubicBezTo>
                    <a:pt x="858520" y="2682240"/>
                    <a:pt x="878840" y="2689860"/>
                    <a:pt x="897890" y="2697480"/>
                  </a:cubicBezTo>
                  <a:lnTo>
                    <a:pt x="2696210" y="899160"/>
                  </a:lnTo>
                  <a:close/>
                  <a:moveTo>
                    <a:pt x="2449830" y="483870"/>
                  </a:moveTo>
                  <a:cubicBezTo>
                    <a:pt x="2437130" y="468630"/>
                    <a:pt x="2424430" y="454660"/>
                    <a:pt x="2410460" y="440690"/>
                  </a:cubicBezTo>
                  <a:lnTo>
                    <a:pt x="440690" y="2410460"/>
                  </a:lnTo>
                  <a:cubicBezTo>
                    <a:pt x="454660" y="2424430"/>
                    <a:pt x="469900" y="2437130"/>
                    <a:pt x="483870" y="2449830"/>
                  </a:cubicBezTo>
                  <a:lnTo>
                    <a:pt x="2449830" y="483870"/>
                  </a:lnTo>
                  <a:close/>
                  <a:moveTo>
                    <a:pt x="2588260" y="675640"/>
                  </a:moveTo>
                  <a:cubicBezTo>
                    <a:pt x="2578100" y="659130"/>
                    <a:pt x="2567940" y="641350"/>
                    <a:pt x="2556510" y="624840"/>
                  </a:cubicBezTo>
                  <a:lnTo>
                    <a:pt x="624840" y="2556510"/>
                  </a:lnTo>
                  <a:cubicBezTo>
                    <a:pt x="641350" y="2567940"/>
                    <a:pt x="657860" y="2578100"/>
                    <a:pt x="675640" y="2588260"/>
                  </a:cubicBezTo>
                  <a:lnTo>
                    <a:pt x="2588260" y="675640"/>
                  </a:lnTo>
                  <a:close/>
                  <a:moveTo>
                    <a:pt x="2646680" y="783590"/>
                  </a:moveTo>
                  <a:cubicBezTo>
                    <a:pt x="2637790" y="765810"/>
                    <a:pt x="2628900" y="746760"/>
                    <a:pt x="2618740" y="728980"/>
                  </a:cubicBezTo>
                  <a:lnTo>
                    <a:pt x="728980" y="2618740"/>
                  </a:lnTo>
                  <a:cubicBezTo>
                    <a:pt x="746760" y="2628900"/>
                    <a:pt x="764540" y="2637790"/>
                    <a:pt x="783590" y="2646680"/>
                  </a:cubicBezTo>
                  <a:lnTo>
                    <a:pt x="2646680" y="783590"/>
                  </a:lnTo>
                  <a:close/>
                </a:path>
              </a:pathLst>
            </a:custGeom>
            <a:solidFill>
              <a:srgbClr val="A6A6A6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1373974" y="2176462"/>
            <a:ext cx="4846234" cy="6019800"/>
            <a:chOff x="0" y="0"/>
            <a:chExt cx="6461645" cy="8026400"/>
          </a:xfrm>
        </p:grpSpPr>
        <p:pic>
          <p:nvPicPr>
            <p:cNvPr id="12" name="Picture 12">
              <a:hlinkClick r:id="rId3"/>
            </p:cNvPr>
            <p:cNvPicPr>
              <a:picLocks noChangeAspect="1"/>
            </p:cNvPicPr>
            <p:nvPr/>
          </p:nvPicPr>
          <p:blipFill>
            <a:blip r:embed="rId4"/>
            <a:srcRect l="9747" r="9747"/>
            <a:stretch>
              <a:fillRect/>
            </a:stretch>
          </p:blipFill>
          <p:spPr>
            <a:xfrm>
              <a:off x="0" y="0"/>
              <a:ext cx="6461645" cy="8026400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2326280" y="840802"/>
            <a:ext cx="7796616" cy="133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163"/>
              </a:lnSpc>
              <a:spcBef>
                <a:spcPct val="0"/>
              </a:spcBef>
            </a:pPr>
            <a:r>
              <a:rPr lang="en-US" sz="11900" dirty="0">
                <a:solidFill>
                  <a:srgbClr val="FFCB0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/>
              </a:rPr>
              <a:t>Employee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153202" y="1416471"/>
            <a:ext cx="7796616" cy="1603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460"/>
              </a:lnSpc>
              <a:spcBef>
                <a:spcPct val="0"/>
              </a:spcBef>
            </a:pPr>
            <a:r>
              <a:rPr lang="en-US" sz="8900" dirty="0">
                <a:solidFill>
                  <a:srgbClr val="01B2E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tany"/>
              </a:rPr>
              <a:t>Recognition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492392" y="8345876"/>
            <a:ext cx="1902780" cy="194112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7DCA9C2-AB99-A403-5A5E-7C0FB9EB753A}"/>
              </a:ext>
            </a:extLst>
          </p:cNvPr>
          <p:cNvSpPr txBox="1"/>
          <p:nvPr/>
        </p:nvSpPr>
        <p:spPr>
          <a:xfrm>
            <a:off x="1805914" y="3924025"/>
            <a:ext cx="7348392" cy="501675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8000">
                <a:solidFill>
                  <a:srgbClr val="0070C0"/>
                </a:solidFill>
              </a:rPr>
              <a:t>What feelings do you associate with receiving recognition?</a:t>
            </a:r>
            <a:endParaRPr lang="en-US" sz="8000">
              <a:solidFill>
                <a:srgbClr val="0070C0"/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8A4EC-4BF6-FAFF-5C39-30E7DBF6C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268076"/>
            <a:ext cx="7482840" cy="1708709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Project Progression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B4FC4-83EE-64BC-4ABE-C2788CAC1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0" y="1552201"/>
            <a:ext cx="7912652" cy="3956325"/>
          </a:xfrm>
        </p:spPr>
        <p:txBody>
          <a:bodyPr anchor="t">
            <a:normAutofit/>
          </a:bodyPr>
          <a:lstStyle/>
          <a:p>
            <a:r>
              <a:rPr lang="en-US" sz="39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Faculty Focus: “How to Improve and Promote Student Engagement in the Online Classroom”</a:t>
            </a:r>
            <a:endParaRPr lang="en-US" sz="3900" dirty="0"/>
          </a:p>
          <a:p>
            <a:r>
              <a:rPr lang="en-US" sz="3900" dirty="0"/>
              <a:t>Humanizing the Learning Experience Using the 5Cs</a:t>
            </a:r>
          </a:p>
          <a:p>
            <a:r>
              <a:rPr lang="en-US" sz="3900" dirty="0"/>
              <a:t>RefreshER- Annual required training</a:t>
            </a:r>
          </a:p>
          <a:p>
            <a:endParaRPr lang="en-US" sz="2700" dirty="0"/>
          </a:p>
        </p:txBody>
      </p:sp>
      <p:sp>
        <p:nvSpPr>
          <p:cNvPr id="32" name="Oval 21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24422" y="295665"/>
            <a:ext cx="3031236" cy="3031236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8" descr="A picture containing text, wheel&#10;&#10;Description automatically generated">
            <a:extLst>
              <a:ext uri="{FF2B5EF4-FFF2-40B4-BE49-F238E27FC236}">
                <a16:creationId xmlns:a16="http://schemas.microsoft.com/office/drawing/2014/main" id="{63AFD5B3-3360-D9CB-280F-0971D70528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0" r="1" b="1"/>
          <a:stretch/>
        </p:blipFill>
        <p:spPr>
          <a:xfrm>
            <a:off x="8571310" y="542553"/>
            <a:ext cx="2537460" cy="253746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33" name="Freeform: Shape 23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72398" y="1"/>
            <a:ext cx="6115602" cy="5167892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Oval 25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82142" y="3826117"/>
            <a:ext cx="4608576" cy="4608576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8">
            <a:extLst>
              <a:ext uri="{FF2B5EF4-FFF2-40B4-BE49-F238E27FC236}">
                <a16:creationId xmlns:a16="http://schemas.microsoft.com/office/drawing/2014/main" id="{3CCB255B-93CE-F5E0-D435-473CE1E9BF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2" r="2" b="2"/>
          <a:stretch/>
        </p:blipFill>
        <p:spPr>
          <a:xfrm>
            <a:off x="8829030" y="4073005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10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888A75E1-4C4F-ED63-ECD9-DAD0301C9D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01" r="1" b="13083"/>
          <a:stretch/>
        </p:blipFill>
        <p:spPr>
          <a:xfrm>
            <a:off x="12417936" y="3"/>
            <a:ext cx="5870064" cy="4922353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35" name="Freeform: Shape 27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79743" y="6906127"/>
            <a:ext cx="6421668" cy="3380870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26">
            <a:extLst>
              <a:ext uri="{FF2B5EF4-FFF2-40B4-BE49-F238E27FC236}">
                <a16:creationId xmlns:a16="http://schemas.microsoft.com/office/drawing/2014/main" id="{62E26A5B-98F4-F6E4-4312-81CD9216E3E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725" b="28241"/>
          <a:stretch/>
        </p:blipFill>
        <p:spPr>
          <a:xfrm>
            <a:off x="2727921" y="6858642"/>
            <a:ext cx="5925312" cy="3132693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36" name="Freeform: Shape 29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272555" y="5950242"/>
            <a:ext cx="5009937" cy="4336759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5">
            <a:extLst>
              <a:ext uri="{FF2B5EF4-FFF2-40B4-BE49-F238E27FC236}">
                <a16:creationId xmlns:a16="http://schemas.microsoft.com/office/drawing/2014/main" id="{01499F8D-773E-BBCD-8EE9-72BD6BEF3C0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48" r="2" b="13818"/>
          <a:stretch/>
        </p:blipFill>
        <p:spPr>
          <a:xfrm>
            <a:off x="13514124" y="6197319"/>
            <a:ext cx="4768368" cy="4089681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62B3BE-907C-D3A0-A4D9-278DCAEBEE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480" y="5696116"/>
            <a:ext cx="3264068" cy="322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784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27">
            <a:extLst>
              <a:ext uri="{FF2B5EF4-FFF2-40B4-BE49-F238E27FC236}">
                <a16:creationId xmlns:a16="http://schemas.microsoft.com/office/drawing/2014/main" id="{E6760941-EF99-4F61-A95D-3C3E7C08D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 5">
            <a:extLst>
              <a:ext uri="{FF2B5EF4-FFF2-40B4-BE49-F238E27FC236}">
                <a16:creationId xmlns:a16="http://schemas.microsoft.com/office/drawing/2014/main" id="{44D9B9FF-D6DA-4F69-B4A0-BA1550D65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26403" y="2634900"/>
            <a:ext cx="1620488" cy="71045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Freeform 6">
            <a:extLst>
              <a:ext uri="{FF2B5EF4-FFF2-40B4-BE49-F238E27FC236}">
                <a16:creationId xmlns:a16="http://schemas.microsoft.com/office/drawing/2014/main" id="{A7DC0AF9-0747-4070-A6D7-DF3681B9E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15258" y="2036649"/>
            <a:ext cx="1031631" cy="6454687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Freeform 7">
            <a:extLst>
              <a:ext uri="{FF2B5EF4-FFF2-40B4-BE49-F238E27FC236}">
                <a16:creationId xmlns:a16="http://schemas.microsoft.com/office/drawing/2014/main" id="{74612EAD-0A8C-4C44-AFE1-3DF0669AC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18275" y="1702590"/>
            <a:ext cx="614056" cy="6253822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Rectangle 8">
            <a:extLst>
              <a:ext uri="{FF2B5EF4-FFF2-40B4-BE49-F238E27FC236}">
                <a16:creationId xmlns:a16="http://schemas.microsoft.com/office/drawing/2014/main" id="{C2D46295-4D0D-487B-8972-141A047FB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1686064"/>
            <a:ext cx="7933293" cy="59671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F65D73-BDF5-190F-A875-3AF68313C7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306" y="2036649"/>
            <a:ext cx="7246013" cy="5312001"/>
          </a:xfrm>
        </p:spPr>
        <p:txBody>
          <a:bodyPr vert="horz" lIns="91440" tIns="45720" rIns="91440" bIns="45720" rtlCol="0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7200" kern="1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After being recognized, 5C Award winners continue to use best practices in future courses</a:t>
            </a:r>
          </a:p>
        </p:txBody>
      </p:sp>
      <p:pic>
        <p:nvPicPr>
          <p:cNvPr id="4" name="Picture 4" descr="Chart, pie chart&#10;&#10;Description automatically generated">
            <a:extLst>
              <a:ext uri="{FF2B5EF4-FFF2-40B4-BE49-F238E27FC236}">
                <a16:creationId xmlns:a16="http://schemas.microsoft.com/office/drawing/2014/main" id="{6BDEF751-BD22-C0B3-CE2C-CFE426ED4E1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387142" y="1320933"/>
            <a:ext cx="7645133" cy="76451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5003693-084A-C6FE-95BB-6BA87A596623}"/>
              </a:ext>
            </a:extLst>
          </p:cNvPr>
          <p:cNvSpPr/>
          <p:nvPr/>
        </p:nvSpPr>
        <p:spPr>
          <a:xfrm>
            <a:off x="14055538" y="4669655"/>
            <a:ext cx="1017756" cy="740545"/>
          </a:xfrm>
          <a:prstGeom prst="rect">
            <a:avLst/>
          </a:prstGeom>
          <a:solidFill>
            <a:srgbClr val="6587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15A1B7-DBED-0B36-7E55-D20B42B91295}"/>
              </a:ext>
            </a:extLst>
          </p:cNvPr>
          <p:cNvSpPr txBox="1"/>
          <p:nvPr/>
        </p:nvSpPr>
        <p:spPr>
          <a:xfrm>
            <a:off x="13819174" y="4669655"/>
            <a:ext cx="1681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C000"/>
                </a:solidFill>
              </a:rPr>
              <a:t>37%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480D-4AA2-8537-1473-96D4B9B006AB}"/>
              </a:ext>
            </a:extLst>
          </p:cNvPr>
          <p:cNvSpPr/>
          <p:nvPr/>
        </p:nvSpPr>
        <p:spPr>
          <a:xfrm>
            <a:off x="14859000" y="2914650"/>
            <a:ext cx="1828800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B08BE9-2A26-4F60-F50B-20A11CDAC212}"/>
              </a:ext>
            </a:extLst>
          </p:cNvPr>
          <p:cNvSpPr txBox="1"/>
          <p:nvPr/>
        </p:nvSpPr>
        <p:spPr>
          <a:xfrm>
            <a:off x="14293764" y="2763946"/>
            <a:ext cx="2659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C000"/>
                </a:solidFill>
              </a:rPr>
              <a:t>Recognize me!</a:t>
            </a:r>
          </a:p>
        </p:txBody>
      </p:sp>
    </p:spTree>
    <p:extLst>
      <p:ext uri="{BB962C8B-B14F-4D97-AF65-F5344CB8AC3E}">
        <p14:creationId xmlns:p14="http://schemas.microsoft.com/office/powerpoint/2010/main" val="2553491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6750" y="384229"/>
            <a:ext cx="16954500" cy="9197921"/>
            <a:chOff x="0" y="0"/>
            <a:chExt cx="4465383" cy="24224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65383" cy="2422498"/>
            </a:xfrm>
            <a:custGeom>
              <a:avLst/>
              <a:gdLst/>
              <a:ahLst/>
              <a:cxnLst/>
              <a:rect l="l" t="t" r="r" b="b"/>
              <a:pathLst>
                <a:path w="4465383" h="2422498">
                  <a:moveTo>
                    <a:pt x="0" y="0"/>
                  </a:moveTo>
                  <a:lnTo>
                    <a:pt x="4465383" y="0"/>
                  </a:lnTo>
                  <a:lnTo>
                    <a:pt x="4465383" y="2422498"/>
                  </a:lnTo>
                  <a:lnTo>
                    <a:pt x="0" y="2422498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385220" y="8345876"/>
            <a:ext cx="1902780" cy="194112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30DE0A5-9FBE-AB82-2A60-79663D229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7164050" cy="1607950"/>
          </a:xfrm>
        </p:spPr>
        <p:txBody>
          <a:bodyPr>
            <a:normAutofit fontScale="90000"/>
          </a:bodyPr>
          <a:lstStyle/>
          <a:p>
            <a:r>
              <a:rPr lang="en-US" sz="115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bas Neue" panose="020B0606020202050201" pitchFamily="34" charset="0"/>
              </a:rPr>
              <a:t>5Cs Award Testimonial</a:t>
            </a:r>
          </a:p>
        </p:txBody>
      </p:sp>
      <p:pic>
        <p:nvPicPr>
          <p:cNvPr id="8" name="5Cs Award Impact - James Poulin">
            <a:hlinkClick r:id="" action="ppaction://media"/>
            <a:extLst>
              <a:ext uri="{FF2B5EF4-FFF2-40B4-BE49-F238E27FC236}">
                <a16:creationId xmlns:a16="http://schemas.microsoft.com/office/drawing/2014/main" id="{856F1E58-1122-E011-8B83-69E9FD225BA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44688" y="1600200"/>
            <a:ext cx="14190662" cy="79819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714</Words>
  <Application>Microsoft Office PowerPoint</Application>
  <PresentationFormat>Custom</PresentationFormat>
  <Paragraphs>251</Paragraphs>
  <Slides>12</Slides>
  <Notes>9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The 5Cs Award Pilot Program</vt:lpstr>
      <vt:lpstr>PowerPoint Presentation</vt:lpstr>
      <vt:lpstr>PowerPoint Presentation</vt:lpstr>
      <vt:lpstr>Project Progression</vt:lpstr>
      <vt:lpstr>After being recognized, 5C Award winners continue to use best practices in future courses</vt:lpstr>
      <vt:lpstr>5Cs Award Testimonial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Impact of Recognizing Faculty Engagement</dc:title>
  <dc:creator>DeRosier, Sharron</dc:creator>
  <cp:lastModifiedBy>DeRosier, Sharron</cp:lastModifiedBy>
  <cp:revision>2</cp:revision>
  <dcterms:created xsi:type="dcterms:W3CDTF">2006-08-16T00:00:00Z</dcterms:created>
  <dcterms:modified xsi:type="dcterms:W3CDTF">2023-03-08T14:04:32Z</dcterms:modified>
  <dc:identifier>DAFZKQurerQ</dc:identifier>
</cp:coreProperties>
</file>