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95" r:id="rId2"/>
    <p:sldId id="257" r:id="rId3"/>
    <p:sldId id="258" r:id="rId4"/>
    <p:sldId id="259" r:id="rId5"/>
    <p:sldId id="312" r:id="rId6"/>
    <p:sldId id="310" r:id="rId7"/>
    <p:sldId id="279" r:id="rId8"/>
    <p:sldId id="323" r:id="rId9"/>
    <p:sldId id="297" r:id="rId10"/>
    <p:sldId id="315" r:id="rId11"/>
    <p:sldId id="319" r:id="rId12"/>
    <p:sldId id="314" r:id="rId13"/>
    <p:sldId id="321" r:id="rId14"/>
    <p:sldId id="322" r:id="rId15"/>
    <p:sldId id="320" r:id="rId16"/>
    <p:sldId id="298" r:id="rId17"/>
    <p:sldId id="269" r:id="rId18"/>
    <p:sldId id="301" r:id="rId19"/>
    <p:sldId id="261" r:id="rId20"/>
    <p:sldId id="292" r:id="rId21"/>
    <p:sldId id="275" r:id="rId22"/>
    <p:sldId id="307" r:id="rId23"/>
    <p:sldId id="311" r:id="rId24"/>
    <p:sldId id="308" r:id="rId25"/>
    <p:sldId id="318" r:id="rId26"/>
  </p:sldIdLst>
  <p:sldSz cx="9144000" cy="6858000" type="screen4x3"/>
  <p:notesSz cx="7010400" cy="9296400"/>
  <p:embeddedFontLst>
    <p:embeddedFont>
      <p:font typeface="Corbel" panose="020B05030202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ioj6WW0STJYG7NGM9fb1/wYkEI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94660"/>
  </p:normalViewPr>
  <p:slideViewPr>
    <p:cSldViewPr snapToGrid="0">
      <p:cViewPr varScale="1">
        <p:scale>
          <a:sx n="81" d="100"/>
          <a:sy n="81" d="100"/>
        </p:scale>
        <p:origin x="946" y="53"/>
      </p:cViewPr>
      <p:guideLst>
        <p:guide orient="horz" pos="2160"/>
        <p:guide pos="2880"/>
      </p:guideLst>
    </p:cSldViewPr>
  </p:slideViewPr>
  <p:notesTextViewPr>
    <p:cViewPr>
      <p:scale>
        <a:sx n="1" d="1"/>
        <a:sy n="1" d="1"/>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908240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GW</a:t>
            </a:r>
            <a:endParaRPr dirty="0"/>
          </a:p>
        </p:txBody>
      </p:sp>
      <p:sp>
        <p:nvSpPr>
          <p:cNvPr id="108" name="Google Shape;10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58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14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34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98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91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52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11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07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789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01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63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GW</a:t>
            </a:r>
            <a:endParaRPr dirty="0"/>
          </a:p>
        </p:txBody>
      </p:sp>
      <p:sp>
        <p:nvSpPr>
          <p:cNvPr id="93" name="Google Shape;9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07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4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r>
            <a:br>
              <a:rPr lang="en-US" dirty="0" smtClean="0"/>
            </a:br>
            <a:r>
              <a:rPr lang="en-US" dirty="0" smtClean="0"/>
              <a:t>GW</a:t>
            </a:r>
            <a:endParaRPr dirty="0"/>
          </a:p>
        </p:txBody>
      </p:sp>
      <p:sp>
        <p:nvSpPr>
          <p:cNvPr id="108" name="Google Shape;10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48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31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30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9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34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42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9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4"/>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540278" y="374374"/>
            <a:ext cx="4038600" cy="7404653"/>
          </a:xfrm>
          <a:prstGeom prst="rect">
            <a:avLst/>
          </a:prstGeom>
          <a:noFill/>
          <a:ln>
            <a:noFill/>
          </a:ln>
        </p:spPr>
        <p:txBody>
          <a:bodyPr spcFirstLastPara="1" wrap="square" lIns="91425" tIns="45700" rIns="91425" bIns="45700" anchor="t" anchorCtr="0">
            <a:normAutofit/>
          </a:bodyPr>
          <a:lstStyle>
            <a:lvl1pPr marL="95235" lvl="0" indent="-66664" algn="l">
              <a:lnSpc>
                <a:spcPct val="90000"/>
              </a:lnSpc>
              <a:spcBef>
                <a:spcPts val="1000"/>
              </a:spcBef>
              <a:spcAft>
                <a:spcPts val="0"/>
              </a:spcAft>
              <a:buSzPts val="1440"/>
              <a:buChar char="•"/>
              <a:defRPr/>
            </a:lvl1pPr>
            <a:lvl2pPr marL="190470" lvl="1" indent="-66664" algn="l">
              <a:lnSpc>
                <a:spcPct val="90000"/>
              </a:lnSpc>
              <a:spcBef>
                <a:spcPts val="150"/>
              </a:spcBef>
              <a:spcAft>
                <a:spcPts val="0"/>
              </a:spcAft>
              <a:buSzPts val="1440"/>
              <a:buChar char="•"/>
              <a:defRPr/>
            </a:lvl2pPr>
            <a:lvl3pPr marL="285704" lvl="2" indent="-66664" algn="l">
              <a:lnSpc>
                <a:spcPct val="90000"/>
              </a:lnSpc>
              <a:spcBef>
                <a:spcPts val="300"/>
              </a:spcBef>
              <a:spcAft>
                <a:spcPts val="0"/>
              </a:spcAft>
              <a:buSzPts val="1440"/>
              <a:buChar char="•"/>
              <a:defRPr/>
            </a:lvl3pPr>
            <a:lvl4pPr marL="380939" lvl="3" indent="-66664" algn="l">
              <a:lnSpc>
                <a:spcPct val="90000"/>
              </a:lnSpc>
              <a:spcBef>
                <a:spcPts val="300"/>
              </a:spcBef>
              <a:spcAft>
                <a:spcPts val="0"/>
              </a:spcAft>
              <a:buSzPts val="1440"/>
              <a:buChar char="•"/>
              <a:defRPr/>
            </a:lvl4pPr>
            <a:lvl5pPr marL="476174" lvl="4" indent="-66664" algn="l">
              <a:lnSpc>
                <a:spcPct val="90000"/>
              </a:lnSpc>
              <a:spcBef>
                <a:spcPts val="300"/>
              </a:spcBef>
              <a:spcAft>
                <a:spcPts val="0"/>
              </a:spcAft>
              <a:buSzPts val="1440"/>
              <a:buChar char="•"/>
              <a:defRPr/>
            </a:lvl5pPr>
            <a:lvl6pPr marL="571409" lvl="5" indent="-66664" algn="l">
              <a:lnSpc>
                <a:spcPct val="90000"/>
              </a:lnSpc>
              <a:spcBef>
                <a:spcPts val="300"/>
              </a:spcBef>
              <a:spcAft>
                <a:spcPts val="0"/>
              </a:spcAft>
              <a:buSzPts val="1440"/>
              <a:buChar char="•"/>
              <a:defRPr/>
            </a:lvl6pPr>
            <a:lvl7pPr marL="666643" lvl="6" indent="-66664" algn="l">
              <a:lnSpc>
                <a:spcPct val="90000"/>
              </a:lnSpc>
              <a:spcBef>
                <a:spcPts val="300"/>
              </a:spcBef>
              <a:spcAft>
                <a:spcPts val="0"/>
              </a:spcAft>
              <a:buSzPts val="1440"/>
              <a:buChar char="•"/>
              <a:defRPr/>
            </a:lvl7pPr>
            <a:lvl8pPr marL="761878" lvl="7" indent="-66664" algn="l">
              <a:lnSpc>
                <a:spcPct val="90000"/>
              </a:lnSpc>
              <a:spcBef>
                <a:spcPts val="300"/>
              </a:spcBef>
              <a:spcAft>
                <a:spcPts val="0"/>
              </a:spcAft>
              <a:buSzPts val="1440"/>
              <a:buChar char="•"/>
              <a:defRPr/>
            </a:lvl8pPr>
            <a:lvl9pPr marL="857113" lvl="8" indent="-66664" algn="l">
              <a:lnSpc>
                <a:spcPct val="90000"/>
              </a:lnSpc>
              <a:spcBef>
                <a:spcPts val="300"/>
              </a:spcBef>
              <a:spcAft>
                <a:spcPts val="300"/>
              </a:spcAft>
              <a:buSzPts val="1440"/>
              <a:buChar char="•"/>
              <a:defRPr/>
            </a:lvl9pPr>
          </a:lstStyle>
          <a:p>
            <a:endParaRPr/>
          </a:p>
        </p:txBody>
      </p:sp>
      <p:sp>
        <p:nvSpPr>
          <p:cNvPr id="75" name="Google Shape;75;p33"/>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10114" y="2595562"/>
            <a:ext cx="541020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938213" y="681038"/>
            <a:ext cx="5410200" cy="5572125"/>
          </a:xfrm>
          <a:prstGeom prst="rect">
            <a:avLst/>
          </a:prstGeom>
          <a:noFill/>
          <a:ln>
            <a:noFill/>
          </a:ln>
        </p:spPr>
        <p:txBody>
          <a:bodyPr spcFirstLastPara="1" wrap="square" lIns="91425" tIns="45700" rIns="91425" bIns="45700" anchor="t" anchorCtr="0">
            <a:normAutofit/>
          </a:bodyPr>
          <a:lstStyle>
            <a:lvl1pPr marL="95235" lvl="0" indent="-66664" algn="l">
              <a:lnSpc>
                <a:spcPct val="90000"/>
              </a:lnSpc>
              <a:spcBef>
                <a:spcPts val="1000"/>
              </a:spcBef>
              <a:spcAft>
                <a:spcPts val="0"/>
              </a:spcAft>
              <a:buSzPts val="1440"/>
              <a:buChar char="•"/>
              <a:defRPr/>
            </a:lvl1pPr>
            <a:lvl2pPr marL="190470" lvl="1" indent="-66664" algn="l">
              <a:lnSpc>
                <a:spcPct val="90000"/>
              </a:lnSpc>
              <a:spcBef>
                <a:spcPts val="150"/>
              </a:spcBef>
              <a:spcAft>
                <a:spcPts val="0"/>
              </a:spcAft>
              <a:buSzPts val="1440"/>
              <a:buChar char="•"/>
              <a:defRPr/>
            </a:lvl2pPr>
            <a:lvl3pPr marL="285704" lvl="2" indent="-66664" algn="l">
              <a:lnSpc>
                <a:spcPct val="90000"/>
              </a:lnSpc>
              <a:spcBef>
                <a:spcPts val="300"/>
              </a:spcBef>
              <a:spcAft>
                <a:spcPts val="0"/>
              </a:spcAft>
              <a:buSzPts val="1440"/>
              <a:buChar char="•"/>
              <a:defRPr/>
            </a:lvl3pPr>
            <a:lvl4pPr marL="380939" lvl="3" indent="-66664" algn="l">
              <a:lnSpc>
                <a:spcPct val="90000"/>
              </a:lnSpc>
              <a:spcBef>
                <a:spcPts val="300"/>
              </a:spcBef>
              <a:spcAft>
                <a:spcPts val="0"/>
              </a:spcAft>
              <a:buSzPts val="1440"/>
              <a:buChar char="•"/>
              <a:defRPr/>
            </a:lvl4pPr>
            <a:lvl5pPr marL="476174" lvl="4" indent="-66664" algn="l">
              <a:lnSpc>
                <a:spcPct val="90000"/>
              </a:lnSpc>
              <a:spcBef>
                <a:spcPts val="300"/>
              </a:spcBef>
              <a:spcAft>
                <a:spcPts val="0"/>
              </a:spcAft>
              <a:buSzPts val="1440"/>
              <a:buChar char="•"/>
              <a:defRPr/>
            </a:lvl5pPr>
            <a:lvl6pPr marL="571409" lvl="5" indent="-66664" algn="l">
              <a:lnSpc>
                <a:spcPct val="90000"/>
              </a:lnSpc>
              <a:spcBef>
                <a:spcPts val="300"/>
              </a:spcBef>
              <a:spcAft>
                <a:spcPts val="0"/>
              </a:spcAft>
              <a:buSzPts val="1440"/>
              <a:buChar char="•"/>
              <a:defRPr/>
            </a:lvl6pPr>
            <a:lvl7pPr marL="666643" lvl="6" indent="-66664" algn="l">
              <a:lnSpc>
                <a:spcPct val="90000"/>
              </a:lnSpc>
              <a:spcBef>
                <a:spcPts val="300"/>
              </a:spcBef>
              <a:spcAft>
                <a:spcPts val="0"/>
              </a:spcAft>
              <a:buSzPts val="1440"/>
              <a:buChar char="•"/>
              <a:defRPr/>
            </a:lvl7pPr>
            <a:lvl8pPr marL="761878" lvl="7" indent="-66664" algn="l">
              <a:lnSpc>
                <a:spcPct val="90000"/>
              </a:lnSpc>
              <a:spcBef>
                <a:spcPts val="300"/>
              </a:spcBef>
              <a:spcAft>
                <a:spcPts val="0"/>
              </a:spcAft>
              <a:buSzPts val="1440"/>
              <a:buChar char="•"/>
              <a:defRPr/>
            </a:lvl8pPr>
            <a:lvl9pPr marL="857113" lvl="8" indent="-66664" algn="l">
              <a:lnSpc>
                <a:spcPct val="90000"/>
              </a:lnSpc>
              <a:spcBef>
                <a:spcPts val="300"/>
              </a:spcBef>
              <a:spcAft>
                <a:spcPts val="300"/>
              </a:spcAft>
              <a:buSzPts val="1440"/>
              <a:buChar char="•"/>
              <a:defRPr/>
            </a:lvl9pPr>
          </a:lstStyle>
          <a:p>
            <a:endParaRPr/>
          </a:p>
        </p:txBody>
      </p:sp>
      <p:sp>
        <p:nvSpPr>
          <p:cNvPr id="81" name="Google Shape;81;p34"/>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9200"/>
              <a:buFont typeface="Corbel"/>
              <a:buNone/>
              <a:defRPr b="1">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5"/>
          <p:cNvSpPr txBox="1">
            <a:spLocks noGrp="1"/>
          </p:cNvSpPr>
          <p:nvPr>
            <p:ph type="body" idx="1"/>
          </p:nvPr>
        </p:nvSpPr>
        <p:spPr>
          <a:xfrm>
            <a:off x="857252" y="2057400"/>
            <a:ext cx="7404653" cy="4038600"/>
          </a:xfrm>
          <a:prstGeom prst="rect">
            <a:avLst/>
          </a:prstGeom>
          <a:noFill/>
          <a:ln>
            <a:noFill/>
          </a:ln>
        </p:spPr>
        <p:txBody>
          <a:bodyPr spcFirstLastPara="1" wrap="square" lIns="91425" tIns="45700" rIns="91425" bIns="45700" anchor="t" anchorCtr="0">
            <a:normAutofit/>
          </a:bodyPr>
          <a:lstStyle>
            <a:lvl1pPr marL="95235" lvl="0" indent="-149201" algn="l">
              <a:lnSpc>
                <a:spcPct val="90000"/>
              </a:lnSpc>
              <a:spcBef>
                <a:spcPts val="1000"/>
              </a:spcBef>
              <a:spcAft>
                <a:spcPts val="0"/>
              </a:spcAft>
              <a:buSzPts val="7680"/>
              <a:buFont typeface="Wingdings" panose="05000000000000000000" pitchFamily="2" charset="2"/>
              <a:buChar char="v"/>
              <a:defRPr/>
            </a:lvl1pPr>
            <a:lvl2pPr marL="190470" lvl="1" indent="-66664" algn="l">
              <a:lnSpc>
                <a:spcPct val="90000"/>
              </a:lnSpc>
              <a:spcBef>
                <a:spcPts val="150"/>
              </a:spcBef>
              <a:spcAft>
                <a:spcPts val="0"/>
              </a:spcAft>
              <a:buSzPts val="1440"/>
              <a:buChar char="•"/>
              <a:defRPr/>
            </a:lvl2pPr>
            <a:lvl3pPr marL="285704" lvl="2" indent="-66664" algn="l">
              <a:lnSpc>
                <a:spcPct val="90000"/>
              </a:lnSpc>
              <a:spcBef>
                <a:spcPts val="300"/>
              </a:spcBef>
              <a:spcAft>
                <a:spcPts val="0"/>
              </a:spcAft>
              <a:buSzPts val="1440"/>
              <a:buChar char="•"/>
              <a:defRPr/>
            </a:lvl3pPr>
            <a:lvl4pPr marL="380939" lvl="3" indent="-66664" algn="l">
              <a:lnSpc>
                <a:spcPct val="90000"/>
              </a:lnSpc>
              <a:spcBef>
                <a:spcPts val="300"/>
              </a:spcBef>
              <a:spcAft>
                <a:spcPts val="0"/>
              </a:spcAft>
              <a:buSzPts val="1440"/>
              <a:buChar char="•"/>
              <a:defRPr/>
            </a:lvl4pPr>
            <a:lvl5pPr marL="476174" lvl="4" indent="-66664" algn="l">
              <a:lnSpc>
                <a:spcPct val="90000"/>
              </a:lnSpc>
              <a:spcBef>
                <a:spcPts val="300"/>
              </a:spcBef>
              <a:spcAft>
                <a:spcPts val="0"/>
              </a:spcAft>
              <a:buSzPts val="1440"/>
              <a:buChar char="•"/>
              <a:defRPr/>
            </a:lvl5pPr>
            <a:lvl6pPr marL="571409" lvl="5" indent="-66664" algn="l">
              <a:lnSpc>
                <a:spcPct val="90000"/>
              </a:lnSpc>
              <a:spcBef>
                <a:spcPts val="300"/>
              </a:spcBef>
              <a:spcAft>
                <a:spcPts val="0"/>
              </a:spcAft>
              <a:buSzPts val="1440"/>
              <a:buChar char="•"/>
              <a:defRPr/>
            </a:lvl6pPr>
            <a:lvl7pPr marL="666643" lvl="6" indent="-66664" algn="l">
              <a:lnSpc>
                <a:spcPct val="90000"/>
              </a:lnSpc>
              <a:spcBef>
                <a:spcPts val="300"/>
              </a:spcBef>
              <a:spcAft>
                <a:spcPts val="0"/>
              </a:spcAft>
              <a:buSzPts val="1440"/>
              <a:buChar char="•"/>
              <a:defRPr/>
            </a:lvl7pPr>
            <a:lvl8pPr marL="761878" lvl="7" indent="-66664" algn="l">
              <a:lnSpc>
                <a:spcPct val="90000"/>
              </a:lnSpc>
              <a:spcBef>
                <a:spcPts val="300"/>
              </a:spcBef>
              <a:spcAft>
                <a:spcPts val="0"/>
              </a:spcAft>
              <a:buSzPts val="1440"/>
              <a:buChar char="•"/>
              <a:defRPr/>
            </a:lvl8pPr>
            <a:lvl9pPr marL="857113" lvl="8" indent="-66664" algn="l">
              <a:lnSpc>
                <a:spcPct val="90000"/>
              </a:lnSpc>
              <a:spcBef>
                <a:spcPts val="300"/>
              </a:spcBef>
              <a:spcAft>
                <a:spcPts val="300"/>
              </a:spcAft>
              <a:buSzPts val="1440"/>
              <a:buChar char="•"/>
              <a:defRPr/>
            </a:lvl9pPr>
          </a:lstStyle>
          <a:p>
            <a:endParaRPr lang="en-US" dirty="0"/>
          </a:p>
          <a:p>
            <a:pPr lvl="1"/>
            <a:endParaRPr dirty="0"/>
          </a:p>
        </p:txBody>
      </p:sp>
      <p:sp>
        <p:nvSpPr>
          <p:cNvPr id="19" name="Google Shape;19;p25"/>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26"/>
          <p:cNvSpPr/>
          <p:nvPr/>
        </p:nvSpPr>
        <p:spPr>
          <a:xfrm>
            <a:off x="182879" y="182879"/>
            <a:ext cx="8778240" cy="649224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19047" tIns="19047" rIns="19047" bIns="19047" anchor="ctr" anchorCtr="0">
            <a:noAutofit/>
          </a:bodyPr>
          <a:lstStyle/>
          <a:p>
            <a:pPr marL="0" lvl="0" indent="0" algn="l" rtl="0">
              <a:spcBef>
                <a:spcPts val="0"/>
              </a:spcBef>
              <a:spcAft>
                <a:spcPts val="0"/>
              </a:spcAft>
              <a:buNone/>
            </a:pPr>
            <a:endParaRPr sz="100"/>
          </a:p>
        </p:txBody>
      </p:sp>
      <p:sp>
        <p:nvSpPr>
          <p:cNvPr id="24" name="Google Shape;24;p26"/>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28800"/>
              <a:buFont typeface="Corbel"/>
              <a:buNone/>
              <a:defRPr sz="5999"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subTitle" idx="1"/>
          </p:nvPr>
        </p:nvSpPr>
        <p:spPr>
          <a:xfrm>
            <a:off x="1282149" y="3869636"/>
            <a:ext cx="6575896"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6912"/>
              <a:buNone/>
              <a:defRPr sz="1800">
                <a:solidFill>
                  <a:srgbClr val="FFFFFF"/>
                </a:solidFill>
              </a:defRPr>
            </a:lvl1pPr>
            <a:lvl2pPr lvl="1" algn="ctr">
              <a:lnSpc>
                <a:spcPct val="90000"/>
              </a:lnSpc>
              <a:spcBef>
                <a:spcPts val="150"/>
              </a:spcBef>
              <a:spcAft>
                <a:spcPts val="0"/>
              </a:spcAft>
              <a:buSzPts val="6912"/>
              <a:buNone/>
              <a:defRPr sz="1800"/>
            </a:lvl2pPr>
            <a:lvl3pPr lvl="2" algn="ctr">
              <a:lnSpc>
                <a:spcPct val="90000"/>
              </a:lnSpc>
              <a:spcBef>
                <a:spcPts val="300"/>
              </a:spcBef>
              <a:spcAft>
                <a:spcPts val="0"/>
              </a:spcAft>
              <a:buSzPts val="6912"/>
              <a:buNone/>
              <a:defRPr sz="1800"/>
            </a:lvl3pPr>
            <a:lvl4pPr lvl="3" algn="ctr">
              <a:lnSpc>
                <a:spcPct val="90000"/>
              </a:lnSpc>
              <a:spcBef>
                <a:spcPts val="300"/>
              </a:spcBef>
              <a:spcAft>
                <a:spcPts val="0"/>
              </a:spcAft>
              <a:buSzPts val="5760"/>
              <a:buNone/>
              <a:defRPr sz="1500"/>
            </a:lvl4pPr>
            <a:lvl5pPr lvl="4" algn="ctr">
              <a:lnSpc>
                <a:spcPct val="90000"/>
              </a:lnSpc>
              <a:spcBef>
                <a:spcPts val="300"/>
              </a:spcBef>
              <a:spcAft>
                <a:spcPts val="0"/>
              </a:spcAft>
              <a:buSzPts val="5760"/>
              <a:buNone/>
              <a:defRPr sz="1500"/>
            </a:lvl5pPr>
            <a:lvl6pPr lvl="5" algn="ctr">
              <a:lnSpc>
                <a:spcPct val="90000"/>
              </a:lnSpc>
              <a:spcBef>
                <a:spcPts val="300"/>
              </a:spcBef>
              <a:spcAft>
                <a:spcPts val="0"/>
              </a:spcAft>
              <a:buSzPts val="5760"/>
              <a:buNone/>
              <a:defRPr sz="1500"/>
            </a:lvl6pPr>
            <a:lvl7pPr lvl="6" algn="ctr">
              <a:lnSpc>
                <a:spcPct val="90000"/>
              </a:lnSpc>
              <a:spcBef>
                <a:spcPts val="300"/>
              </a:spcBef>
              <a:spcAft>
                <a:spcPts val="0"/>
              </a:spcAft>
              <a:buSzPts val="5760"/>
              <a:buNone/>
              <a:defRPr sz="1500"/>
            </a:lvl7pPr>
            <a:lvl8pPr lvl="7" algn="ctr">
              <a:lnSpc>
                <a:spcPct val="90000"/>
              </a:lnSpc>
              <a:spcBef>
                <a:spcPts val="300"/>
              </a:spcBef>
              <a:spcAft>
                <a:spcPts val="0"/>
              </a:spcAft>
              <a:buSzPts val="5760"/>
              <a:buNone/>
              <a:defRPr sz="1500"/>
            </a:lvl8pPr>
            <a:lvl9pPr lvl="8" algn="ctr">
              <a:lnSpc>
                <a:spcPct val="90000"/>
              </a:lnSpc>
              <a:spcBef>
                <a:spcPts val="300"/>
              </a:spcBef>
              <a:spcAft>
                <a:spcPts val="300"/>
              </a:spcAft>
              <a:buSzPts val="5760"/>
              <a:buNone/>
              <a:defRPr sz="1500"/>
            </a:lvl9pPr>
          </a:lstStyle>
          <a:p>
            <a:endParaRPr/>
          </a:p>
        </p:txBody>
      </p:sp>
      <p:sp>
        <p:nvSpPr>
          <p:cNvPr id="26" name="Google Shape;26;p26"/>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FFFFFF"/>
                </a:solidFill>
                <a:latin typeface="Corbel"/>
                <a:ea typeface="Corbel"/>
                <a:cs typeface="Corbel"/>
                <a:sym typeface="Corbel"/>
              </a:defRPr>
            </a:lvl1pPr>
            <a:lvl2pPr marL="0" lvl="1" indent="0" algn="r">
              <a:spcBef>
                <a:spcPts val="0"/>
              </a:spcBef>
              <a:buNone/>
              <a:defRPr sz="1000">
                <a:solidFill>
                  <a:srgbClr val="FFFFFF"/>
                </a:solidFill>
                <a:latin typeface="Corbel"/>
                <a:ea typeface="Corbel"/>
                <a:cs typeface="Corbel"/>
                <a:sym typeface="Corbel"/>
              </a:defRPr>
            </a:lvl2pPr>
            <a:lvl3pPr marL="0" lvl="2" indent="0" algn="r">
              <a:spcBef>
                <a:spcPts val="0"/>
              </a:spcBef>
              <a:buNone/>
              <a:defRPr sz="1000">
                <a:solidFill>
                  <a:srgbClr val="FFFFFF"/>
                </a:solidFill>
                <a:latin typeface="Corbel"/>
                <a:ea typeface="Corbel"/>
                <a:cs typeface="Corbel"/>
                <a:sym typeface="Corbel"/>
              </a:defRPr>
            </a:lvl3pPr>
            <a:lvl4pPr marL="0" lvl="3" indent="0" algn="r">
              <a:spcBef>
                <a:spcPts val="0"/>
              </a:spcBef>
              <a:buNone/>
              <a:defRPr sz="1000">
                <a:solidFill>
                  <a:srgbClr val="FFFFFF"/>
                </a:solidFill>
                <a:latin typeface="Corbel"/>
                <a:ea typeface="Corbel"/>
                <a:cs typeface="Corbel"/>
                <a:sym typeface="Corbel"/>
              </a:defRPr>
            </a:lvl4pPr>
            <a:lvl5pPr marL="0" lvl="4" indent="0" algn="r">
              <a:spcBef>
                <a:spcPts val="0"/>
              </a:spcBef>
              <a:buNone/>
              <a:defRPr sz="1000">
                <a:solidFill>
                  <a:srgbClr val="FFFFFF"/>
                </a:solidFill>
                <a:latin typeface="Corbel"/>
                <a:ea typeface="Corbel"/>
                <a:cs typeface="Corbel"/>
                <a:sym typeface="Corbel"/>
              </a:defRPr>
            </a:lvl5pPr>
            <a:lvl6pPr marL="0" lvl="5" indent="0" algn="r">
              <a:spcBef>
                <a:spcPts val="0"/>
              </a:spcBef>
              <a:buNone/>
              <a:defRPr sz="1000">
                <a:solidFill>
                  <a:srgbClr val="FFFFFF"/>
                </a:solidFill>
                <a:latin typeface="Corbel"/>
                <a:ea typeface="Corbel"/>
                <a:cs typeface="Corbel"/>
                <a:sym typeface="Corbel"/>
              </a:defRPr>
            </a:lvl6pPr>
            <a:lvl7pPr marL="0" lvl="6" indent="0" algn="r">
              <a:spcBef>
                <a:spcPts val="0"/>
              </a:spcBef>
              <a:buNone/>
              <a:defRPr sz="1000">
                <a:solidFill>
                  <a:srgbClr val="FFFFFF"/>
                </a:solidFill>
                <a:latin typeface="Corbel"/>
                <a:ea typeface="Corbel"/>
                <a:cs typeface="Corbel"/>
                <a:sym typeface="Corbel"/>
              </a:defRPr>
            </a:lvl7pPr>
            <a:lvl8pPr marL="0" lvl="7" indent="0" algn="r">
              <a:spcBef>
                <a:spcPts val="0"/>
              </a:spcBef>
              <a:buNone/>
              <a:defRPr sz="1000">
                <a:solidFill>
                  <a:srgbClr val="FFFFFF"/>
                </a:solidFill>
                <a:latin typeface="Corbel"/>
                <a:ea typeface="Corbel"/>
                <a:cs typeface="Corbel"/>
                <a:sym typeface="Corbel"/>
              </a:defRPr>
            </a:lvl8pPr>
            <a:lvl9pPr marL="0" lvl="8" indent="0" algn="r">
              <a:spcBef>
                <a:spcPts val="0"/>
              </a:spcBef>
              <a:buNone/>
              <a:defRPr sz="1000">
                <a:solidFill>
                  <a:srgbClr val="FFFFFF"/>
                </a:solidFill>
                <a:latin typeface="Corbel"/>
                <a:ea typeface="Corbel"/>
                <a:cs typeface="Corbel"/>
                <a:sym typeface="Corbel"/>
              </a:defRPr>
            </a:lvl9pPr>
          </a:lstStyle>
          <a:p>
            <a:fld id="{00000000-1234-1234-1234-123412341234}" type="slidenum">
              <a:rPr lang="en-US" smtClean="0"/>
              <a:pPr/>
              <a:t>‹#›</a:t>
            </a:fld>
            <a:endParaRPr lang="en-US"/>
          </a:p>
        </p:txBody>
      </p:sp>
      <p:cxnSp>
        <p:nvCxnSpPr>
          <p:cNvPr id="29" name="Google Shape;29;p26"/>
          <p:cNvCxnSpPr/>
          <p:nvPr/>
        </p:nvCxnSpPr>
        <p:spPr>
          <a:xfrm>
            <a:off x="1483996" y="3733800"/>
            <a:ext cx="61722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28800"/>
              <a:buFont typeface="Corbel"/>
              <a:buNone/>
              <a:defRPr sz="5999"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1282446" y="4154521"/>
            <a:ext cx="6576822" cy="1363806"/>
          </a:xfrm>
          <a:prstGeom prst="rect">
            <a:avLst/>
          </a:prstGeom>
          <a:noFill/>
          <a:ln>
            <a:noFill/>
          </a:ln>
        </p:spPr>
        <p:txBody>
          <a:bodyPr spcFirstLastPara="1" wrap="square" lIns="91425" tIns="45700" rIns="91425" bIns="45700" anchor="t" anchorCtr="0">
            <a:normAutofit/>
          </a:bodyPr>
          <a:lstStyle>
            <a:lvl1pPr marL="95235" lvl="0" indent="-47617" algn="ctr">
              <a:lnSpc>
                <a:spcPct val="90000"/>
              </a:lnSpc>
              <a:spcBef>
                <a:spcPts val="1000"/>
              </a:spcBef>
              <a:spcAft>
                <a:spcPts val="0"/>
              </a:spcAft>
              <a:buSzPts val="6912"/>
              <a:buNone/>
              <a:defRPr sz="1800">
                <a:solidFill>
                  <a:schemeClr val="accent1"/>
                </a:solidFill>
              </a:defRPr>
            </a:lvl1pPr>
            <a:lvl2pPr marL="190470" lvl="1" indent="-47617" algn="l">
              <a:lnSpc>
                <a:spcPct val="90000"/>
              </a:lnSpc>
              <a:spcBef>
                <a:spcPts val="150"/>
              </a:spcBef>
              <a:spcAft>
                <a:spcPts val="0"/>
              </a:spcAft>
              <a:buSzPts val="5184"/>
              <a:buNone/>
              <a:defRPr sz="1350">
                <a:solidFill>
                  <a:srgbClr val="888888"/>
                </a:solidFill>
              </a:defRPr>
            </a:lvl2pPr>
            <a:lvl3pPr marL="285704" lvl="2" indent="-47617" algn="l">
              <a:lnSpc>
                <a:spcPct val="90000"/>
              </a:lnSpc>
              <a:spcBef>
                <a:spcPts val="300"/>
              </a:spcBef>
              <a:spcAft>
                <a:spcPts val="0"/>
              </a:spcAft>
              <a:buSzPts val="4608"/>
              <a:buNone/>
              <a:defRPr sz="1200">
                <a:solidFill>
                  <a:srgbClr val="888888"/>
                </a:solidFill>
              </a:defRPr>
            </a:lvl3pPr>
            <a:lvl4pPr marL="380939" lvl="3" indent="-47617" algn="l">
              <a:lnSpc>
                <a:spcPct val="90000"/>
              </a:lnSpc>
              <a:spcBef>
                <a:spcPts val="300"/>
              </a:spcBef>
              <a:spcAft>
                <a:spcPts val="0"/>
              </a:spcAft>
              <a:buSzPts val="4032"/>
              <a:buNone/>
              <a:defRPr sz="1050">
                <a:solidFill>
                  <a:srgbClr val="888888"/>
                </a:solidFill>
              </a:defRPr>
            </a:lvl4pPr>
            <a:lvl5pPr marL="476174" lvl="4" indent="-47617" algn="l">
              <a:lnSpc>
                <a:spcPct val="90000"/>
              </a:lnSpc>
              <a:spcBef>
                <a:spcPts val="300"/>
              </a:spcBef>
              <a:spcAft>
                <a:spcPts val="0"/>
              </a:spcAft>
              <a:buSzPts val="4032"/>
              <a:buNone/>
              <a:defRPr sz="1050">
                <a:solidFill>
                  <a:srgbClr val="888888"/>
                </a:solidFill>
              </a:defRPr>
            </a:lvl5pPr>
            <a:lvl6pPr marL="571409" lvl="5" indent="-47617" algn="l">
              <a:lnSpc>
                <a:spcPct val="90000"/>
              </a:lnSpc>
              <a:spcBef>
                <a:spcPts val="300"/>
              </a:spcBef>
              <a:spcAft>
                <a:spcPts val="0"/>
              </a:spcAft>
              <a:buSzPts val="4032"/>
              <a:buNone/>
              <a:defRPr sz="1050">
                <a:solidFill>
                  <a:srgbClr val="888888"/>
                </a:solidFill>
              </a:defRPr>
            </a:lvl6pPr>
            <a:lvl7pPr marL="666643" lvl="6" indent="-47617" algn="l">
              <a:lnSpc>
                <a:spcPct val="90000"/>
              </a:lnSpc>
              <a:spcBef>
                <a:spcPts val="300"/>
              </a:spcBef>
              <a:spcAft>
                <a:spcPts val="0"/>
              </a:spcAft>
              <a:buSzPts val="4032"/>
              <a:buNone/>
              <a:defRPr sz="1050">
                <a:solidFill>
                  <a:srgbClr val="888888"/>
                </a:solidFill>
              </a:defRPr>
            </a:lvl7pPr>
            <a:lvl8pPr marL="761878" lvl="7" indent="-47617" algn="l">
              <a:lnSpc>
                <a:spcPct val="90000"/>
              </a:lnSpc>
              <a:spcBef>
                <a:spcPts val="300"/>
              </a:spcBef>
              <a:spcAft>
                <a:spcPts val="0"/>
              </a:spcAft>
              <a:buSzPts val="4032"/>
              <a:buNone/>
              <a:defRPr sz="1050">
                <a:solidFill>
                  <a:srgbClr val="888888"/>
                </a:solidFill>
              </a:defRPr>
            </a:lvl8pPr>
            <a:lvl9pPr marL="857113" lvl="8" indent="-47617" algn="l">
              <a:lnSpc>
                <a:spcPct val="90000"/>
              </a:lnSpc>
              <a:spcBef>
                <a:spcPts val="300"/>
              </a:spcBef>
              <a:spcAft>
                <a:spcPts val="300"/>
              </a:spcAft>
              <a:buSzPts val="4032"/>
              <a:buNone/>
              <a:defRPr sz="1050">
                <a:solidFill>
                  <a:srgbClr val="888888"/>
                </a:solidFill>
              </a:defRPr>
            </a:lvl9pPr>
          </a:lstStyle>
          <a:p>
            <a:endParaRPr/>
          </a:p>
        </p:txBody>
      </p:sp>
      <p:sp>
        <p:nvSpPr>
          <p:cNvPr id="33" name="Google Shape;33;p27"/>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6" name="Google Shape;36;p27"/>
          <p:cNvCxnSpPr/>
          <p:nvPr/>
        </p:nvCxnSpPr>
        <p:spPr>
          <a:xfrm>
            <a:off x="1485902" y="4020408"/>
            <a:ext cx="61722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normAutofit/>
          </a:bodyPr>
          <a:lstStyle>
            <a:lvl1pPr marL="95235" lvl="0" indent="-131424" algn="l">
              <a:lnSpc>
                <a:spcPct val="90000"/>
              </a:lnSpc>
              <a:spcBef>
                <a:spcPts val="1000"/>
              </a:spcBef>
              <a:spcAft>
                <a:spcPts val="0"/>
              </a:spcAft>
              <a:buSzPts val="6336"/>
              <a:buChar char="•"/>
              <a:defRPr sz="1650"/>
            </a:lvl1pPr>
            <a:lvl2pPr marL="190470" lvl="1" indent="-123805" algn="l">
              <a:lnSpc>
                <a:spcPct val="90000"/>
              </a:lnSpc>
              <a:spcBef>
                <a:spcPts val="150"/>
              </a:spcBef>
              <a:spcAft>
                <a:spcPts val="0"/>
              </a:spcAft>
              <a:buSzPts val="5760"/>
              <a:buChar char="•"/>
              <a:defRPr sz="1500"/>
            </a:lvl2pPr>
            <a:lvl3pPr marL="285704" lvl="2" indent="-116186" algn="l">
              <a:lnSpc>
                <a:spcPct val="90000"/>
              </a:lnSpc>
              <a:spcBef>
                <a:spcPts val="300"/>
              </a:spcBef>
              <a:spcAft>
                <a:spcPts val="0"/>
              </a:spcAft>
              <a:buSzPts val="5184"/>
              <a:buChar char="•"/>
              <a:defRPr sz="1350"/>
            </a:lvl3pPr>
            <a:lvl4pPr marL="380939" lvl="3" indent="-108568" algn="l">
              <a:lnSpc>
                <a:spcPct val="90000"/>
              </a:lnSpc>
              <a:spcBef>
                <a:spcPts val="300"/>
              </a:spcBef>
              <a:spcAft>
                <a:spcPts val="0"/>
              </a:spcAft>
              <a:buSzPts val="4608"/>
              <a:buChar char="•"/>
              <a:defRPr sz="1200"/>
            </a:lvl4pPr>
            <a:lvl5pPr marL="476174" lvl="4" indent="-108568" algn="l">
              <a:lnSpc>
                <a:spcPct val="90000"/>
              </a:lnSpc>
              <a:spcBef>
                <a:spcPts val="300"/>
              </a:spcBef>
              <a:spcAft>
                <a:spcPts val="0"/>
              </a:spcAft>
              <a:buSzPts val="4608"/>
              <a:buChar char="•"/>
              <a:defRPr sz="1200"/>
            </a:lvl5pPr>
            <a:lvl6pPr marL="571409" lvl="5" indent="-108568" algn="l">
              <a:lnSpc>
                <a:spcPct val="90000"/>
              </a:lnSpc>
              <a:spcBef>
                <a:spcPts val="300"/>
              </a:spcBef>
              <a:spcAft>
                <a:spcPts val="0"/>
              </a:spcAft>
              <a:buSzPts val="4608"/>
              <a:buChar char="•"/>
              <a:defRPr sz="1200"/>
            </a:lvl6pPr>
            <a:lvl7pPr marL="666643" lvl="6" indent="-108568" algn="l">
              <a:lnSpc>
                <a:spcPct val="90000"/>
              </a:lnSpc>
              <a:spcBef>
                <a:spcPts val="300"/>
              </a:spcBef>
              <a:spcAft>
                <a:spcPts val="0"/>
              </a:spcAft>
              <a:buSzPts val="4608"/>
              <a:buChar char="•"/>
              <a:defRPr sz="1200"/>
            </a:lvl7pPr>
            <a:lvl8pPr marL="761878" lvl="7" indent="-108568" algn="l">
              <a:lnSpc>
                <a:spcPct val="90000"/>
              </a:lnSpc>
              <a:spcBef>
                <a:spcPts val="300"/>
              </a:spcBef>
              <a:spcAft>
                <a:spcPts val="0"/>
              </a:spcAft>
              <a:buSzPts val="4608"/>
              <a:buChar char="•"/>
              <a:defRPr sz="1200"/>
            </a:lvl8pPr>
            <a:lvl9pPr marL="857113" lvl="8" indent="-108568" algn="l">
              <a:lnSpc>
                <a:spcPct val="90000"/>
              </a:lnSpc>
              <a:spcBef>
                <a:spcPts val="300"/>
              </a:spcBef>
              <a:spcAft>
                <a:spcPts val="300"/>
              </a:spcAft>
              <a:buSzPts val="4608"/>
              <a:buChar char="•"/>
              <a:defRPr sz="1200"/>
            </a:lvl9pPr>
          </a:lstStyle>
          <a:p>
            <a:endParaRPr/>
          </a:p>
        </p:txBody>
      </p:sp>
      <p:sp>
        <p:nvSpPr>
          <p:cNvPr id="40" name="Google Shape;40;p28"/>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normAutofit/>
          </a:bodyPr>
          <a:lstStyle>
            <a:lvl1pPr marL="95235" lvl="0" indent="-131424" algn="l">
              <a:lnSpc>
                <a:spcPct val="90000"/>
              </a:lnSpc>
              <a:spcBef>
                <a:spcPts val="1000"/>
              </a:spcBef>
              <a:spcAft>
                <a:spcPts val="0"/>
              </a:spcAft>
              <a:buSzPts val="6336"/>
              <a:buChar char="•"/>
              <a:defRPr sz="1650"/>
            </a:lvl1pPr>
            <a:lvl2pPr marL="190470" lvl="1" indent="-123805" algn="l">
              <a:lnSpc>
                <a:spcPct val="90000"/>
              </a:lnSpc>
              <a:spcBef>
                <a:spcPts val="150"/>
              </a:spcBef>
              <a:spcAft>
                <a:spcPts val="0"/>
              </a:spcAft>
              <a:buSzPts val="5760"/>
              <a:buChar char="•"/>
              <a:defRPr sz="1500"/>
            </a:lvl2pPr>
            <a:lvl3pPr marL="285704" lvl="2" indent="-116186" algn="l">
              <a:lnSpc>
                <a:spcPct val="90000"/>
              </a:lnSpc>
              <a:spcBef>
                <a:spcPts val="300"/>
              </a:spcBef>
              <a:spcAft>
                <a:spcPts val="0"/>
              </a:spcAft>
              <a:buSzPts val="5184"/>
              <a:buChar char="•"/>
              <a:defRPr sz="1350"/>
            </a:lvl3pPr>
            <a:lvl4pPr marL="380939" lvl="3" indent="-108568" algn="l">
              <a:lnSpc>
                <a:spcPct val="90000"/>
              </a:lnSpc>
              <a:spcBef>
                <a:spcPts val="300"/>
              </a:spcBef>
              <a:spcAft>
                <a:spcPts val="0"/>
              </a:spcAft>
              <a:buSzPts val="4608"/>
              <a:buChar char="•"/>
              <a:defRPr sz="1200"/>
            </a:lvl4pPr>
            <a:lvl5pPr marL="476174" lvl="4" indent="-108568" algn="l">
              <a:lnSpc>
                <a:spcPct val="90000"/>
              </a:lnSpc>
              <a:spcBef>
                <a:spcPts val="300"/>
              </a:spcBef>
              <a:spcAft>
                <a:spcPts val="0"/>
              </a:spcAft>
              <a:buSzPts val="4608"/>
              <a:buChar char="•"/>
              <a:defRPr sz="1200"/>
            </a:lvl5pPr>
            <a:lvl6pPr marL="571409" lvl="5" indent="-108568" algn="l">
              <a:lnSpc>
                <a:spcPct val="90000"/>
              </a:lnSpc>
              <a:spcBef>
                <a:spcPts val="300"/>
              </a:spcBef>
              <a:spcAft>
                <a:spcPts val="0"/>
              </a:spcAft>
              <a:buSzPts val="4608"/>
              <a:buChar char="•"/>
              <a:defRPr sz="1200"/>
            </a:lvl6pPr>
            <a:lvl7pPr marL="666643" lvl="6" indent="-108568" algn="l">
              <a:lnSpc>
                <a:spcPct val="90000"/>
              </a:lnSpc>
              <a:spcBef>
                <a:spcPts val="300"/>
              </a:spcBef>
              <a:spcAft>
                <a:spcPts val="0"/>
              </a:spcAft>
              <a:buSzPts val="4608"/>
              <a:buChar char="•"/>
              <a:defRPr sz="1200"/>
            </a:lvl7pPr>
            <a:lvl8pPr marL="761878" lvl="7" indent="-108568" algn="l">
              <a:lnSpc>
                <a:spcPct val="90000"/>
              </a:lnSpc>
              <a:spcBef>
                <a:spcPts val="300"/>
              </a:spcBef>
              <a:spcAft>
                <a:spcPts val="0"/>
              </a:spcAft>
              <a:buSzPts val="4608"/>
              <a:buChar char="•"/>
              <a:defRPr sz="1200"/>
            </a:lvl8pPr>
            <a:lvl9pPr marL="857113" lvl="8" indent="-108568" algn="l">
              <a:lnSpc>
                <a:spcPct val="90000"/>
              </a:lnSpc>
              <a:spcBef>
                <a:spcPts val="300"/>
              </a:spcBef>
              <a:spcAft>
                <a:spcPts val="300"/>
              </a:spcAft>
              <a:buSzPts val="4608"/>
              <a:buChar char="•"/>
              <a:defRPr sz="1200"/>
            </a:lvl9pPr>
          </a:lstStyle>
          <a:p>
            <a:endParaRPr/>
          </a:p>
        </p:txBody>
      </p:sp>
      <p:sp>
        <p:nvSpPr>
          <p:cNvPr id="41" name="Google Shape;41;p28"/>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normAutofit/>
          </a:bodyPr>
          <a:lstStyle>
            <a:lvl1pPr marL="95235" lvl="0" indent="-47617" algn="l">
              <a:lnSpc>
                <a:spcPct val="90000"/>
              </a:lnSpc>
              <a:spcBef>
                <a:spcPts val="0"/>
              </a:spcBef>
              <a:spcAft>
                <a:spcPts val="0"/>
              </a:spcAft>
              <a:buSzPts val="6912"/>
              <a:buNone/>
              <a:defRPr sz="1800" b="1"/>
            </a:lvl1pPr>
            <a:lvl2pPr marL="190470" lvl="1" indent="-47617" algn="l">
              <a:lnSpc>
                <a:spcPct val="90000"/>
              </a:lnSpc>
              <a:spcBef>
                <a:spcPts val="150"/>
              </a:spcBef>
              <a:spcAft>
                <a:spcPts val="0"/>
              </a:spcAft>
              <a:buSzPts val="5760"/>
              <a:buNone/>
              <a:defRPr sz="1500" b="1"/>
            </a:lvl2pPr>
            <a:lvl3pPr marL="285704" lvl="2" indent="-47617" algn="l">
              <a:lnSpc>
                <a:spcPct val="90000"/>
              </a:lnSpc>
              <a:spcBef>
                <a:spcPts val="300"/>
              </a:spcBef>
              <a:spcAft>
                <a:spcPts val="0"/>
              </a:spcAft>
              <a:buSzPts val="5184"/>
              <a:buNone/>
              <a:defRPr sz="1350" b="1"/>
            </a:lvl3pPr>
            <a:lvl4pPr marL="380939" lvl="3" indent="-47617" algn="l">
              <a:lnSpc>
                <a:spcPct val="90000"/>
              </a:lnSpc>
              <a:spcBef>
                <a:spcPts val="300"/>
              </a:spcBef>
              <a:spcAft>
                <a:spcPts val="0"/>
              </a:spcAft>
              <a:buSzPts val="4608"/>
              <a:buNone/>
              <a:defRPr sz="1200" b="1"/>
            </a:lvl4pPr>
            <a:lvl5pPr marL="476174" lvl="4" indent="-47617" algn="l">
              <a:lnSpc>
                <a:spcPct val="90000"/>
              </a:lnSpc>
              <a:spcBef>
                <a:spcPts val="300"/>
              </a:spcBef>
              <a:spcAft>
                <a:spcPts val="0"/>
              </a:spcAft>
              <a:buSzPts val="4608"/>
              <a:buNone/>
              <a:defRPr sz="1200" b="1"/>
            </a:lvl5pPr>
            <a:lvl6pPr marL="571409" lvl="5" indent="-47617" algn="l">
              <a:lnSpc>
                <a:spcPct val="90000"/>
              </a:lnSpc>
              <a:spcBef>
                <a:spcPts val="300"/>
              </a:spcBef>
              <a:spcAft>
                <a:spcPts val="0"/>
              </a:spcAft>
              <a:buSzPts val="4608"/>
              <a:buNone/>
              <a:defRPr sz="1200" b="1"/>
            </a:lvl6pPr>
            <a:lvl7pPr marL="666643" lvl="6" indent="-47617" algn="l">
              <a:lnSpc>
                <a:spcPct val="90000"/>
              </a:lnSpc>
              <a:spcBef>
                <a:spcPts val="300"/>
              </a:spcBef>
              <a:spcAft>
                <a:spcPts val="0"/>
              </a:spcAft>
              <a:buSzPts val="4608"/>
              <a:buNone/>
              <a:defRPr sz="1200" b="1"/>
            </a:lvl7pPr>
            <a:lvl8pPr marL="761878" lvl="7" indent="-47617" algn="l">
              <a:lnSpc>
                <a:spcPct val="90000"/>
              </a:lnSpc>
              <a:spcBef>
                <a:spcPts val="300"/>
              </a:spcBef>
              <a:spcAft>
                <a:spcPts val="0"/>
              </a:spcAft>
              <a:buSzPts val="4608"/>
              <a:buNone/>
              <a:defRPr sz="1200" b="1"/>
            </a:lvl8pPr>
            <a:lvl9pPr marL="857113" lvl="8" indent="-47617" algn="l">
              <a:lnSpc>
                <a:spcPct val="90000"/>
              </a:lnSpc>
              <a:spcBef>
                <a:spcPts val="300"/>
              </a:spcBef>
              <a:spcAft>
                <a:spcPts val="300"/>
              </a:spcAft>
              <a:buSzPts val="4608"/>
              <a:buNone/>
              <a:defRPr sz="1200" b="1"/>
            </a:lvl9pPr>
          </a:lstStyle>
          <a:p>
            <a:endParaRPr/>
          </a:p>
        </p:txBody>
      </p:sp>
      <p:sp>
        <p:nvSpPr>
          <p:cNvPr id="47" name="Google Shape;47;p29"/>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normAutofit/>
          </a:bodyPr>
          <a:lstStyle>
            <a:lvl1pPr marL="95235" lvl="0" indent="-131424" algn="l">
              <a:lnSpc>
                <a:spcPct val="90000"/>
              </a:lnSpc>
              <a:spcBef>
                <a:spcPts val="1000"/>
              </a:spcBef>
              <a:spcAft>
                <a:spcPts val="0"/>
              </a:spcAft>
              <a:buSzPts val="6336"/>
              <a:buChar char="•"/>
              <a:defRPr sz="1650"/>
            </a:lvl1pPr>
            <a:lvl2pPr marL="190470" lvl="1" indent="-123805" algn="l">
              <a:lnSpc>
                <a:spcPct val="90000"/>
              </a:lnSpc>
              <a:spcBef>
                <a:spcPts val="150"/>
              </a:spcBef>
              <a:spcAft>
                <a:spcPts val="0"/>
              </a:spcAft>
              <a:buSzPts val="5760"/>
              <a:buChar char="•"/>
              <a:defRPr sz="1500"/>
            </a:lvl2pPr>
            <a:lvl3pPr marL="285704" lvl="2" indent="-116186" algn="l">
              <a:lnSpc>
                <a:spcPct val="90000"/>
              </a:lnSpc>
              <a:spcBef>
                <a:spcPts val="300"/>
              </a:spcBef>
              <a:spcAft>
                <a:spcPts val="0"/>
              </a:spcAft>
              <a:buSzPts val="5184"/>
              <a:buChar char="•"/>
              <a:defRPr sz="1350"/>
            </a:lvl3pPr>
            <a:lvl4pPr marL="380939" lvl="3" indent="-108568" algn="l">
              <a:lnSpc>
                <a:spcPct val="90000"/>
              </a:lnSpc>
              <a:spcBef>
                <a:spcPts val="300"/>
              </a:spcBef>
              <a:spcAft>
                <a:spcPts val="0"/>
              </a:spcAft>
              <a:buSzPts val="4608"/>
              <a:buChar char="•"/>
              <a:defRPr sz="1200"/>
            </a:lvl4pPr>
            <a:lvl5pPr marL="476174" lvl="4" indent="-108568" algn="l">
              <a:lnSpc>
                <a:spcPct val="90000"/>
              </a:lnSpc>
              <a:spcBef>
                <a:spcPts val="300"/>
              </a:spcBef>
              <a:spcAft>
                <a:spcPts val="0"/>
              </a:spcAft>
              <a:buSzPts val="4608"/>
              <a:buChar char="•"/>
              <a:defRPr sz="1200"/>
            </a:lvl5pPr>
            <a:lvl6pPr marL="571409" lvl="5" indent="-108568" algn="l">
              <a:lnSpc>
                <a:spcPct val="90000"/>
              </a:lnSpc>
              <a:spcBef>
                <a:spcPts val="300"/>
              </a:spcBef>
              <a:spcAft>
                <a:spcPts val="0"/>
              </a:spcAft>
              <a:buSzPts val="4608"/>
              <a:buChar char="•"/>
              <a:defRPr sz="1200"/>
            </a:lvl6pPr>
            <a:lvl7pPr marL="666643" lvl="6" indent="-108568" algn="l">
              <a:lnSpc>
                <a:spcPct val="90000"/>
              </a:lnSpc>
              <a:spcBef>
                <a:spcPts val="300"/>
              </a:spcBef>
              <a:spcAft>
                <a:spcPts val="0"/>
              </a:spcAft>
              <a:buSzPts val="4608"/>
              <a:buChar char="•"/>
              <a:defRPr sz="1200"/>
            </a:lvl7pPr>
            <a:lvl8pPr marL="761878" lvl="7" indent="-108568" algn="l">
              <a:lnSpc>
                <a:spcPct val="90000"/>
              </a:lnSpc>
              <a:spcBef>
                <a:spcPts val="300"/>
              </a:spcBef>
              <a:spcAft>
                <a:spcPts val="0"/>
              </a:spcAft>
              <a:buSzPts val="4608"/>
              <a:buChar char="•"/>
              <a:defRPr sz="1200"/>
            </a:lvl8pPr>
            <a:lvl9pPr marL="857113" lvl="8" indent="-108568" algn="l">
              <a:lnSpc>
                <a:spcPct val="90000"/>
              </a:lnSpc>
              <a:spcBef>
                <a:spcPts val="300"/>
              </a:spcBef>
              <a:spcAft>
                <a:spcPts val="300"/>
              </a:spcAft>
              <a:buSzPts val="4608"/>
              <a:buChar char="•"/>
              <a:defRPr sz="1200"/>
            </a:lvl9pPr>
          </a:lstStyle>
          <a:p>
            <a:endParaRPr/>
          </a:p>
        </p:txBody>
      </p:sp>
      <p:sp>
        <p:nvSpPr>
          <p:cNvPr id="48" name="Google Shape;48;p29"/>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normAutofit/>
          </a:bodyPr>
          <a:lstStyle>
            <a:lvl1pPr marL="95235" lvl="0" indent="-47617" algn="l">
              <a:lnSpc>
                <a:spcPct val="90000"/>
              </a:lnSpc>
              <a:spcBef>
                <a:spcPts val="0"/>
              </a:spcBef>
              <a:spcAft>
                <a:spcPts val="0"/>
              </a:spcAft>
              <a:buSzPts val="6912"/>
              <a:buNone/>
              <a:defRPr sz="1800" b="1"/>
            </a:lvl1pPr>
            <a:lvl2pPr marL="190470" lvl="1" indent="-47617" algn="l">
              <a:lnSpc>
                <a:spcPct val="90000"/>
              </a:lnSpc>
              <a:spcBef>
                <a:spcPts val="150"/>
              </a:spcBef>
              <a:spcAft>
                <a:spcPts val="0"/>
              </a:spcAft>
              <a:buSzPts val="5760"/>
              <a:buNone/>
              <a:defRPr sz="1500" b="1"/>
            </a:lvl2pPr>
            <a:lvl3pPr marL="285704" lvl="2" indent="-47617" algn="l">
              <a:lnSpc>
                <a:spcPct val="90000"/>
              </a:lnSpc>
              <a:spcBef>
                <a:spcPts val="300"/>
              </a:spcBef>
              <a:spcAft>
                <a:spcPts val="0"/>
              </a:spcAft>
              <a:buSzPts val="5184"/>
              <a:buNone/>
              <a:defRPr sz="1350" b="1"/>
            </a:lvl3pPr>
            <a:lvl4pPr marL="380939" lvl="3" indent="-47617" algn="l">
              <a:lnSpc>
                <a:spcPct val="90000"/>
              </a:lnSpc>
              <a:spcBef>
                <a:spcPts val="300"/>
              </a:spcBef>
              <a:spcAft>
                <a:spcPts val="0"/>
              </a:spcAft>
              <a:buSzPts val="4608"/>
              <a:buNone/>
              <a:defRPr sz="1200" b="1"/>
            </a:lvl4pPr>
            <a:lvl5pPr marL="476174" lvl="4" indent="-47617" algn="l">
              <a:lnSpc>
                <a:spcPct val="90000"/>
              </a:lnSpc>
              <a:spcBef>
                <a:spcPts val="300"/>
              </a:spcBef>
              <a:spcAft>
                <a:spcPts val="0"/>
              </a:spcAft>
              <a:buSzPts val="4608"/>
              <a:buNone/>
              <a:defRPr sz="1200" b="1"/>
            </a:lvl5pPr>
            <a:lvl6pPr marL="571409" lvl="5" indent="-47617" algn="l">
              <a:lnSpc>
                <a:spcPct val="90000"/>
              </a:lnSpc>
              <a:spcBef>
                <a:spcPts val="300"/>
              </a:spcBef>
              <a:spcAft>
                <a:spcPts val="0"/>
              </a:spcAft>
              <a:buSzPts val="4608"/>
              <a:buNone/>
              <a:defRPr sz="1200" b="1"/>
            </a:lvl6pPr>
            <a:lvl7pPr marL="666643" lvl="6" indent="-47617" algn="l">
              <a:lnSpc>
                <a:spcPct val="90000"/>
              </a:lnSpc>
              <a:spcBef>
                <a:spcPts val="300"/>
              </a:spcBef>
              <a:spcAft>
                <a:spcPts val="0"/>
              </a:spcAft>
              <a:buSzPts val="4608"/>
              <a:buNone/>
              <a:defRPr sz="1200" b="1"/>
            </a:lvl7pPr>
            <a:lvl8pPr marL="761878" lvl="7" indent="-47617" algn="l">
              <a:lnSpc>
                <a:spcPct val="90000"/>
              </a:lnSpc>
              <a:spcBef>
                <a:spcPts val="300"/>
              </a:spcBef>
              <a:spcAft>
                <a:spcPts val="0"/>
              </a:spcAft>
              <a:buSzPts val="4608"/>
              <a:buNone/>
              <a:defRPr sz="1200" b="1"/>
            </a:lvl8pPr>
            <a:lvl9pPr marL="857113" lvl="8" indent="-47617" algn="l">
              <a:lnSpc>
                <a:spcPct val="90000"/>
              </a:lnSpc>
              <a:spcBef>
                <a:spcPts val="300"/>
              </a:spcBef>
              <a:spcAft>
                <a:spcPts val="300"/>
              </a:spcAft>
              <a:buSzPts val="4608"/>
              <a:buNone/>
              <a:defRPr sz="1200" b="1"/>
            </a:lvl9pPr>
          </a:lstStyle>
          <a:p>
            <a:endParaRPr/>
          </a:p>
        </p:txBody>
      </p:sp>
      <p:sp>
        <p:nvSpPr>
          <p:cNvPr id="49" name="Google Shape;49;p29"/>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normAutofit/>
          </a:bodyPr>
          <a:lstStyle>
            <a:lvl1pPr marL="95235" lvl="0" indent="-131424" algn="l">
              <a:lnSpc>
                <a:spcPct val="90000"/>
              </a:lnSpc>
              <a:spcBef>
                <a:spcPts val="1000"/>
              </a:spcBef>
              <a:spcAft>
                <a:spcPts val="0"/>
              </a:spcAft>
              <a:buSzPts val="6336"/>
              <a:buChar char="•"/>
              <a:defRPr sz="1650"/>
            </a:lvl1pPr>
            <a:lvl2pPr marL="190470" lvl="1" indent="-123805" algn="l">
              <a:lnSpc>
                <a:spcPct val="90000"/>
              </a:lnSpc>
              <a:spcBef>
                <a:spcPts val="150"/>
              </a:spcBef>
              <a:spcAft>
                <a:spcPts val="0"/>
              </a:spcAft>
              <a:buSzPts val="5760"/>
              <a:buChar char="•"/>
              <a:defRPr sz="1500"/>
            </a:lvl2pPr>
            <a:lvl3pPr marL="285704" lvl="2" indent="-116186" algn="l">
              <a:lnSpc>
                <a:spcPct val="90000"/>
              </a:lnSpc>
              <a:spcBef>
                <a:spcPts val="300"/>
              </a:spcBef>
              <a:spcAft>
                <a:spcPts val="0"/>
              </a:spcAft>
              <a:buSzPts val="5184"/>
              <a:buChar char="•"/>
              <a:defRPr sz="1350"/>
            </a:lvl3pPr>
            <a:lvl4pPr marL="380939" lvl="3" indent="-108568" algn="l">
              <a:lnSpc>
                <a:spcPct val="90000"/>
              </a:lnSpc>
              <a:spcBef>
                <a:spcPts val="300"/>
              </a:spcBef>
              <a:spcAft>
                <a:spcPts val="0"/>
              </a:spcAft>
              <a:buSzPts val="4608"/>
              <a:buChar char="•"/>
              <a:defRPr sz="1200"/>
            </a:lvl4pPr>
            <a:lvl5pPr marL="476174" lvl="4" indent="-108568" algn="l">
              <a:lnSpc>
                <a:spcPct val="90000"/>
              </a:lnSpc>
              <a:spcBef>
                <a:spcPts val="300"/>
              </a:spcBef>
              <a:spcAft>
                <a:spcPts val="0"/>
              </a:spcAft>
              <a:buSzPts val="4608"/>
              <a:buChar char="•"/>
              <a:defRPr sz="1200"/>
            </a:lvl5pPr>
            <a:lvl6pPr marL="571409" lvl="5" indent="-108568" algn="l">
              <a:lnSpc>
                <a:spcPct val="90000"/>
              </a:lnSpc>
              <a:spcBef>
                <a:spcPts val="300"/>
              </a:spcBef>
              <a:spcAft>
                <a:spcPts val="0"/>
              </a:spcAft>
              <a:buSzPts val="4608"/>
              <a:buChar char="•"/>
              <a:defRPr sz="1200"/>
            </a:lvl6pPr>
            <a:lvl7pPr marL="666643" lvl="6" indent="-108568" algn="l">
              <a:lnSpc>
                <a:spcPct val="90000"/>
              </a:lnSpc>
              <a:spcBef>
                <a:spcPts val="300"/>
              </a:spcBef>
              <a:spcAft>
                <a:spcPts val="0"/>
              </a:spcAft>
              <a:buSzPts val="4608"/>
              <a:buChar char="•"/>
              <a:defRPr sz="1200"/>
            </a:lvl7pPr>
            <a:lvl8pPr marL="761878" lvl="7" indent="-108568" algn="l">
              <a:lnSpc>
                <a:spcPct val="90000"/>
              </a:lnSpc>
              <a:spcBef>
                <a:spcPts val="300"/>
              </a:spcBef>
              <a:spcAft>
                <a:spcPts val="0"/>
              </a:spcAft>
              <a:buSzPts val="4608"/>
              <a:buChar char="•"/>
              <a:defRPr sz="1200"/>
            </a:lvl8pPr>
            <a:lvl9pPr marL="857113" lvl="8" indent="-108568" algn="l">
              <a:lnSpc>
                <a:spcPct val="90000"/>
              </a:lnSpc>
              <a:spcBef>
                <a:spcPts val="300"/>
              </a:spcBef>
              <a:spcAft>
                <a:spcPts val="300"/>
              </a:spcAft>
              <a:buSzPts val="4608"/>
              <a:buChar char="•"/>
              <a:defRPr sz="1200"/>
            </a:lvl9pPr>
          </a:lstStyle>
          <a:p>
            <a:endParaRPr/>
          </a:p>
        </p:txBody>
      </p:sp>
      <p:sp>
        <p:nvSpPr>
          <p:cNvPr id="50" name="Google Shape;50;p29"/>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44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4129314" y="1097280"/>
            <a:ext cx="4149638" cy="4663440"/>
          </a:xfrm>
          <a:prstGeom prst="rect">
            <a:avLst/>
          </a:prstGeom>
          <a:noFill/>
          <a:ln>
            <a:noFill/>
          </a:ln>
        </p:spPr>
        <p:txBody>
          <a:bodyPr spcFirstLastPara="1" wrap="square" lIns="91425" tIns="45700" rIns="91425" bIns="45700" anchor="t" anchorCtr="0">
            <a:normAutofit/>
          </a:bodyPr>
          <a:lstStyle>
            <a:lvl1pPr marL="95235" lvl="0" indent="-169518" algn="l">
              <a:lnSpc>
                <a:spcPct val="90000"/>
              </a:lnSpc>
              <a:spcBef>
                <a:spcPts val="1000"/>
              </a:spcBef>
              <a:spcAft>
                <a:spcPts val="0"/>
              </a:spcAft>
              <a:buSzPts val="9216"/>
              <a:buChar char="•"/>
              <a:defRPr sz="2400"/>
            </a:lvl1pPr>
            <a:lvl2pPr marL="190470" lvl="1" indent="-154280" algn="l">
              <a:lnSpc>
                <a:spcPct val="90000"/>
              </a:lnSpc>
              <a:spcBef>
                <a:spcPts val="150"/>
              </a:spcBef>
              <a:spcAft>
                <a:spcPts val="0"/>
              </a:spcAft>
              <a:buSzPts val="8064"/>
              <a:buChar char="•"/>
              <a:defRPr sz="2100"/>
            </a:lvl2pPr>
            <a:lvl3pPr marL="285704" lvl="2" indent="-139043" algn="l">
              <a:lnSpc>
                <a:spcPct val="90000"/>
              </a:lnSpc>
              <a:spcBef>
                <a:spcPts val="300"/>
              </a:spcBef>
              <a:spcAft>
                <a:spcPts val="0"/>
              </a:spcAft>
              <a:buSzPts val="6912"/>
              <a:buChar char="•"/>
              <a:defRPr sz="1800"/>
            </a:lvl3pPr>
            <a:lvl4pPr marL="380939" lvl="3" indent="-123805" algn="l">
              <a:lnSpc>
                <a:spcPct val="90000"/>
              </a:lnSpc>
              <a:spcBef>
                <a:spcPts val="300"/>
              </a:spcBef>
              <a:spcAft>
                <a:spcPts val="0"/>
              </a:spcAft>
              <a:buSzPts val="5760"/>
              <a:buChar char="•"/>
              <a:defRPr sz="1500"/>
            </a:lvl4pPr>
            <a:lvl5pPr marL="476174" lvl="4" indent="-123805" algn="l">
              <a:lnSpc>
                <a:spcPct val="90000"/>
              </a:lnSpc>
              <a:spcBef>
                <a:spcPts val="300"/>
              </a:spcBef>
              <a:spcAft>
                <a:spcPts val="0"/>
              </a:spcAft>
              <a:buSzPts val="5760"/>
              <a:buChar char="•"/>
              <a:defRPr sz="1500"/>
            </a:lvl5pPr>
            <a:lvl6pPr marL="571409" lvl="5" indent="-123805" algn="l">
              <a:lnSpc>
                <a:spcPct val="90000"/>
              </a:lnSpc>
              <a:spcBef>
                <a:spcPts val="300"/>
              </a:spcBef>
              <a:spcAft>
                <a:spcPts val="0"/>
              </a:spcAft>
              <a:buSzPts val="5760"/>
              <a:buChar char="•"/>
              <a:defRPr sz="1500"/>
            </a:lvl6pPr>
            <a:lvl7pPr marL="666643" lvl="6" indent="-123805" algn="l">
              <a:lnSpc>
                <a:spcPct val="90000"/>
              </a:lnSpc>
              <a:spcBef>
                <a:spcPts val="300"/>
              </a:spcBef>
              <a:spcAft>
                <a:spcPts val="0"/>
              </a:spcAft>
              <a:buSzPts val="5760"/>
              <a:buChar char="•"/>
              <a:defRPr sz="1500"/>
            </a:lvl7pPr>
            <a:lvl8pPr marL="761878" lvl="7" indent="-123805" algn="l">
              <a:lnSpc>
                <a:spcPct val="90000"/>
              </a:lnSpc>
              <a:spcBef>
                <a:spcPts val="300"/>
              </a:spcBef>
              <a:spcAft>
                <a:spcPts val="0"/>
              </a:spcAft>
              <a:buSzPts val="5760"/>
              <a:buChar char="•"/>
              <a:defRPr sz="1500"/>
            </a:lvl8pPr>
            <a:lvl9pPr marL="857113" lvl="8" indent="-123805" algn="l">
              <a:lnSpc>
                <a:spcPct val="90000"/>
              </a:lnSpc>
              <a:spcBef>
                <a:spcPts val="300"/>
              </a:spcBef>
              <a:spcAft>
                <a:spcPts val="300"/>
              </a:spcAft>
              <a:buSzPts val="5760"/>
              <a:buChar char="•"/>
              <a:defRPr sz="1500"/>
            </a:lvl9pPr>
          </a:lstStyle>
          <a:p>
            <a:endParaRPr/>
          </a:p>
        </p:txBody>
      </p:sp>
      <p:sp>
        <p:nvSpPr>
          <p:cNvPr id="61" name="Google Shape;61;p31"/>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normAutofit/>
          </a:bodyPr>
          <a:lstStyle>
            <a:lvl1pPr marL="95235" lvl="0" indent="-47617" algn="l">
              <a:lnSpc>
                <a:spcPct val="100000"/>
              </a:lnSpc>
              <a:spcBef>
                <a:spcPts val="800"/>
              </a:spcBef>
              <a:spcAft>
                <a:spcPts val="0"/>
              </a:spcAft>
              <a:buSzPts val="4896"/>
              <a:buNone/>
              <a:defRPr sz="1275"/>
            </a:lvl1pPr>
            <a:lvl2pPr marL="190470" lvl="1" indent="-47617" algn="l">
              <a:lnSpc>
                <a:spcPct val="90000"/>
              </a:lnSpc>
              <a:spcBef>
                <a:spcPts val="150"/>
              </a:spcBef>
              <a:spcAft>
                <a:spcPts val="0"/>
              </a:spcAft>
              <a:buSzPts val="3456"/>
              <a:buNone/>
              <a:defRPr sz="900"/>
            </a:lvl2pPr>
            <a:lvl3pPr marL="285704" lvl="2" indent="-47617" algn="l">
              <a:lnSpc>
                <a:spcPct val="90000"/>
              </a:lnSpc>
              <a:spcBef>
                <a:spcPts val="300"/>
              </a:spcBef>
              <a:spcAft>
                <a:spcPts val="0"/>
              </a:spcAft>
              <a:buSzPts val="2880"/>
              <a:buNone/>
              <a:defRPr sz="750"/>
            </a:lvl3pPr>
            <a:lvl4pPr marL="380939" lvl="3" indent="-47617" algn="l">
              <a:lnSpc>
                <a:spcPct val="90000"/>
              </a:lnSpc>
              <a:spcBef>
                <a:spcPts val="300"/>
              </a:spcBef>
              <a:spcAft>
                <a:spcPts val="0"/>
              </a:spcAft>
              <a:buSzPts val="2592"/>
              <a:buNone/>
              <a:defRPr sz="675"/>
            </a:lvl4pPr>
            <a:lvl5pPr marL="476174" lvl="4" indent="-47617" algn="l">
              <a:lnSpc>
                <a:spcPct val="90000"/>
              </a:lnSpc>
              <a:spcBef>
                <a:spcPts val="300"/>
              </a:spcBef>
              <a:spcAft>
                <a:spcPts val="0"/>
              </a:spcAft>
              <a:buSzPts val="2592"/>
              <a:buNone/>
              <a:defRPr sz="675"/>
            </a:lvl5pPr>
            <a:lvl6pPr marL="571409" lvl="5" indent="-47617" algn="l">
              <a:lnSpc>
                <a:spcPct val="90000"/>
              </a:lnSpc>
              <a:spcBef>
                <a:spcPts val="300"/>
              </a:spcBef>
              <a:spcAft>
                <a:spcPts val="0"/>
              </a:spcAft>
              <a:buSzPts val="2592"/>
              <a:buNone/>
              <a:defRPr sz="675"/>
            </a:lvl6pPr>
            <a:lvl7pPr marL="666643" lvl="6" indent="-47617" algn="l">
              <a:lnSpc>
                <a:spcPct val="90000"/>
              </a:lnSpc>
              <a:spcBef>
                <a:spcPts val="300"/>
              </a:spcBef>
              <a:spcAft>
                <a:spcPts val="0"/>
              </a:spcAft>
              <a:buSzPts val="2592"/>
              <a:buNone/>
              <a:defRPr sz="675"/>
            </a:lvl7pPr>
            <a:lvl8pPr marL="761878" lvl="7" indent="-47617" algn="l">
              <a:lnSpc>
                <a:spcPct val="90000"/>
              </a:lnSpc>
              <a:spcBef>
                <a:spcPts val="300"/>
              </a:spcBef>
              <a:spcAft>
                <a:spcPts val="0"/>
              </a:spcAft>
              <a:buSzPts val="2592"/>
              <a:buNone/>
              <a:defRPr sz="675"/>
            </a:lvl8pPr>
            <a:lvl9pPr marL="857113" lvl="8" indent="-47617" algn="l">
              <a:lnSpc>
                <a:spcPct val="90000"/>
              </a:lnSpc>
              <a:spcBef>
                <a:spcPts val="300"/>
              </a:spcBef>
              <a:spcAft>
                <a:spcPts val="300"/>
              </a:spcAft>
              <a:buSzPts val="2592"/>
              <a:buNone/>
              <a:defRPr sz="675"/>
            </a:lvl9pPr>
          </a:lstStyle>
          <a:p>
            <a:endParaRPr/>
          </a:p>
        </p:txBody>
      </p:sp>
      <p:sp>
        <p:nvSpPr>
          <p:cNvPr id="62" name="Google Shape;62;p31"/>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44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4019108" y="1069848"/>
            <a:ext cx="4257703" cy="4645153"/>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000"/>
              </a:spcBef>
              <a:spcAft>
                <a:spcPts val="0"/>
              </a:spcAft>
              <a:buClr>
                <a:schemeClr val="accent1"/>
              </a:buClr>
              <a:buSzPts val="8064"/>
              <a:buFont typeface="Corbel"/>
              <a:buNone/>
              <a:defRPr sz="2100" b="0" i="0" u="none" strike="noStrike" cap="none">
                <a:solidFill>
                  <a:schemeClr val="accent1"/>
                </a:solidFill>
                <a:latin typeface="Corbel"/>
                <a:ea typeface="Corbel"/>
                <a:cs typeface="Corbel"/>
                <a:sym typeface="Corbel"/>
              </a:defRPr>
            </a:lvl1pPr>
            <a:lvl2pPr marR="0" lvl="1" algn="l" rtl="0">
              <a:lnSpc>
                <a:spcPct val="90000"/>
              </a:lnSpc>
              <a:spcBef>
                <a:spcPts val="150"/>
              </a:spcBef>
              <a:spcAft>
                <a:spcPts val="0"/>
              </a:spcAft>
              <a:buClr>
                <a:schemeClr val="accent1"/>
              </a:buClr>
              <a:buSzPts val="8064"/>
              <a:buFont typeface="Corbel"/>
              <a:buNone/>
              <a:defRPr sz="2100" b="0" i="0" u="none" strike="noStrike" cap="none">
                <a:solidFill>
                  <a:schemeClr val="accent1"/>
                </a:solidFill>
                <a:latin typeface="Corbel"/>
                <a:ea typeface="Corbel"/>
                <a:cs typeface="Corbel"/>
                <a:sym typeface="Corbel"/>
              </a:defRPr>
            </a:lvl2pPr>
            <a:lvl3pPr marR="0" lvl="2" algn="l" rtl="0">
              <a:lnSpc>
                <a:spcPct val="90000"/>
              </a:lnSpc>
              <a:spcBef>
                <a:spcPts val="300"/>
              </a:spcBef>
              <a:spcAft>
                <a:spcPts val="0"/>
              </a:spcAft>
              <a:buClr>
                <a:schemeClr val="accent1"/>
              </a:buClr>
              <a:buSzPts val="6912"/>
              <a:buFont typeface="Corbel"/>
              <a:buNone/>
              <a:defRPr sz="1800" b="0" i="0" u="none" strike="noStrike" cap="none">
                <a:solidFill>
                  <a:schemeClr val="accent1"/>
                </a:solidFill>
                <a:latin typeface="Corbel"/>
                <a:ea typeface="Corbel"/>
                <a:cs typeface="Corbel"/>
                <a:sym typeface="Corbel"/>
              </a:defRPr>
            </a:lvl3pPr>
            <a:lvl4pPr marR="0" lvl="3" algn="l" rtl="0">
              <a:lnSpc>
                <a:spcPct val="90000"/>
              </a:lnSpc>
              <a:spcBef>
                <a:spcPts val="300"/>
              </a:spcBef>
              <a:spcAft>
                <a:spcPts val="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4pPr>
            <a:lvl5pPr marR="0" lvl="4" algn="l" rtl="0">
              <a:lnSpc>
                <a:spcPct val="90000"/>
              </a:lnSpc>
              <a:spcBef>
                <a:spcPts val="300"/>
              </a:spcBef>
              <a:spcAft>
                <a:spcPts val="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5pPr>
            <a:lvl6pPr marR="0" lvl="5" algn="l" rtl="0">
              <a:lnSpc>
                <a:spcPct val="90000"/>
              </a:lnSpc>
              <a:spcBef>
                <a:spcPts val="300"/>
              </a:spcBef>
              <a:spcAft>
                <a:spcPts val="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6pPr>
            <a:lvl7pPr marR="0" lvl="6" algn="l" rtl="0">
              <a:lnSpc>
                <a:spcPct val="90000"/>
              </a:lnSpc>
              <a:spcBef>
                <a:spcPts val="300"/>
              </a:spcBef>
              <a:spcAft>
                <a:spcPts val="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7pPr>
            <a:lvl8pPr marR="0" lvl="7" algn="l" rtl="0">
              <a:lnSpc>
                <a:spcPct val="90000"/>
              </a:lnSpc>
              <a:spcBef>
                <a:spcPts val="300"/>
              </a:spcBef>
              <a:spcAft>
                <a:spcPts val="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8pPr>
            <a:lvl9pPr marR="0" lvl="8" algn="l" rtl="0">
              <a:lnSpc>
                <a:spcPct val="90000"/>
              </a:lnSpc>
              <a:spcBef>
                <a:spcPts val="300"/>
              </a:spcBef>
              <a:spcAft>
                <a:spcPts val="300"/>
              </a:spcAft>
              <a:buClr>
                <a:schemeClr val="accent1"/>
              </a:buClr>
              <a:buSzPts val="5760"/>
              <a:buFont typeface="Corbel"/>
              <a:buNone/>
              <a:defRPr sz="1500" b="0" i="0" u="none" strike="noStrike" cap="none">
                <a:solidFill>
                  <a:schemeClr val="accent1"/>
                </a:solidFill>
                <a:latin typeface="Corbel"/>
                <a:ea typeface="Corbel"/>
                <a:cs typeface="Corbel"/>
                <a:sym typeface="Corbel"/>
              </a:defRPr>
            </a:lvl9pPr>
          </a:lstStyle>
          <a:p>
            <a:endParaRPr/>
          </a:p>
        </p:txBody>
      </p:sp>
      <p:sp>
        <p:nvSpPr>
          <p:cNvPr id="68" name="Google Shape;68;p32"/>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normAutofit/>
          </a:bodyPr>
          <a:lstStyle>
            <a:lvl1pPr marL="95235" lvl="0" indent="-47617" algn="l">
              <a:lnSpc>
                <a:spcPct val="100000"/>
              </a:lnSpc>
              <a:spcBef>
                <a:spcPts val="800"/>
              </a:spcBef>
              <a:spcAft>
                <a:spcPts val="0"/>
              </a:spcAft>
              <a:buSzPts val="4896"/>
              <a:buNone/>
              <a:defRPr sz="1275"/>
            </a:lvl1pPr>
            <a:lvl2pPr marL="190470" lvl="1" indent="-47617" algn="l">
              <a:lnSpc>
                <a:spcPct val="90000"/>
              </a:lnSpc>
              <a:spcBef>
                <a:spcPts val="150"/>
              </a:spcBef>
              <a:spcAft>
                <a:spcPts val="0"/>
              </a:spcAft>
              <a:buSzPts val="3456"/>
              <a:buNone/>
              <a:defRPr sz="900"/>
            </a:lvl2pPr>
            <a:lvl3pPr marL="285704" lvl="2" indent="-47617" algn="l">
              <a:lnSpc>
                <a:spcPct val="90000"/>
              </a:lnSpc>
              <a:spcBef>
                <a:spcPts val="300"/>
              </a:spcBef>
              <a:spcAft>
                <a:spcPts val="0"/>
              </a:spcAft>
              <a:buSzPts val="2880"/>
              <a:buNone/>
              <a:defRPr sz="750"/>
            </a:lvl3pPr>
            <a:lvl4pPr marL="380939" lvl="3" indent="-47617" algn="l">
              <a:lnSpc>
                <a:spcPct val="90000"/>
              </a:lnSpc>
              <a:spcBef>
                <a:spcPts val="300"/>
              </a:spcBef>
              <a:spcAft>
                <a:spcPts val="0"/>
              </a:spcAft>
              <a:buSzPts val="2592"/>
              <a:buNone/>
              <a:defRPr sz="675"/>
            </a:lvl4pPr>
            <a:lvl5pPr marL="476174" lvl="4" indent="-47617" algn="l">
              <a:lnSpc>
                <a:spcPct val="90000"/>
              </a:lnSpc>
              <a:spcBef>
                <a:spcPts val="300"/>
              </a:spcBef>
              <a:spcAft>
                <a:spcPts val="0"/>
              </a:spcAft>
              <a:buSzPts val="2592"/>
              <a:buNone/>
              <a:defRPr sz="675"/>
            </a:lvl5pPr>
            <a:lvl6pPr marL="571409" lvl="5" indent="-47617" algn="l">
              <a:lnSpc>
                <a:spcPct val="90000"/>
              </a:lnSpc>
              <a:spcBef>
                <a:spcPts val="300"/>
              </a:spcBef>
              <a:spcAft>
                <a:spcPts val="0"/>
              </a:spcAft>
              <a:buSzPts val="2592"/>
              <a:buNone/>
              <a:defRPr sz="675"/>
            </a:lvl6pPr>
            <a:lvl7pPr marL="666643" lvl="6" indent="-47617" algn="l">
              <a:lnSpc>
                <a:spcPct val="90000"/>
              </a:lnSpc>
              <a:spcBef>
                <a:spcPts val="300"/>
              </a:spcBef>
              <a:spcAft>
                <a:spcPts val="0"/>
              </a:spcAft>
              <a:buSzPts val="2592"/>
              <a:buNone/>
              <a:defRPr sz="675"/>
            </a:lvl7pPr>
            <a:lvl8pPr marL="761878" lvl="7" indent="-47617" algn="l">
              <a:lnSpc>
                <a:spcPct val="90000"/>
              </a:lnSpc>
              <a:spcBef>
                <a:spcPts val="300"/>
              </a:spcBef>
              <a:spcAft>
                <a:spcPts val="0"/>
              </a:spcAft>
              <a:buSzPts val="2592"/>
              <a:buNone/>
              <a:defRPr sz="675"/>
            </a:lvl8pPr>
            <a:lvl9pPr marL="857113" lvl="8" indent="-47617" algn="l">
              <a:lnSpc>
                <a:spcPct val="90000"/>
              </a:lnSpc>
              <a:spcBef>
                <a:spcPts val="300"/>
              </a:spcBef>
              <a:spcAft>
                <a:spcPts val="300"/>
              </a:spcAft>
              <a:buSzPts val="2592"/>
              <a:buNone/>
              <a:defRPr sz="675"/>
            </a:lvl9pPr>
          </a:lstStyle>
          <a:p>
            <a:endParaRPr/>
          </a:p>
        </p:txBody>
      </p:sp>
      <p:sp>
        <p:nvSpPr>
          <p:cNvPr id="69" name="Google Shape;69;p32"/>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23"/>
          <p:cNvSpPr/>
          <p:nvPr/>
        </p:nvSpPr>
        <p:spPr>
          <a:xfrm>
            <a:off x="182880" y="182880"/>
            <a:ext cx="8778240" cy="6492240"/>
          </a:xfrm>
          <a:prstGeom prst="rect">
            <a:avLst/>
          </a:prstGeom>
          <a:solidFill>
            <a:schemeClr val="lt1"/>
          </a:solidFill>
          <a:ln>
            <a:noFill/>
          </a:ln>
        </p:spPr>
        <p:txBody>
          <a:bodyPr spcFirstLastPara="1" wrap="square" lIns="19047" tIns="19047" rIns="19047" bIns="19047" anchor="ctr" anchorCtr="0">
            <a:noAutofit/>
          </a:bodyPr>
          <a:lstStyle/>
          <a:p>
            <a:pPr marL="0" lvl="0" indent="0" algn="l" rtl="0">
              <a:spcBef>
                <a:spcPts val="0"/>
              </a:spcBef>
              <a:spcAft>
                <a:spcPts val="0"/>
              </a:spcAft>
              <a:buNone/>
            </a:pPr>
            <a:endParaRPr sz="100"/>
          </a:p>
        </p:txBody>
      </p:sp>
      <p:sp>
        <p:nvSpPr>
          <p:cNvPr id="7" name="Google Shape;7;p2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3"/>
          <p:cNvSpPr txBox="1">
            <a:spLocks noGrp="1"/>
          </p:cNvSpPr>
          <p:nvPr>
            <p:ph type="body" idx="1"/>
          </p:nvPr>
        </p:nvSpPr>
        <p:spPr>
          <a:xfrm>
            <a:off x="857252" y="2057400"/>
            <a:ext cx="7404653" cy="4038600"/>
          </a:xfrm>
          <a:prstGeom prst="rect">
            <a:avLst/>
          </a:prstGeom>
          <a:noFill/>
          <a:ln>
            <a:noFill/>
          </a:ln>
        </p:spPr>
        <p:txBody>
          <a:bodyPr spcFirstLastPara="1" wrap="square" lIns="91425" tIns="45700" rIns="91425" bIns="45700" anchor="t" anchorCtr="0">
            <a:normAutofit/>
          </a:bodyPr>
          <a:lstStyle>
            <a:lvl1pPr marL="457200" marR="0" lvl="0" indent="-716280" algn="l" rtl="0">
              <a:lnSpc>
                <a:spcPct val="90000"/>
              </a:lnSpc>
              <a:spcBef>
                <a:spcPts val="4800"/>
              </a:spcBef>
              <a:spcAft>
                <a:spcPts val="0"/>
              </a:spcAft>
              <a:buClr>
                <a:schemeClr val="accent1"/>
              </a:buClr>
              <a:buSzPts val="7680"/>
              <a:buFont typeface="Corbel"/>
              <a:buChar char="•"/>
              <a:defRPr sz="9600" b="0" i="0" u="none" strike="noStrike" cap="none">
                <a:solidFill>
                  <a:schemeClr val="accent1"/>
                </a:solidFill>
                <a:latin typeface="Corbel"/>
                <a:ea typeface="Corbel"/>
                <a:cs typeface="Corbel"/>
                <a:sym typeface="Corbel"/>
              </a:defRPr>
            </a:lvl1pPr>
            <a:lvl2pPr marL="914400" marR="0" lvl="1" indent="-667512" algn="l" rtl="0">
              <a:lnSpc>
                <a:spcPct val="90000"/>
              </a:lnSpc>
              <a:spcBef>
                <a:spcPts val="72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2pPr>
            <a:lvl3pPr marL="1371600" marR="0" lvl="2" indent="-618744" algn="l" rtl="0">
              <a:lnSpc>
                <a:spcPct val="90000"/>
              </a:lnSpc>
              <a:spcBef>
                <a:spcPts val="1440"/>
              </a:spcBef>
              <a:spcAft>
                <a:spcPts val="0"/>
              </a:spcAft>
              <a:buClr>
                <a:schemeClr val="accent1"/>
              </a:buClr>
              <a:buSzPts val="6144"/>
              <a:buFont typeface="Corbel"/>
              <a:buChar char="•"/>
              <a:defRPr sz="7680" b="0" i="0" u="none" strike="noStrike" cap="none">
                <a:solidFill>
                  <a:schemeClr val="accent1"/>
                </a:solidFill>
                <a:latin typeface="Corbel"/>
                <a:ea typeface="Corbel"/>
                <a:cs typeface="Corbel"/>
                <a:sym typeface="Corbel"/>
              </a:defRPr>
            </a:lvl3pPr>
            <a:lvl4pPr marL="1828800" marR="0" lvl="3" indent="-569975"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4pPr>
            <a:lvl5pPr marL="2286000" marR="0" lvl="4"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5pPr>
            <a:lvl6pPr marL="2743200" marR="0" lvl="5"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6pPr>
            <a:lvl7pPr marL="3200400" marR="0" lvl="6"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7pPr>
            <a:lvl8pPr marL="3657600" marR="0" lvl="7"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8pPr>
            <a:lvl9pPr marL="4114800" marR="0" lvl="8" indent="-569976" algn="l" rtl="0">
              <a:lnSpc>
                <a:spcPct val="90000"/>
              </a:lnSpc>
              <a:spcBef>
                <a:spcPts val="1440"/>
              </a:spcBef>
              <a:spcAft>
                <a:spcPts val="144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9pPr>
          </a:lstStyle>
          <a:p>
            <a:endParaRPr/>
          </a:p>
        </p:txBody>
      </p:sp>
      <p:sp>
        <p:nvSpPr>
          <p:cNvPr id="9" name="Google Shape;9;p23"/>
          <p:cNvSpPr txBox="1">
            <a:spLocks noGrp="1"/>
          </p:cNvSpPr>
          <p:nvPr>
            <p:ph type="dt" idx="10"/>
          </p:nvPr>
        </p:nvSpPr>
        <p:spPr>
          <a:xfrm>
            <a:off x="857248" y="6223830"/>
            <a:ext cx="174680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375"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375"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375"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375"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375"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375"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375"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375" b="0" i="0" u="none" strike="noStrike" cap="none">
                <a:solidFill>
                  <a:schemeClr val="dk1"/>
                </a:solidFill>
                <a:latin typeface="Corbel"/>
                <a:ea typeface="Corbel"/>
                <a:cs typeface="Corbel"/>
                <a:sym typeface="Corbel"/>
              </a:defRPr>
            </a:lvl9pPr>
          </a:lstStyle>
          <a:p>
            <a:endParaRPr/>
          </a:p>
        </p:txBody>
      </p:sp>
      <p:sp>
        <p:nvSpPr>
          <p:cNvPr id="10" name="Google Shape;10;p23"/>
          <p:cNvSpPr txBox="1">
            <a:spLocks noGrp="1"/>
          </p:cNvSpPr>
          <p:nvPr>
            <p:ph type="ftr" idx="11"/>
          </p:nvPr>
        </p:nvSpPr>
        <p:spPr>
          <a:xfrm>
            <a:off x="2961862" y="6223830"/>
            <a:ext cx="353833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375"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375"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375"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375"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375"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375"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375"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375" b="0" i="0" u="none" strike="noStrike" cap="none">
                <a:solidFill>
                  <a:schemeClr val="dk1"/>
                </a:solidFill>
                <a:latin typeface="Corbel"/>
                <a:ea typeface="Corbel"/>
                <a:cs typeface="Corbel"/>
                <a:sym typeface="Corbel"/>
              </a:defRPr>
            </a:lvl9pPr>
          </a:lstStyle>
          <a:p>
            <a:endParaRPr/>
          </a:p>
        </p:txBody>
      </p:sp>
      <p:sp>
        <p:nvSpPr>
          <p:cNvPr id="11" name="Google Shape;11;p23"/>
          <p:cNvSpPr txBox="1">
            <a:spLocks noGrp="1"/>
          </p:cNvSpPr>
          <p:nvPr>
            <p:ph type="sldNum" idx="12"/>
          </p:nvPr>
        </p:nvSpPr>
        <p:spPr>
          <a:xfrm>
            <a:off x="6997150" y="6223830"/>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accent1"/>
                </a:solidFill>
                <a:latin typeface="Corbel"/>
                <a:ea typeface="Corbel"/>
                <a:cs typeface="Corbel"/>
                <a:sym typeface="Corbel"/>
              </a:defRPr>
            </a:lvl1pPr>
            <a:lvl2pPr marL="0" marR="0" lvl="1" indent="0" algn="r" rtl="0">
              <a:spcBef>
                <a:spcPts val="0"/>
              </a:spcBef>
              <a:buNone/>
              <a:defRPr sz="1000" b="0" i="0" u="none" strike="noStrike" cap="none">
                <a:solidFill>
                  <a:schemeClr val="accent1"/>
                </a:solidFill>
                <a:latin typeface="Corbel"/>
                <a:ea typeface="Corbel"/>
                <a:cs typeface="Corbel"/>
                <a:sym typeface="Corbel"/>
              </a:defRPr>
            </a:lvl2pPr>
            <a:lvl3pPr marL="0" marR="0" lvl="2" indent="0" algn="r" rtl="0">
              <a:spcBef>
                <a:spcPts val="0"/>
              </a:spcBef>
              <a:buNone/>
              <a:defRPr sz="1000" b="0" i="0" u="none" strike="noStrike" cap="none">
                <a:solidFill>
                  <a:schemeClr val="accent1"/>
                </a:solidFill>
                <a:latin typeface="Corbel"/>
                <a:ea typeface="Corbel"/>
                <a:cs typeface="Corbel"/>
                <a:sym typeface="Corbel"/>
              </a:defRPr>
            </a:lvl3pPr>
            <a:lvl4pPr marL="0" marR="0" lvl="3" indent="0" algn="r" rtl="0">
              <a:spcBef>
                <a:spcPts val="0"/>
              </a:spcBef>
              <a:buNone/>
              <a:defRPr sz="1000" b="0" i="0" u="none" strike="noStrike" cap="none">
                <a:solidFill>
                  <a:schemeClr val="accent1"/>
                </a:solidFill>
                <a:latin typeface="Corbel"/>
                <a:ea typeface="Corbel"/>
                <a:cs typeface="Corbel"/>
                <a:sym typeface="Corbel"/>
              </a:defRPr>
            </a:lvl4pPr>
            <a:lvl5pPr marL="0" marR="0" lvl="4" indent="0" algn="r" rtl="0">
              <a:spcBef>
                <a:spcPts val="0"/>
              </a:spcBef>
              <a:buNone/>
              <a:defRPr sz="1000" b="0" i="0" u="none" strike="noStrike" cap="none">
                <a:solidFill>
                  <a:schemeClr val="accent1"/>
                </a:solidFill>
                <a:latin typeface="Corbel"/>
                <a:ea typeface="Corbel"/>
                <a:cs typeface="Corbel"/>
                <a:sym typeface="Corbel"/>
              </a:defRPr>
            </a:lvl5pPr>
            <a:lvl6pPr marL="0" marR="0" lvl="5" indent="0" algn="r" rtl="0">
              <a:spcBef>
                <a:spcPts val="0"/>
              </a:spcBef>
              <a:buNone/>
              <a:defRPr sz="1000" b="0" i="0" u="none" strike="noStrike" cap="none">
                <a:solidFill>
                  <a:schemeClr val="accent1"/>
                </a:solidFill>
                <a:latin typeface="Corbel"/>
                <a:ea typeface="Corbel"/>
                <a:cs typeface="Corbel"/>
                <a:sym typeface="Corbel"/>
              </a:defRPr>
            </a:lvl6pPr>
            <a:lvl7pPr marL="0" marR="0" lvl="6" indent="0" algn="r" rtl="0">
              <a:spcBef>
                <a:spcPts val="0"/>
              </a:spcBef>
              <a:buNone/>
              <a:defRPr sz="1000" b="0" i="0" u="none" strike="noStrike" cap="none">
                <a:solidFill>
                  <a:schemeClr val="accent1"/>
                </a:solidFill>
                <a:latin typeface="Corbel"/>
                <a:ea typeface="Corbel"/>
                <a:cs typeface="Corbel"/>
                <a:sym typeface="Corbel"/>
              </a:defRPr>
            </a:lvl7pPr>
            <a:lvl8pPr marL="0" marR="0" lvl="7" indent="0" algn="r" rtl="0">
              <a:spcBef>
                <a:spcPts val="0"/>
              </a:spcBef>
              <a:buNone/>
              <a:defRPr sz="1000" b="0" i="0" u="none" strike="noStrike" cap="none">
                <a:solidFill>
                  <a:schemeClr val="accent1"/>
                </a:solidFill>
                <a:latin typeface="Corbel"/>
                <a:ea typeface="Corbel"/>
                <a:cs typeface="Corbel"/>
                <a:sym typeface="Corbel"/>
              </a:defRPr>
            </a:lvl8pPr>
            <a:lvl9pPr marL="0" marR="0" lvl="8" indent="0" algn="r" rtl="0">
              <a:spcBef>
                <a:spcPts val="0"/>
              </a:spcBef>
              <a:buNone/>
              <a:defRPr sz="1000" b="0" i="0" u="none" strike="noStrike" cap="none">
                <a:solidFill>
                  <a:schemeClr val="accent1"/>
                </a:solidFill>
                <a:latin typeface="Corbel"/>
                <a:ea typeface="Corbel"/>
                <a:cs typeface="Corbel"/>
                <a:sym typeface="Corbe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9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comics.com/the-daily-draw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teachpsych.org/page-1703896/12079061" TargetMode="External"/><Relationship Id="rId7" Type="http://schemas.openxmlformats.org/officeDocument/2006/relationships/hyperlink" Target="https://youtu.be/9ofhHH-UBx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eachpsych.org/page-1703896/1207906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texas.app.box.com/s/kprznom5u8ng75fcfojw9ix7gpkifvg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eachpsych.org/resources/Documents/otrp/syllabi/VW19stats.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drive.google.com/file/d/1CWiHFQk8qvxtMoQ50lj2b6pK5RDOSZFB/view?usp=sharing" TargetMode="External"/><Relationship Id="rId4" Type="http://schemas.openxmlformats.org/officeDocument/2006/relationships/hyperlink" Target="https://www.apa.org/careers/resources/guides/transferable-skill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hdcomics.com/comics/archive.php?comicid=158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wickline@georgiasouthern.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dappleby@iupui.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url=https://freesvg.org/bees-and-hive&amp;psig=AOvVaw2ZkHS610Ei50F2FcxrKNFe&amp;ust=1675476287563000&amp;source=images&amp;cd=vfe&amp;ved=0CA8QjRxqFwoTCLjYtNyh-PwCFQAAAAAdAAAAABA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mailto:vwickline@georgiasouthern.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hyperlink" Target="mailto:dappleby@iupui.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sycnet.apa.org/doi/10.1037/0022-3514.64.3.431" TargetMode="External"/><Relationship Id="rId7" Type="http://schemas.openxmlformats.org/officeDocument/2006/relationships/hyperlink" Target="https://doi.org/10.1177/105256291350476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i.org/10.1080/02602930801956018" TargetMode="External"/><Relationship Id="rId5" Type="http://schemas.openxmlformats.org/officeDocument/2006/relationships/hyperlink" Target="https://psycnet.apa.org/doi/10.1207/s15328023top2601_1" TargetMode="External"/><Relationship Id="rId4" Type="http://schemas.openxmlformats.org/officeDocument/2006/relationships/hyperlink" Target="https://psycnet.apa.org/doi/10.1037/stl000027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setl.org/ijtlhe/" TargetMode="External"/><Relationship Id="rId3" Type="http://schemas.openxmlformats.org/officeDocument/2006/relationships/hyperlink" Target="http://www.gallup.com/file/services/176768/GallupPurdueIndex_Report_2014.pdf" TargetMode="External"/><Relationship Id="rId7" Type="http://schemas.openxmlformats.org/officeDocument/2006/relationships/hyperlink" Target="https://doi.org/10.1080/0098628090342628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eachpsych.org/page-1703896/12079061" TargetMode="External"/><Relationship Id="rId5" Type="http://schemas.openxmlformats.org/officeDocument/2006/relationships/hyperlink" Target="http://www.edpsycinteractive.org/papers/cons-course-syll.pdf" TargetMode="External"/><Relationship Id="rId4" Type="http://schemas.openxmlformats.org/officeDocument/2006/relationships/hyperlink" Target="https://news.gallup.com/reports/244058/2018-strada-gallup-alumni-survey.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pa.org/careers/resources/guides/transferable-skills.pdf" TargetMode="External"/><Relationship Id="rId7" Type="http://schemas.openxmlformats.org/officeDocument/2006/relationships/hyperlink" Target="https://psycnet.apa.org/doi/10.1080/00986283.2010.48852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sycnet.apa.org/doi/10.1037/stl0000066" TargetMode="External"/><Relationship Id="rId5" Type="http://schemas.openxmlformats.org/officeDocument/2006/relationships/hyperlink" Target="https://psycnet.apa.org/doi/10.1037/stl0000157" TargetMode="External"/><Relationship Id="rId4" Type="http://schemas.openxmlformats.org/officeDocument/2006/relationships/hyperlink" Target="https://utexas.app.box.com/s/kprznom5u8ng75fcfojw9ix7gpkifvg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sycnet.apa.org/doi/10.1080/00224545.2016.115221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psycnet.apa.org/doi/10.1037/stl0000279" TargetMode="External"/><Relationship Id="rId4" Type="http://schemas.openxmlformats.org/officeDocument/2006/relationships/hyperlink" Target="https://teachpsych.org/resources/Documents/otrp/syllabi/VW19stat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comics.com/the-daily-drawin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week.org/leadership/opinion-create-a-syllabus-for-high-school-students/2015/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174625" y="190500"/>
            <a:ext cx="8826500" cy="624454"/>
          </a:xfrm>
          <a:prstGeom prst="rect">
            <a:avLst/>
          </a:prstGeom>
          <a:solidFill>
            <a:srgbClr val="ECE7E7"/>
          </a:solidFill>
          <a:ln w="10000" cap="flat" cmpd="sng">
            <a:solidFill>
              <a:schemeClr val="dk1"/>
            </a:solidFill>
            <a:prstDash val="solid"/>
            <a:round/>
            <a:headEnd type="none" w="sm" len="sm"/>
            <a:tailEnd type="none" w="sm" len="sm"/>
          </a:ln>
          <a:effectLst>
            <a:outerShdw blurRad="63500" dist="25400" dir="14700000" algn="t" rotWithShape="0">
              <a:srgbClr val="000000">
                <a:alpha val="49803"/>
              </a:srgbClr>
            </a:outerShdw>
          </a:effectLst>
        </p:spPr>
        <p:txBody>
          <a:bodyPr spcFirstLastPara="1" wrap="square" lIns="91432" tIns="45714" rIns="91432" bIns="45714" anchor="t" anchorCtr="0">
            <a:spAutoFit/>
          </a:bodyPr>
          <a:lstStyle/>
          <a:p>
            <a:pPr marL="796599" indent="-9590" algn="ctr"/>
            <a:r>
              <a:rPr lang="en-US" sz="3458" b="1" dirty="0" smtClean="0">
                <a:solidFill>
                  <a:srgbClr val="0070C0"/>
                </a:solidFill>
                <a:latin typeface="Corbel"/>
                <a:ea typeface="Corbel"/>
                <a:cs typeface="Corbel"/>
                <a:sym typeface="Corbel"/>
              </a:rPr>
              <a:t>Consider Your Syllabi: </a:t>
            </a:r>
            <a:r>
              <a:rPr lang="en-US" sz="3458" b="1" dirty="0">
                <a:solidFill>
                  <a:srgbClr val="0070C0"/>
                </a:solidFill>
                <a:latin typeface="Corbel"/>
                <a:ea typeface="Corbel"/>
                <a:cs typeface="Corbel"/>
                <a:sym typeface="Corbel"/>
              </a:rPr>
              <a:t>Ask Yourself…</a:t>
            </a:r>
            <a:endParaRPr sz="3458" b="1" dirty="0">
              <a:solidFill>
                <a:srgbClr val="0070C0"/>
              </a:solidFill>
              <a:latin typeface="Corbel"/>
              <a:ea typeface="Corbel"/>
              <a:cs typeface="Corbel"/>
              <a:sym typeface="Corbel"/>
            </a:endParaRPr>
          </a:p>
        </p:txBody>
      </p:sp>
      <p:sp>
        <p:nvSpPr>
          <p:cNvPr id="111" name="Google Shape;111;p3"/>
          <p:cNvSpPr/>
          <p:nvPr/>
        </p:nvSpPr>
        <p:spPr>
          <a:xfrm>
            <a:off x="0" y="9157"/>
            <a:ext cx="38486" cy="76936"/>
          </a:xfrm>
          <a:prstGeom prst="rect">
            <a:avLst/>
          </a:prstGeom>
          <a:solidFill>
            <a:srgbClr val="FFFFFF"/>
          </a:solidFill>
          <a:ln>
            <a:noFill/>
          </a:ln>
        </p:spPr>
        <p:txBody>
          <a:bodyPr spcFirstLastPara="1" wrap="square" lIns="19047" tIns="9521" rIns="19047" bIns="9521" anchor="ctr" anchorCtr="0">
            <a:spAutoFit/>
          </a:bodyPr>
          <a:lstStyle/>
          <a:p>
            <a:endParaRPr sz="375">
              <a:solidFill>
                <a:schemeClr val="dk1"/>
              </a:solidFill>
            </a:endParaRPr>
          </a:p>
        </p:txBody>
      </p:sp>
      <p:sp>
        <p:nvSpPr>
          <p:cNvPr id="112" name="Google Shape;112;p3" descr="90%"/>
          <p:cNvSpPr txBox="1"/>
          <p:nvPr/>
        </p:nvSpPr>
        <p:spPr>
          <a:xfrm>
            <a:off x="367312" y="1028786"/>
            <a:ext cx="3809148" cy="5524577"/>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2" tIns="45714" rIns="91432" bIns="45714" anchor="t" anchorCtr="0">
            <a:spAutoFit/>
          </a:bodyPr>
          <a:lstStyle/>
          <a:p>
            <a:pPr marL="198737" indent="-198737">
              <a:spcBef>
                <a:spcPts val="250"/>
              </a:spcBef>
              <a:buClr>
                <a:schemeClr val="accent1"/>
              </a:buClr>
              <a:buSzPct val="100000"/>
              <a:buFont typeface="Noto Sans Symbols"/>
              <a:buChar char="❖"/>
            </a:pPr>
            <a:r>
              <a:rPr lang="en-US" sz="2000" dirty="0">
                <a:solidFill>
                  <a:schemeClr val="dk1"/>
                </a:solidFill>
              </a:rPr>
              <a:t>Do you think syllabi should be </a:t>
            </a:r>
            <a:r>
              <a:rPr lang="en-US" sz="2000" b="1" i="1" dirty="0">
                <a:solidFill>
                  <a:schemeClr val="dk1"/>
                </a:solidFill>
              </a:rPr>
              <a:t>brief or detailed</a:t>
            </a:r>
            <a:r>
              <a:rPr lang="en-US" sz="2000" dirty="0" smtClean="0">
                <a:solidFill>
                  <a:schemeClr val="dk1"/>
                </a:solidFill>
              </a:rPr>
              <a:t>? Why?</a:t>
            </a:r>
          </a:p>
          <a:p>
            <a:pPr marL="198737" indent="-198737">
              <a:spcBef>
                <a:spcPts val="250"/>
              </a:spcBef>
              <a:buClr>
                <a:schemeClr val="accent1"/>
              </a:buClr>
              <a:buSzPct val="100000"/>
              <a:buFont typeface="Noto Sans Symbols"/>
              <a:buChar char="❖"/>
            </a:pPr>
            <a:endParaRPr lang="en-US" sz="1200" dirty="0">
              <a:solidFill>
                <a:schemeClr val="dk1"/>
              </a:solidFill>
            </a:endParaRPr>
          </a:p>
          <a:p>
            <a:pPr marL="198737" indent="-198737">
              <a:spcBef>
                <a:spcPts val="250"/>
              </a:spcBef>
              <a:buClr>
                <a:schemeClr val="accent1"/>
              </a:buClr>
              <a:buSzPct val="100000"/>
              <a:buFont typeface="Noto Sans Symbols"/>
              <a:buChar char="❖"/>
            </a:pPr>
            <a:r>
              <a:rPr lang="en-US" sz="2000" dirty="0" smtClean="0">
                <a:solidFill>
                  <a:schemeClr val="dk1"/>
                </a:solidFill>
              </a:rPr>
              <a:t>Do </a:t>
            </a:r>
            <a:r>
              <a:rPr lang="en-US" sz="2000" dirty="0">
                <a:solidFill>
                  <a:schemeClr val="dk1"/>
                </a:solidFill>
              </a:rPr>
              <a:t>you include </a:t>
            </a:r>
            <a:r>
              <a:rPr lang="en-US" sz="2000" b="1" i="1" dirty="0">
                <a:solidFill>
                  <a:schemeClr val="dk1"/>
                </a:solidFill>
              </a:rPr>
              <a:t>graphics, images, or color </a:t>
            </a:r>
            <a:r>
              <a:rPr lang="en-US" sz="2000" dirty="0">
                <a:solidFill>
                  <a:schemeClr val="dk1"/>
                </a:solidFill>
              </a:rPr>
              <a:t>on your syllabus? Why or why not</a:t>
            </a:r>
            <a:r>
              <a:rPr lang="en-US" sz="2000" dirty="0" smtClean="0">
                <a:solidFill>
                  <a:schemeClr val="dk1"/>
                </a:solidFill>
              </a:rPr>
              <a:t>?</a:t>
            </a:r>
          </a:p>
          <a:p>
            <a:pPr>
              <a:spcBef>
                <a:spcPts val="250"/>
              </a:spcBef>
              <a:buClr>
                <a:schemeClr val="accent1"/>
              </a:buClr>
              <a:buSzPct val="100000"/>
            </a:pPr>
            <a:endParaRPr lang="en-US" sz="1200" dirty="0">
              <a:solidFill>
                <a:schemeClr val="dk1"/>
              </a:solidFill>
            </a:endParaRPr>
          </a:p>
          <a:p>
            <a:pPr marL="198737" lvl="1" indent="-198737">
              <a:spcBef>
                <a:spcPts val="250"/>
              </a:spcBef>
              <a:buClr>
                <a:schemeClr val="accent1"/>
              </a:buClr>
              <a:buSzPct val="100000"/>
              <a:buFont typeface="Noto Sans Symbols"/>
              <a:buChar char="❖"/>
            </a:pPr>
            <a:r>
              <a:rPr lang="en-US" sz="2000" dirty="0">
                <a:solidFill>
                  <a:schemeClr val="dk1"/>
                </a:solidFill>
              </a:rPr>
              <a:t>Have you ever heard of a </a:t>
            </a:r>
            <a:r>
              <a:rPr lang="en-US" sz="2000" b="1" i="1" dirty="0" smtClean="0">
                <a:solidFill>
                  <a:schemeClr val="dk1"/>
                </a:solidFill>
              </a:rPr>
              <a:t>syllabus snapshot </a:t>
            </a:r>
            <a:r>
              <a:rPr lang="en-US" sz="2000" dirty="0" smtClean="0">
                <a:solidFill>
                  <a:schemeClr val="dk1"/>
                </a:solidFill>
              </a:rPr>
              <a:t>or </a:t>
            </a:r>
            <a:r>
              <a:rPr lang="en-US" sz="2000" b="1" i="1" dirty="0" smtClean="0">
                <a:solidFill>
                  <a:schemeClr val="dk1"/>
                </a:solidFill>
              </a:rPr>
              <a:t>graphic </a:t>
            </a:r>
            <a:r>
              <a:rPr lang="en-US" sz="2000" b="1" i="1" dirty="0">
                <a:solidFill>
                  <a:schemeClr val="dk1"/>
                </a:solidFill>
              </a:rPr>
              <a:t>syllabus</a:t>
            </a:r>
            <a:r>
              <a:rPr lang="en-US" sz="2000" dirty="0" smtClean="0">
                <a:solidFill>
                  <a:schemeClr val="dk1"/>
                </a:solidFill>
              </a:rPr>
              <a:t>?</a:t>
            </a:r>
          </a:p>
          <a:p>
            <a:pPr marL="198737" lvl="1" indent="-198737">
              <a:spcBef>
                <a:spcPts val="250"/>
              </a:spcBef>
              <a:buClr>
                <a:schemeClr val="accent1"/>
              </a:buClr>
              <a:buSzPct val="100000"/>
              <a:buFont typeface="Noto Sans Symbols"/>
              <a:buChar char="❖"/>
            </a:pPr>
            <a:endParaRPr lang="en-US" sz="1200" dirty="0">
              <a:solidFill>
                <a:schemeClr val="dk1"/>
              </a:solidFill>
            </a:endParaRPr>
          </a:p>
          <a:p>
            <a:pPr marL="198737" lvl="1" indent="-198737">
              <a:spcBef>
                <a:spcPts val="250"/>
              </a:spcBef>
              <a:buClr>
                <a:schemeClr val="accent1"/>
              </a:buClr>
              <a:buSzPct val="100000"/>
              <a:buFont typeface="Noto Sans Symbols"/>
              <a:buChar char="❖"/>
            </a:pPr>
            <a:r>
              <a:rPr lang="en-US" sz="2000" dirty="0">
                <a:solidFill>
                  <a:schemeClr val="dk1"/>
                </a:solidFill>
              </a:rPr>
              <a:t>What </a:t>
            </a:r>
            <a:r>
              <a:rPr lang="en-US" sz="2000" b="1" i="1" dirty="0">
                <a:solidFill>
                  <a:schemeClr val="dk1"/>
                </a:solidFill>
              </a:rPr>
              <a:t>skills</a:t>
            </a:r>
            <a:r>
              <a:rPr lang="en-US" sz="2000" dirty="0">
                <a:solidFill>
                  <a:schemeClr val="dk1"/>
                </a:solidFill>
              </a:rPr>
              <a:t> do you directly or indirectly list on your syllabus? </a:t>
            </a:r>
            <a:endParaRPr lang="en-US" sz="2000" dirty="0" smtClean="0">
              <a:solidFill>
                <a:schemeClr val="dk1"/>
              </a:solidFill>
            </a:endParaRPr>
          </a:p>
          <a:p>
            <a:pPr marL="198737" lvl="1" indent="-198737">
              <a:spcBef>
                <a:spcPts val="250"/>
              </a:spcBef>
              <a:buClr>
                <a:schemeClr val="accent1"/>
              </a:buClr>
              <a:buSzPct val="100000"/>
              <a:buFont typeface="Noto Sans Symbols"/>
              <a:buChar char="❖"/>
            </a:pPr>
            <a:endParaRPr lang="en-US" sz="1200" dirty="0">
              <a:solidFill>
                <a:schemeClr val="dk1"/>
              </a:solidFill>
            </a:endParaRPr>
          </a:p>
          <a:p>
            <a:pPr marL="198737" lvl="1" indent="-198737">
              <a:spcBef>
                <a:spcPts val="250"/>
              </a:spcBef>
              <a:buClr>
                <a:schemeClr val="accent1"/>
              </a:buClr>
              <a:buSzPct val="100000"/>
              <a:buFont typeface="Noto Sans Symbols"/>
              <a:buChar char="❖"/>
            </a:pPr>
            <a:r>
              <a:rPr lang="en-US" sz="2000" dirty="0" smtClean="0">
                <a:solidFill>
                  <a:schemeClr val="dk1"/>
                </a:solidFill>
              </a:rPr>
              <a:t>Do you have a </a:t>
            </a:r>
            <a:r>
              <a:rPr lang="en-US" sz="2000" b="1" i="1" dirty="0" smtClean="0">
                <a:solidFill>
                  <a:schemeClr val="dk1"/>
                </a:solidFill>
              </a:rPr>
              <a:t>syllabus assignment</a:t>
            </a:r>
            <a:r>
              <a:rPr lang="en-US" sz="2000" dirty="0" smtClean="0">
                <a:solidFill>
                  <a:schemeClr val="dk1"/>
                </a:solidFill>
              </a:rPr>
              <a:t>?</a:t>
            </a:r>
          </a:p>
          <a:p>
            <a:pPr marL="198737" lvl="1" indent="-198737">
              <a:spcBef>
                <a:spcPts val="250"/>
              </a:spcBef>
              <a:buClr>
                <a:schemeClr val="accent1"/>
              </a:buClr>
              <a:buSzPct val="100000"/>
              <a:buFont typeface="Noto Sans Symbols"/>
              <a:buChar char="❖"/>
            </a:pPr>
            <a:endParaRPr lang="en-US" sz="1200" dirty="0" smtClean="0">
              <a:solidFill>
                <a:schemeClr val="dk1"/>
              </a:solidFill>
            </a:endParaRPr>
          </a:p>
        </p:txBody>
      </p:sp>
      <p:pic>
        <p:nvPicPr>
          <p:cNvPr id="6" name="Picture 2" descr="No photo description availa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511" y="916169"/>
            <a:ext cx="4631539" cy="571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0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smtClean="0">
                <a:solidFill>
                  <a:srgbClr val="0070C0"/>
                </a:solidFill>
              </a:rPr>
              <a:t>Catch Their Attention</a:t>
            </a:r>
            <a:endParaRPr sz="3600" u="sng" dirty="0">
              <a:solidFill>
                <a:srgbClr val="0070C0"/>
              </a:solidFill>
            </a:endParaRPr>
          </a:p>
        </p:txBody>
      </p:sp>
      <p:sp>
        <p:nvSpPr>
          <p:cNvPr id="125" name="Google Shape;125;p5"/>
          <p:cNvSpPr txBox="1">
            <a:spLocks noGrp="1"/>
          </p:cNvSpPr>
          <p:nvPr>
            <p:ph type="body" idx="1"/>
          </p:nvPr>
        </p:nvSpPr>
        <p:spPr>
          <a:xfrm>
            <a:off x="457200" y="2057400"/>
            <a:ext cx="5132341" cy="4038600"/>
          </a:xfrm>
          <a:prstGeom prst="rect">
            <a:avLst/>
          </a:prstGeom>
          <a:noFill/>
          <a:ln>
            <a:noFill/>
          </a:ln>
        </p:spPr>
        <p:txBody>
          <a:bodyPr spcFirstLastPara="1" wrap="square" lIns="19047" tIns="9521" rIns="19047" bIns="9521" anchor="t" anchorCtr="0">
            <a:normAutofit lnSpcReduction="10000"/>
          </a:bodyPr>
          <a:lstStyle/>
          <a:p>
            <a:pPr marL="441453" indent="-354816">
              <a:spcBef>
                <a:spcPts val="250"/>
              </a:spcBef>
              <a:buSzPct val="100000"/>
              <a:buFont typeface="Noto Sans Symbols"/>
              <a:buChar char="❖"/>
            </a:pPr>
            <a:r>
              <a:rPr lang="en-US" sz="2800" dirty="0">
                <a:solidFill>
                  <a:schemeClr val="dk1"/>
                </a:solidFill>
              </a:rPr>
              <a:t>Consider a welcome video or graphic introduction</a:t>
            </a:r>
          </a:p>
          <a:p>
            <a:pPr marL="441453" indent="-354816">
              <a:spcBef>
                <a:spcPts val="250"/>
              </a:spcBef>
              <a:buSzPct val="100000"/>
              <a:buFont typeface="Noto Sans Symbols"/>
              <a:buChar char="❖"/>
            </a:pPr>
            <a:endParaRPr lang="en-US" sz="2800" dirty="0">
              <a:solidFill>
                <a:schemeClr val="dk1"/>
              </a:solidFill>
            </a:endParaRPr>
          </a:p>
          <a:p>
            <a:pPr marL="441453" indent="-354816">
              <a:spcBef>
                <a:spcPts val="250"/>
              </a:spcBef>
              <a:buSzPct val="100000"/>
              <a:buFont typeface="Noto Sans Symbols"/>
              <a:buChar char="❖"/>
            </a:pPr>
            <a:r>
              <a:rPr lang="en-US" sz="2800" dirty="0">
                <a:solidFill>
                  <a:schemeClr val="dk1"/>
                </a:solidFill>
              </a:rPr>
              <a:t>Graphics: Better instructor </a:t>
            </a:r>
            <a:r>
              <a:rPr lang="en-US" sz="2800" dirty="0" smtClean="0">
                <a:solidFill>
                  <a:schemeClr val="dk1"/>
                </a:solidFill>
              </a:rPr>
              <a:t>impressions</a:t>
            </a:r>
          </a:p>
          <a:p>
            <a:pPr marL="441453" indent="-354816">
              <a:spcBef>
                <a:spcPts val="250"/>
              </a:spcBef>
              <a:buSzPct val="100000"/>
              <a:buFont typeface="Noto Sans Symbols"/>
              <a:buChar char="❖"/>
            </a:pPr>
            <a:endParaRPr lang="en-US" sz="1800" dirty="0">
              <a:solidFill>
                <a:schemeClr val="dk1"/>
              </a:solidFill>
            </a:endParaRPr>
          </a:p>
          <a:p>
            <a:pPr marL="441453" indent="-354816">
              <a:spcBef>
                <a:spcPts val="250"/>
              </a:spcBef>
              <a:buSzPct val="100000"/>
              <a:buFont typeface="Noto Sans Symbols"/>
              <a:buChar char="❖"/>
            </a:pPr>
            <a:r>
              <a:rPr lang="en-US" sz="2800" dirty="0">
                <a:solidFill>
                  <a:schemeClr val="dk1"/>
                </a:solidFill>
              </a:rPr>
              <a:t>Then, there are:</a:t>
            </a:r>
          </a:p>
          <a:p>
            <a:pPr marL="536688" lvl="1" indent="-354816">
              <a:spcBef>
                <a:spcPts val="250"/>
              </a:spcBef>
              <a:buSzPct val="100000"/>
              <a:buFont typeface="Arial" panose="020B0604020202020204" pitchFamily="34" charset="0"/>
              <a:buChar char="•"/>
            </a:pPr>
            <a:r>
              <a:rPr lang="en-US" sz="2400" dirty="0">
                <a:solidFill>
                  <a:schemeClr val="dk1"/>
                </a:solidFill>
                <a:hlinkClick r:id="rId3"/>
              </a:rPr>
              <a:t>Syllabus snapshots</a:t>
            </a:r>
          </a:p>
          <a:p>
            <a:pPr marL="536688" lvl="1" indent="-354816">
              <a:spcBef>
                <a:spcPts val="250"/>
              </a:spcBef>
              <a:buSzPct val="100000"/>
              <a:buFont typeface="Arial" panose="020B0604020202020204" pitchFamily="34" charset="0"/>
              <a:buChar char="•"/>
            </a:pPr>
            <a:r>
              <a:rPr lang="en-US" sz="2400" dirty="0">
                <a:solidFill>
                  <a:schemeClr val="dk1"/>
                </a:solidFill>
                <a:hlinkClick r:id="rId3"/>
              </a:rPr>
              <a:t>Graphic </a:t>
            </a:r>
            <a:r>
              <a:rPr lang="en-US" sz="2400" dirty="0" smtClean="0">
                <a:solidFill>
                  <a:schemeClr val="dk1"/>
                </a:solidFill>
                <a:hlinkClick r:id="rId3"/>
              </a:rPr>
              <a:t>syllabi</a:t>
            </a:r>
            <a:endParaRPr lang="en-US" sz="2400" dirty="0" smtClean="0">
              <a:solidFill>
                <a:schemeClr val="dk1"/>
              </a:solidFill>
            </a:endParaRPr>
          </a:p>
          <a:p>
            <a:pPr marL="536688" lvl="1" indent="-354816">
              <a:spcBef>
                <a:spcPts val="250"/>
              </a:spcBef>
              <a:buSzPct val="100000"/>
              <a:buFont typeface="Arial" panose="020B0604020202020204" pitchFamily="34" charset="0"/>
              <a:buChar char="•"/>
            </a:pPr>
            <a:endParaRPr lang="en-US" sz="2400" dirty="0">
              <a:solidFill>
                <a:schemeClr val="dk1"/>
              </a:solidFill>
            </a:endParaRPr>
          </a:p>
          <a:p>
            <a:pPr marL="441453" indent="-354816">
              <a:spcBef>
                <a:spcPts val="250"/>
              </a:spcBef>
              <a:buSzPct val="100000"/>
              <a:buFont typeface="Noto Sans Symbols"/>
              <a:buChar char="❖"/>
            </a:pPr>
            <a:r>
              <a:rPr lang="en-US" sz="2800" dirty="0" err="1" smtClean="0">
                <a:solidFill>
                  <a:schemeClr val="dk1"/>
                </a:solidFill>
              </a:rPr>
              <a:t>Bitmoji</a:t>
            </a:r>
            <a:r>
              <a:rPr lang="en-US" sz="2800" dirty="0">
                <a:solidFill>
                  <a:schemeClr val="dk1"/>
                </a:solidFill>
              </a:rPr>
              <a:t>: Cool or cheesy?</a:t>
            </a:r>
          </a:p>
          <a:p>
            <a:pPr marL="86637" indent="0">
              <a:spcBef>
                <a:spcPts val="250"/>
              </a:spcBef>
              <a:buSzPct val="100000"/>
              <a:buNone/>
            </a:pPr>
            <a:endParaRPr lang="en-US" sz="2800" dirty="0">
              <a:solidFill>
                <a:schemeClr val="dk1"/>
              </a:solidFill>
            </a:endParaRPr>
          </a:p>
          <a:p>
            <a:pPr marL="181872" lvl="1" indent="0">
              <a:spcBef>
                <a:spcPts val="250"/>
              </a:spcBef>
              <a:buSzPct val="100000"/>
              <a:buNone/>
            </a:pPr>
            <a:endParaRPr lang="en-US" sz="2400" dirty="0">
              <a:solidFill>
                <a:schemeClr val="dk1"/>
              </a:solidFill>
            </a:endParaRPr>
          </a:p>
          <a:p>
            <a:pPr marL="441453" indent="-354816">
              <a:spcBef>
                <a:spcPts val="250"/>
              </a:spcBef>
              <a:buSzPct val="100000"/>
              <a:buFont typeface="Noto Sans Symbols"/>
              <a:buChar char="❖"/>
            </a:pPr>
            <a:endParaRPr lang="en-US" sz="1800" dirty="0" smtClean="0">
              <a:solidFill>
                <a:schemeClr val="dk1"/>
              </a:solidFill>
            </a:endParaRPr>
          </a:p>
          <a:p>
            <a:pPr marL="86637" indent="0">
              <a:spcBef>
                <a:spcPts val="250"/>
              </a:spcBef>
              <a:buSzPct val="100000"/>
              <a:buNone/>
            </a:pPr>
            <a:endParaRPr lang="en-US" sz="2000" dirty="0" smtClean="0">
              <a:solidFill>
                <a:schemeClr val="dk1"/>
              </a:solidFill>
            </a:endParaRPr>
          </a:p>
          <a:p>
            <a:pPr marL="441453" indent="-354816">
              <a:spcBef>
                <a:spcPts val="250"/>
              </a:spcBef>
              <a:buSzPct val="100000"/>
              <a:buFont typeface="Noto Sans Symbols"/>
              <a:buChar char="❖"/>
            </a:pPr>
            <a:endParaRPr lang="en-US" sz="2000" dirty="0" smtClean="0">
              <a:solidFill>
                <a:schemeClr val="dk1"/>
              </a:solidFill>
            </a:endParaRPr>
          </a:p>
          <a:p>
            <a:pPr marL="441453" indent="-354816">
              <a:spcBef>
                <a:spcPts val="250"/>
              </a:spcBef>
              <a:buSzPct val="100000"/>
              <a:buFont typeface="Noto Sans Symbols"/>
              <a:buChar char="❖"/>
            </a:pPr>
            <a:endParaRPr lang="en-US" sz="2875" dirty="0" smtClean="0">
              <a:solidFill>
                <a:schemeClr val="dk1"/>
              </a:solidFill>
            </a:endParaRPr>
          </a:p>
        </p:txBody>
      </p:sp>
      <p:pic>
        <p:nvPicPr>
          <p:cNvPr id="1026" name="Picture 2" descr="school bud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379" y="3722914"/>
            <a:ext cx="2464526" cy="2464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rm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096" y="3722914"/>
            <a:ext cx="2763647" cy="27636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tmoj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6096" y="3540868"/>
            <a:ext cx="3275045" cy="3127738"/>
          </a:xfrm>
          <a:prstGeom prst="rect">
            <a:avLst/>
          </a:prstGeom>
          <a:solidFill>
            <a:schemeClr val="accent1"/>
          </a:solidFill>
        </p:spPr>
      </p:pic>
      <p:sp>
        <p:nvSpPr>
          <p:cNvPr id="2" name="Rectangle 1"/>
          <p:cNvSpPr/>
          <p:nvPr/>
        </p:nvSpPr>
        <p:spPr>
          <a:xfrm>
            <a:off x="352951" y="6187440"/>
            <a:ext cx="5236590" cy="461665"/>
          </a:xfrm>
          <a:prstGeom prst="rect">
            <a:avLst/>
          </a:prstGeom>
        </p:spPr>
        <p:txBody>
          <a:bodyPr wrap="square">
            <a:spAutoFit/>
          </a:bodyPr>
          <a:lstStyle/>
          <a:p>
            <a:pPr marL="86637">
              <a:spcBef>
                <a:spcPts val="250"/>
              </a:spcBef>
              <a:buSzPct val="100000"/>
            </a:pPr>
            <a:r>
              <a:rPr lang="en-US" sz="1200" dirty="0">
                <a:solidFill>
                  <a:schemeClr val="dk1"/>
                </a:solidFill>
              </a:rPr>
              <a:t>(</a:t>
            </a:r>
            <a:r>
              <a:rPr lang="en-US" sz="1200" dirty="0" err="1">
                <a:solidFill>
                  <a:schemeClr val="dk1"/>
                </a:solidFill>
              </a:rPr>
              <a:t>Lightner</a:t>
            </a:r>
            <a:r>
              <a:rPr lang="en-US" sz="1200" dirty="0">
                <a:solidFill>
                  <a:schemeClr val="dk1"/>
                </a:solidFill>
              </a:rPr>
              <a:t> &amp; </a:t>
            </a:r>
            <a:r>
              <a:rPr lang="en-US" sz="1200" dirty="0" err="1">
                <a:solidFill>
                  <a:schemeClr val="dk1"/>
                </a:solidFill>
              </a:rPr>
              <a:t>Benander</a:t>
            </a:r>
            <a:r>
              <a:rPr lang="en-US" sz="1200" dirty="0">
                <a:solidFill>
                  <a:schemeClr val="dk1"/>
                </a:solidFill>
              </a:rPr>
              <a:t>, </a:t>
            </a:r>
            <a:r>
              <a:rPr lang="en-US" sz="1200" dirty="0" smtClean="0">
                <a:solidFill>
                  <a:schemeClr val="dk1"/>
                </a:solidFill>
              </a:rPr>
              <a:t>2018; Overman </a:t>
            </a:r>
            <a:r>
              <a:rPr lang="en-US" sz="1200" dirty="0">
                <a:solidFill>
                  <a:schemeClr val="dk1"/>
                </a:solidFill>
              </a:rPr>
              <a:t>et al., </a:t>
            </a:r>
            <a:r>
              <a:rPr lang="en-US" sz="1200" dirty="0" smtClean="0">
                <a:solidFill>
                  <a:schemeClr val="dk1"/>
                </a:solidFill>
              </a:rPr>
              <a:t>2019; Wickline et al., 2021; </a:t>
            </a:r>
            <a:r>
              <a:rPr lang="en-US" sz="1200" dirty="0">
                <a:solidFill>
                  <a:schemeClr val="dk1"/>
                </a:solidFill>
              </a:rPr>
              <a:t>Wickline et al., under review</a:t>
            </a:r>
            <a:r>
              <a:rPr lang="en-US" sz="1200" dirty="0" smtClean="0">
                <a:solidFill>
                  <a:schemeClr val="dk1"/>
                </a:solidFill>
              </a:rPr>
              <a:t>)</a:t>
            </a:r>
            <a:endParaRPr lang="en-US" sz="1200" dirty="0">
              <a:solidFill>
                <a:schemeClr val="dk1"/>
              </a:solidFill>
            </a:endParaRPr>
          </a:p>
        </p:txBody>
      </p:sp>
      <p:pic>
        <p:nvPicPr>
          <p:cNvPr id="8" name="Picture 7" descr="A link to my Animoto video that introduces you to who I am as an instructor and in my personal life. I look forward to getting to know you!" title="Wickline Introduction">
            <a:hlinkClick r:id="rId7"/>
          </p:cNvPr>
          <p:cNvPicPr/>
          <p:nvPr/>
        </p:nvPicPr>
        <p:blipFill>
          <a:blip r:embed="rId8" cstate="print">
            <a:extLst>
              <a:ext uri="{28A0092B-C50C-407E-A947-70E740481C1C}">
                <a14:useLocalDpi xmlns:a14="http://schemas.microsoft.com/office/drawing/2010/main" val="0"/>
              </a:ext>
            </a:extLst>
          </a:blip>
          <a:stretch>
            <a:fillRect/>
          </a:stretch>
        </p:blipFill>
        <p:spPr>
          <a:xfrm>
            <a:off x="5589541" y="1253777"/>
            <a:ext cx="3156011" cy="2105046"/>
          </a:xfrm>
          <a:prstGeom prst="rect">
            <a:avLst/>
          </a:prstGeom>
        </p:spPr>
      </p:pic>
    </p:spTree>
    <p:extLst>
      <p:ext uri="{BB962C8B-B14F-4D97-AF65-F5344CB8AC3E}">
        <p14:creationId xmlns:p14="http://schemas.microsoft.com/office/powerpoint/2010/main" val="24747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one or more people and text that says 'MY GOAL FOR MORE THAN SURVIVE THIS TERM, WANT THRIVE!! IAM HERE To HIGHLIGHTSFOR SUCCESS. EMAIL: HRS:2-3PM LINC400E THE THRIVE-A GUIDE TO PSY 201 THREE BASICS:GET IN THE HABIT OF ALWAYS DOING THIS READ STUDY LIKE A CHAMPION TAKE NOTES PLAN TREVSERACTEE EVALUATE MONITOR Pretest FACEDPRACTIC Does Quiz Add TO-DO WEEKLY Applied Learning Activity 1000 GET FAMILIAR WITH CANVAS FULL SYLLABUS,COURSE DEADLINES, THERE DETAIL. Support&amp; Respect each other NEED EMAIL,STOP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21" y="374488"/>
            <a:ext cx="8618605" cy="61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2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5019349" y="1250303"/>
            <a:ext cx="3320080" cy="4284208"/>
          </a:xfrm>
          <a:prstGeom prst="rect">
            <a:avLst/>
          </a:prstGeom>
        </p:spPr>
      </p:pic>
      <p:pic>
        <p:nvPicPr>
          <p:cNvPr id="5" name="Picture 4"/>
          <p:cNvPicPr>
            <a:picLocks noChangeAspect="1"/>
          </p:cNvPicPr>
          <p:nvPr/>
        </p:nvPicPr>
        <p:blipFill>
          <a:blip r:embed="rId5"/>
          <a:stretch>
            <a:fillRect/>
          </a:stretch>
        </p:blipFill>
        <p:spPr>
          <a:xfrm>
            <a:off x="435719" y="544432"/>
            <a:ext cx="4391025" cy="5695950"/>
          </a:xfrm>
          <a:prstGeom prst="rect">
            <a:avLst/>
          </a:prstGeom>
        </p:spPr>
      </p:pic>
    </p:spTree>
    <p:extLst>
      <p:ext uri="{BB962C8B-B14F-4D97-AF65-F5344CB8AC3E}">
        <p14:creationId xmlns:p14="http://schemas.microsoft.com/office/powerpoint/2010/main" val="424161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3199" y="0"/>
            <a:ext cx="4878748" cy="6858000"/>
          </a:xfrm>
          <a:prstGeom prst="rect">
            <a:avLst/>
          </a:prstGeom>
        </p:spPr>
      </p:pic>
    </p:spTree>
    <p:extLst>
      <p:ext uri="{BB962C8B-B14F-4D97-AF65-F5344CB8AC3E}">
        <p14:creationId xmlns:p14="http://schemas.microsoft.com/office/powerpoint/2010/main" val="1921763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460" y="0"/>
            <a:ext cx="4837079" cy="6858000"/>
          </a:xfrm>
          <a:prstGeom prst="rect">
            <a:avLst/>
          </a:prstGeom>
        </p:spPr>
      </p:pic>
    </p:spTree>
    <p:extLst>
      <p:ext uri="{BB962C8B-B14F-4D97-AF65-F5344CB8AC3E}">
        <p14:creationId xmlns:p14="http://schemas.microsoft.com/office/powerpoint/2010/main" val="127304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0326" y="1729046"/>
            <a:ext cx="6598076" cy="4854398"/>
          </a:xfrm>
          <a:prstGeom prst="rect">
            <a:avLst/>
          </a:prstGeom>
        </p:spPr>
      </p:pic>
      <p:sp>
        <p:nvSpPr>
          <p:cNvPr id="3"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smtClean="0">
                <a:solidFill>
                  <a:srgbClr val="0070C0"/>
                </a:solidFill>
              </a:rPr>
              <a:t>Students Say: Avoid CAPS and </a:t>
            </a:r>
            <a:r>
              <a:rPr lang="en-US" sz="3600" dirty="0" smtClean="0"/>
              <a:t>Red</a:t>
            </a:r>
            <a:endParaRPr sz="3600" u="sng" dirty="0">
              <a:solidFill>
                <a:srgbClr val="0070C0"/>
              </a:solidFill>
            </a:endParaRPr>
          </a:p>
        </p:txBody>
      </p:sp>
    </p:spTree>
    <p:extLst>
      <p:ext uri="{BB962C8B-B14F-4D97-AF65-F5344CB8AC3E}">
        <p14:creationId xmlns:p14="http://schemas.microsoft.com/office/powerpoint/2010/main" val="583870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smtClean="0">
                <a:solidFill>
                  <a:srgbClr val="0070C0"/>
                </a:solidFill>
              </a:rPr>
              <a:t>Make it Matter: Highlight Skills</a:t>
            </a:r>
            <a:endParaRPr sz="3600" u="sng" dirty="0">
              <a:solidFill>
                <a:srgbClr val="0070C0"/>
              </a:solidFill>
            </a:endParaRPr>
          </a:p>
        </p:txBody>
      </p:sp>
      <p:sp>
        <p:nvSpPr>
          <p:cNvPr id="125" name="Google Shape;125;p5"/>
          <p:cNvSpPr txBox="1">
            <a:spLocks noGrp="1"/>
          </p:cNvSpPr>
          <p:nvPr>
            <p:ph type="body" idx="1"/>
          </p:nvPr>
        </p:nvSpPr>
        <p:spPr>
          <a:xfrm>
            <a:off x="457200" y="2057400"/>
            <a:ext cx="7804705" cy="4038600"/>
          </a:xfrm>
          <a:prstGeom prst="rect">
            <a:avLst/>
          </a:prstGeom>
          <a:noFill/>
          <a:ln>
            <a:noFill/>
          </a:ln>
        </p:spPr>
        <p:txBody>
          <a:bodyPr spcFirstLastPara="1" wrap="square" lIns="19047" tIns="9521" rIns="19047" bIns="9521" anchor="t" anchorCtr="0">
            <a:normAutofit/>
          </a:bodyPr>
          <a:lstStyle/>
          <a:p>
            <a:pPr marL="441453" indent="-354816">
              <a:spcBef>
                <a:spcPts val="250"/>
              </a:spcBef>
              <a:buSzPct val="100000"/>
              <a:buFont typeface="Noto Sans Symbols"/>
              <a:buChar char="❖"/>
            </a:pPr>
            <a:r>
              <a:rPr lang="en-US" sz="2875" dirty="0" smtClean="0">
                <a:solidFill>
                  <a:schemeClr val="dk1"/>
                </a:solidFill>
              </a:rPr>
              <a:t>Can </a:t>
            </a:r>
            <a:r>
              <a:rPr lang="en-US" sz="2875" dirty="0">
                <a:solidFill>
                  <a:schemeClr val="dk1"/>
                </a:solidFill>
              </a:rPr>
              <a:t>they persuade employers and graduate schools they have </a:t>
            </a:r>
            <a:r>
              <a:rPr lang="en-US" sz="2875" dirty="0" smtClean="0">
                <a:solidFill>
                  <a:schemeClr val="dk1"/>
                </a:solidFill>
              </a:rPr>
              <a:t>the necessary skills to be successful?</a:t>
            </a:r>
          </a:p>
          <a:p>
            <a:pPr marL="86637" indent="0">
              <a:spcBef>
                <a:spcPts val="250"/>
              </a:spcBef>
              <a:buSzPct val="100000"/>
              <a:buNone/>
            </a:pPr>
            <a:endParaRPr lang="en-US" sz="2875" dirty="0">
              <a:solidFill>
                <a:schemeClr val="dk1"/>
              </a:solidFill>
            </a:endParaRPr>
          </a:p>
          <a:p>
            <a:pPr marL="441453" indent="-354816">
              <a:spcBef>
                <a:spcPts val="250"/>
              </a:spcBef>
              <a:buSzPct val="100000"/>
              <a:buFont typeface="Noto Sans Symbols"/>
              <a:buChar char="❖"/>
            </a:pPr>
            <a:r>
              <a:rPr lang="en-US" sz="2875" dirty="0" smtClean="0">
                <a:solidFill>
                  <a:schemeClr val="dk1"/>
                </a:solidFill>
              </a:rPr>
              <a:t>Consider a </a:t>
            </a:r>
            <a:r>
              <a:rPr lang="en-US" sz="2875" dirty="0">
                <a:solidFill>
                  <a:schemeClr val="dk1"/>
                </a:solidFill>
              </a:rPr>
              <a:t>skills-based syllabus section in every </a:t>
            </a:r>
            <a:r>
              <a:rPr lang="en-US" sz="2875" dirty="0" smtClean="0">
                <a:solidFill>
                  <a:schemeClr val="dk1"/>
                </a:solidFill>
              </a:rPr>
              <a:t>syllabus, which contributes to positive student perceptions of the value of the course for their futures</a:t>
            </a:r>
            <a:endParaRPr lang="en-US" sz="2000" dirty="0" smtClean="0">
              <a:solidFill>
                <a:schemeClr val="dk1"/>
              </a:solidFill>
            </a:endParaRPr>
          </a:p>
          <a:p>
            <a:pPr marL="86637" indent="0">
              <a:spcBef>
                <a:spcPts val="250"/>
              </a:spcBef>
              <a:buSzPct val="100000"/>
              <a:buNone/>
            </a:pPr>
            <a:endParaRPr lang="en-US" sz="2875" dirty="0">
              <a:solidFill>
                <a:schemeClr val="dk1"/>
              </a:solidFill>
            </a:endParaRPr>
          </a:p>
        </p:txBody>
      </p:sp>
      <p:sp>
        <p:nvSpPr>
          <p:cNvPr id="2" name="Rectangle 1"/>
          <p:cNvSpPr/>
          <p:nvPr/>
        </p:nvSpPr>
        <p:spPr>
          <a:xfrm>
            <a:off x="278090" y="6328428"/>
            <a:ext cx="4588757" cy="253916"/>
          </a:xfrm>
          <a:prstGeom prst="rect">
            <a:avLst/>
          </a:prstGeom>
        </p:spPr>
        <p:txBody>
          <a:bodyPr wrap="none">
            <a:spAutoFit/>
          </a:bodyPr>
          <a:lstStyle/>
          <a:p>
            <a:pPr marL="86637">
              <a:spcBef>
                <a:spcPts val="250"/>
              </a:spcBef>
              <a:buSzPct val="100000"/>
            </a:pPr>
            <a:r>
              <a:rPr lang="en-US" sz="1050" dirty="0">
                <a:solidFill>
                  <a:schemeClr val="dk1"/>
                </a:solidFill>
              </a:rPr>
              <a:t>(Appleby et al., 2019; Wickline et al., </a:t>
            </a:r>
            <a:r>
              <a:rPr lang="en-US" sz="1050" dirty="0" smtClean="0">
                <a:solidFill>
                  <a:schemeClr val="dk1"/>
                </a:solidFill>
              </a:rPr>
              <a:t>2021; </a:t>
            </a:r>
            <a:r>
              <a:rPr lang="en-US" sz="1050" dirty="0">
                <a:solidFill>
                  <a:schemeClr val="dk1"/>
                </a:solidFill>
              </a:rPr>
              <a:t>Wickline et al., under review</a:t>
            </a:r>
            <a:r>
              <a:rPr lang="en-US" sz="1050" dirty="0" smtClean="0">
                <a:solidFill>
                  <a:schemeClr val="dk1"/>
                </a:solidFill>
              </a:rPr>
              <a:t>)</a:t>
            </a:r>
            <a:endParaRPr lang="en-US" sz="1400" dirty="0">
              <a:solidFill>
                <a:schemeClr val="dk1"/>
              </a:solidFill>
            </a:endParaRPr>
          </a:p>
        </p:txBody>
      </p:sp>
    </p:spTree>
    <p:extLst>
      <p:ext uri="{BB962C8B-B14F-4D97-AF65-F5344CB8AC3E}">
        <p14:creationId xmlns:p14="http://schemas.microsoft.com/office/powerpoint/2010/main" val="39358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p:nvPr/>
        </p:nvSpPr>
        <p:spPr>
          <a:xfrm>
            <a:off x="174625" y="190500"/>
            <a:ext cx="8826500" cy="1156587"/>
          </a:xfrm>
          <a:prstGeom prst="rect">
            <a:avLst/>
          </a:prstGeom>
          <a:solidFill>
            <a:srgbClr val="ECE7E7"/>
          </a:solidFill>
          <a:ln w="10000" cap="flat" cmpd="sng">
            <a:solidFill>
              <a:schemeClr val="dk1"/>
            </a:solidFill>
            <a:prstDash val="solid"/>
            <a:round/>
            <a:headEnd type="none" w="sm" len="sm"/>
            <a:tailEnd type="none" w="sm" len="sm"/>
          </a:ln>
          <a:effectLst>
            <a:outerShdw blurRad="63500" dist="25400" dir="14700000" algn="t" rotWithShape="0">
              <a:srgbClr val="000000">
                <a:alpha val="49803"/>
              </a:srgbClr>
            </a:outerShdw>
          </a:effectLst>
        </p:spPr>
        <p:txBody>
          <a:bodyPr spcFirstLastPara="1" wrap="square" lIns="91432" tIns="45714" rIns="91432" bIns="45714" anchor="t" anchorCtr="0">
            <a:spAutoFit/>
          </a:bodyPr>
          <a:lstStyle/>
          <a:p>
            <a:pPr algn="ctr"/>
            <a:endParaRPr sz="3458" b="1" dirty="0">
              <a:solidFill>
                <a:srgbClr val="C00000"/>
              </a:solidFill>
              <a:latin typeface="Corbel"/>
              <a:ea typeface="Corbel"/>
              <a:cs typeface="Corbel"/>
              <a:sym typeface="Corbel"/>
            </a:endParaRPr>
          </a:p>
          <a:p>
            <a:pPr algn="ctr"/>
            <a:r>
              <a:rPr lang="en-US" sz="3458" b="1" dirty="0" smtClean="0">
                <a:solidFill>
                  <a:srgbClr val="0070C0"/>
                </a:solidFill>
                <a:latin typeface="Corbel"/>
                <a:ea typeface="Corbel"/>
                <a:cs typeface="Corbel"/>
                <a:sym typeface="Corbel"/>
              </a:rPr>
              <a:t>Skills-Based Syllabus Section: An Example</a:t>
            </a:r>
            <a:endParaRPr sz="3458" b="1" dirty="0">
              <a:solidFill>
                <a:srgbClr val="0070C0"/>
              </a:solidFill>
              <a:latin typeface="Corbel"/>
              <a:ea typeface="Corbel"/>
              <a:cs typeface="Corbel"/>
              <a:sym typeface="Corbel"/>
            </a:endParaRPr>
          </a:p>
        </p:txBody>
      </p:sp>
      <p:sp>
        <p:nvSpPr>
          <p:cNvPr id="179" name="Google Shape;179;p14"/>
          <p:cNvSpPr/>
          <p:nvPr/>
        </p:nvSpPr>
        <p:spPr>
          <a:xfrm>
            <a:off x="0" y="9157"/>
            <a:ext cx="38486" cy="76936"/>
          </a:xfrm>
          <a:prstGeom prst="rect">
            <a:avLst/>
          </a:prstGeom>
          <a:solidFill>
            <a:srgbClr val="FFFFFF"/>
          </a:solidFill>
          <a:ln>
            <a:noFill/>
          </a:ln>
        </p:spPr>
        <p:txBody>
          <a:bodyPr spcFirstLastPara="1" wrap="square" lIns="19047" tIns="9521" rIns="19047" bIns="9521" anchor="ctr" anchorCtr="0">
            <a:spAutoFit/>
          </a:bodyPr>
          <a:lstStyle/>
          <a:p>
            <a:endParaRPr sz="375">
              <a:solidFill>
                <a:schemeClr val="dk1"/>
              </a:solidFill>
            </a:endParaRPr>
          </a:p>
        </p:txBody>
      </p:sp>
      <p:sp>
        <p:nvSpPr>
          <p:cNvPr id="180" name="Google Shape;180;p14" descr="90%"/>
          <p:cNvSpPr txBox="1"/>
          <p:nvPr/>
        </p:nvSpPr>
        <p:spPr>
          <a:xfrm>
            <a:off x="304800" y="1539875"/>
            <a:ext cx="8505826" cy="400262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2" tIns="45714" rIns="91432" bIns="45714" anchor="t" anchorCtr="0">
            <a:spAutoFit/>
          </a:bodyPr>
          <a:lstStyle/>
          <a:p>
            <a:pPr>
              <a:lnSpc>
                <a:spcPct val="115000"/>
              </a:lnSpc>
            </a:pPr>
            <a:r>
              <a:rPr lang="en-US" sz="1833" dirty="0">
                <a:solidFill>
                  <a:schemeClr val="dk1"/>
                </a:solidFill>
                <a:latin typeface="Corbel"/>
                <a:ea typeface="Corbel"/>
                <a:cs typeface="Corbel"/>
                <a:sym typeface="Corbel"/>
              </a:rPr>
              <a:t>The </a:t>
            </a:r>
            <a:r>
              <a:rPr lang="en-US" sz="1833" dirty="0" smtClean="0">
                <a:solidFill>
                  <a:schemeClr val="dk1"/>
                </a:solidFill>
                <a:latin typeface="Corbel"/>
                <a:ea typeface="Corbel"/>
                <a:cs typeface="Corbel"/>
                <a:sym typeface="Corbel"/>
              </a:rPr>
              <a:t>skills-based syllabus </a:t>
            </a:r>
            <a:r>
              <a:rPr lang="en-US" sz="1833" dirty="0">
                <a:solidFill>
                  <a:schemeClr val="dk1"/>
                </a:solidFill>
                <a:latin typeface="Corbel"/>
                <a:ea typeface="Corbel"/>
                <a:cs typeface="Corbel"/>
                <a:sym typeface="Corbel"/>
              </a:rPr>
              <a:t>section example being handed out to you:</a:t>
            </a:r>
          </a:p>
          <a:p>
            <a:pPr>
              <a:lnSpc>
                <a:spcPct val="115000"/>
              </a:lnSpc>
            </a:pPr>
            <a:endParaRPr lang="en-US" sz="1833" dirty="0">
              <a:solidFill>
                <a:schemeClr val="dk1"/>
              </a:solidFill>
              <a:latin typeface="Corbel"/>
              <a:ea typeface="Corbel"/>
              <a:cs typeface="Corbel"/>
              <a:sym typeface="Corbel"/>
            </a:endParaRPr>
          </a:p>
          <a:p>
            <a:pPr marL="342900" indent="-342900">
              <a:lnSpc>
                <a:spcPct val="115000"/>
              </a:lnSpc>
              <a:buFontTx/>
              <a:buChar char="-"/>
            </a:pPr>
            <a:r>
              <a:rPr lang="en-US" sz="1833" dirty="0">
                <a:solidFill>
                  <a:schemeClr val="dk1"/>
                </a:solidFill>
                <a:latin typeface="Corbel"/>
                <a:ea typeface="Corbel"/>
                <a:cs typeface="Corbel"/>
                <a:sym typeface="Corbel"/>
              </a:rPr>
              <a:t>Was utilized in a syllabus by </a:t>
            </a:r>
            <a:r>
              <a:rPr lang="en-US" sz="1833" dirty="0">
                <a:solidFill>
                  <a:schemeClr val="dk1"/>
                </a:solidFill>
                <a:latin typeface="Corbel"/>
                <a:ea typeface="Corbel"/>
                <a:cs typeface="Corbel"/>
                <a:sym typeface="Corbel"/>
                <a:hlinkClick r:id="rId3"/>
              </a:rPr>
              <a:t>Wickline (2019)</a:t>
            </a:r>
            <a:endParaRPr lang="en-US" sz="1833" dirty="0">
              <a:solidFill>
                <a:schemeClr val="dk1"/>
              </a:solidFill>
              <a:latin typeface="Corbel"/>
              <a:ea typeface="Corbel"/>
              <a:cs typeface="Corbel"/>
              <a:sym typeface="Corbel"/>
            </a:endParaRPr>
          </a:p>
          <a:p>
            <a:pPr marL="342900" indent="-342900">
              <a:lnSpc>
                <a:spcPct val="115000"/>
              </a:lnSpc>
              <a:buFontTx/>
              <a:buChar char="-"/>
            </a:pPr>
            <a:r>
              <a:rPr lang="en-US" sz="1833" dirty="0">
                <a:solidFill>
                  <a:schemeClr val="dk1"/>
                </a:solidFill>
                <a:latin typeface="Corbel"/>
                <a:ea typeface="Corbel"/>
                <a:cs typeface="Corbel"/>
                <a:sym typeface="Corbel"/>
              </a:rPr>
              <a:t>Was subsequently modified and published in Appleby et al. (2019) in </a:t>
            </a:r>
            <a:r>
              <a:rPr lang="en-US" sz="1833" i="1" dirty="0">
                <a:solidFill>
                  <a:schemeClr val="dk1"/>
                </a:solidFill>
                <a:latin typeface="Corbel"/>
                <a:ea typeface="Corbel"/>
                <a:cs typeface="Corbel"/>
                <a:sym typeface="Corbel"/>
              </a:rPr>
              <a:t>The Scholarship of Teaching and Learning in Psychology</a:t>
            </a:r>
            <a:endParaRPr lang="en-US" sz="1833" dirty="0">
              <a:solidFill>
                <a:schemeClr val="dk1"/>
              </a:solidFill>
              <a:latin typeface="Corbel"/>
              <a:ea typeface="Corbel"/>
              <a:cs typeface="Corbel"/>
              <a:sym typeface="Corbel"/>
            </a:endParaRPr>
          </a:p>
          <a:p>
            <a:pPr marL="342900" indent="-342900">
              <a:lnSpc>
                <a:spcPct val="115000"/>
              </a:lnSpc>
              <a:buFontTx/>
              <a:buChar char="-"/>
            </a:pPr>
            <a:r>
              <a:rPr lang="en-US" sz="1833" dirty="0">
                <a:solidFill>
                  <a:schemeClr val="dk1"/>
                </a:solidFill>
                <a:latin typeface="Corbel"/>
                <a:ea typeface="Corbel"/>
                <a:cs typeface="Corbel"/>
                <a:sym typeface="Corbel"/>
              </a:rPr>
              <a:t>Refers students to specific skills listed by Naufel et al. (2018) in </a:t>
            </a:r>
            <a:r>
              <a:rPr lang="en-US" sz="1833" i="1" dirty="0">
                <a:solidFill>
                  <a:schemeClr val="dk1"/>
                </a:solidFill>
                <a:latin typeface="Corbel"/>
                <a:ea typeface="Corbel"/>
                <a:cs typeface="Corbel"/>
                <a:sym typeface="Corbel"/>
              </a:rPr>
              <a:t>The Skillful Psychology Student: Preparing for Success in the 21</a:t>
            </a:r>
            <a:r>
              <a:rPr lang="en-US" sz="1833" i="1" baseline="30000" dirty="0">
                <a:solidFill>
                  <a:schemeClr val="dk1"/>
                </a:solidFill>
                <a:latin typeface="Corbel"/>
                <a:ea typeface="Corbel"/>
                <a:cs typeface="Corbel"/>
                <a:sym typeface="Corbel"/>
              </a:rPr>
              <a:t>st</a:t>
            </a:r>
            <a:r>
              <a:rPr lang="en-US" sz="1833" i="1" dirty="0">
                <a:solidFill>
                  <a:schemeClr val="dk1"/>
                </a:solidFill>
                <a:latin typeface="Corbel"/>
                <a:ea typeface="Corbel"/>
                <a:cs typeface="Corbel"/>
                <a:sym typeface="Corbel"/>
              </a:rPr>
              <a:t> Center Workforce </a:t>
            </a:r>
            <a:r>
              <a:rPr lang="en-US" sz="1800" u="sng" dirty="0">
                <a:solidFill>
                  <a:schemeClr val="dk1"/>
                </a:solidFill>
                <a:latin typeface="Corbel"/>
                <a:ea typeface="Corbel"/>
                <a:cs typeface="Corbel"/>
                <a:sym typeface="Corbel"/>
                <a:hlinkClick r:id="rId4"/>
              </a:rPr>
              <a:t>published by the American Psychological Association </a:t>
            </a:r>
            <a:r>
              <a:rPr lang="en-US" sz="1833" dirty="0">
                <a:solidFill>
                  <a:schemeClr val="dk1"/>
                </a:solidFill>
                <a:latin typeface="Corbel"/>
                <a:ea typeface="Corbel"/>
                <a:cs typeface="Corbel"/>
                <a:sym typeface="Corbel"/>
              </a:rPr>
              <a:t>as part of the American Psychological Association’s Committee on Associate and Baccalaureate Education (CABE</a:t>
            </a:r>
            <a:r>
              <a:rPr lang="en-US" sz="1833" dirty="0" smtClean="0">
                <a:solidFill>
                  <a:schemeClr val="dk1"/>
                </a:solidFill>
                <a:latin typeface="Corbel"/>
                <a:ea typeface="Corbel"/>
                <a:cs typeface="Corbel"/>
                <a:sym typeface="Corbel"/>
              </a:rPr>
              <a:t>).</a:t>
            </a:r>
          </a:p>
          <a:p>
            <a:pPr marL="342900" indent="-342900">
              <a:lnSpc>
                <a:spcPct val="115000"/>
              </a:lnSpc>
              <a:buFontTx/>
              <a:buChar char="-"/>
            </a:pPr>
            <a:endParaRPr lang="en-US" sz="1833" dirty="0" smtClean="0">
              <a:solidFill>
                <a:schemeClr val="dk1"/>
              </a:solidFill>
              <a:latin typeface="Corbel"/>
              <a:sym typeface="Corbel"/>
            </a:endParaRPr>
          </a:p>
          <a:p>
            <a:pPr>
              <a:lnSpc>
                <a:spcPct val="115000"/>
              </a:lnSpc>
            </a:pPr>
            <a:r>
              <a:rPr lang="en-US" sz="1833" dirty="0" smtClean="0">
                <a:solidFill>
                  <a:schemeClr val="dk1"/>
                </a:solidFill>
                <a:latin typeface="Corbel"/>
                <a:ea typeface="Corbel"/>
                <a:cs typeface="Corbel"/>
                <a:sym typeface="Corbel"/>
              </a:rPr>
              <a:t>Here is an </a:t>
            </a:r>
            <a:r>
              <a:rPr lang="en-US" sz="1833" dirty="0" smtClean="0">
                <a:solidFill>
                  <a:schemeClr val="dk1"/>
                </a:solidFill>
                <a:latin typeface="Corbel"/>
                <a:ea typeface="Corbel"/>
                <a:cs typeface="Corbel"/>
                <a:sym typeface="Corbel"/>
                <a:hlinkClick r:id="rId5"/>
              </a:rPr>
              <a:t>example syllabus </a:t>
            </a:r>
            <a:r>
              <a:rPr lang="en-US" sz="1833" dirty="0" smtClean="0">
                <a:solidFill>
                  <a:schemeClr val="dk1"/>
                </a:solidFill>
                <a:latin typeface="Corbel"/>
                <a:ea typeface="Corbel"/>
                <a:cs typeface="Corbel"/>
                <a:sym typeface="Corbel"/>
              </a:rPr>
              <a:t>(with graphics, no more </a:t>
            </a:r>
            <a:r>
              <a:rPr lang="en-US" sz="1833" b="1" dirty="0" smtClean="0">
                <a:solidFill>
                  <a:srgbClr val="FF0000"/>
                </a:solidFill>
                <a:latin typeface="Corbel"/>
                <a:ea typeface="Corbel"/>
                <a:cs typeface="Corbel"/>
                <a:sym typeface="Corbel"/>
              </a:rPr>
              <a:t>red</a:t>
            </a:r>
            <a:r>
              <a:rPr lang="en-US" sz="1833" dirty="0" smtClean="0">
                <a:solidFill>
                  <a:schemeClr val="dk1"/>
                </a:solidFill>
                <a:latin typeface="Corbel"/>
                <a:ea typeface="Corbel"/>
                <a:cs typeface="Corbel"/>
                <a:sym typeface="Corbel"/>
              </a:rPr>
              <a:t> or CAPS)</a:t>
            </a:r>
          </a:p>
          <a:p>
            <a:pPr>
              <a:lnSpc>
                <a:spcPct val="115000"/>
              </a:lnSpc>
            </a:pPr>
            <a:endParaRPr lang="en-US" sz="1833" dirty="0">
              <a:solidFill>
                <a:schemeClr val="dk1"/>
              </a:solidFill>
              <a:latin typeface="Corbel"/>
              <a:sym typeface="Corbel"/>
            </a:endParaRPr>
          </a:p>
          <a:p>
            <a:pPr marL="342900" indent="-342900">
              <a:lnSpc>
                <a:spcPct val="115000"/>
              </a:lnSpc>
              <a:buFontTx/>
              <a:buChar char="-"/>
            </a:pPr>
            <a:endParaRPr sz="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296103" y="298515"/>
            <a:ext cx="8528933" cy="1356360"/>
          </a:xfrm>
          <a:prstGeom prst="rect">
            <a:avLst/>
          </a:prstGeom>
          <a:noFill/>
          <a:ln>
            <a:noFill/>
          </a:ln>
        </p:spPr>
        <p:txBody>
          <a:bodyPr spcFirstLastPara="1" wrap="square" lIns="19047" tIns="9521" rIns="19047" bIns="9521" anchor="ctr" anchorCtr="0">
            <a:normAutofit/>
          </a:bodyPr>
          <a:lstStyle/>
          <a:p>
            <a:r>
              <a:rPr lang="en-US" sz="3600" dirty="0" smtClean="0">
                <a:solidFill>
                  <a:srgbClr val="0070C0"/>
                </a:solidFill>
              </a:rPr>
              <a:t>Will They Read </a:t>
            </a:r>
            <a:r>
              <a:rPr lang="en-US" sz="3600" dirty="0">
                <a:solidFill>
                  <a:srgbClr val="0070C0"/>
                </a:solidFill>
              </a:rPr>
              <a:t>I</a:t>
            </a:r>
            <a:r>
              <a:rPr lang="en-US" sz="3600" dirty="0" smtClean="0">
                <a:solidFill>
                  <a:srgbClr val="0070C0"/>
                </a:solidFill>
              </a:rPr>
              <a:t>t? </a:t>
            </a:r>
            <a:endParaRPr sz="3600" u="sng" dirty="0">
              <a:solidFill>
                <a:srgbClr val="0070C0"/>
              </a:solidFill>
            </a:endParaRPr>
          </a:p>
        </p:txBody>
      </p:sp>
      <p:sp>
        <p:nvSpPr>
          <p:cNvPr id="125" name="Google Shape;125;p5"/>
          <p:cNvSpPr txBox="1">
            <a:spLocks noGrp="1"/>
          </p:cNvSpPr>
          <p:nvPr>
            <p:ph type="body" idx="1"/>
          </p:nvPr>
        </p:nvSpPr>
        <p:spPr>
          <a:xfrm>
            <a:off x="742336" y="5401660"/>
            <a:ext cx="7804705" cy="1637121"/>
          </a:xfrm>
          <a:prstGeom prst="rect">
            <a:avLst/>
          </a:prstGeom>
          <a:noFill/>
          <a:ln>
            <a:noFill/>
          </a:ln>
        </p:spPr>
        <p:txBody>
          <a:bodyPr spcFirstLastPara="1" wrap="square" lIns="19047" tIns="9521" rIns="19047" bIns="9521" anchor="t" anchorCtr="0">
            <a:normAutofit/>
          </a:bodyPr>
          <a:lstStyle/>
          <a:p>
            <a:pPr marL="441453" indent="-354816">
              <a:spcBef>
                <a:spcPts val="250"/>
              </a:spcBef>
              <a:buSzPct val="100000"/>
              <a:buFont typeface="Noto Sans Symbols"/>
              <a:buChar char="❖"/>
            </a:pPr>
            <a:r>
              <a:rPr lang="en-US" sz="2875" b="1" dirty="0">
                <a:solidFill>
                  <a:schemeClr val="dk1"/>
                </a:solidFill>
              </a:rPr>
              <a:t>Discuss: </a:t>
            </a:r>
            <a:r>
              <a:rPr lang="en-US" sz="2875" b="1" dirty="0" smtClean="0">
                <a:solidFill>
                  <a:schemeClr val="dk1"/>
                </a:solidFill>
              </a:rPr>
              <a:t>How long do you think students typically look at a syllabus?</a:t>
            </a:r>
            <a:endParaRPr lang="en-US" sz="2875" b="1" dirty="0">
              <a:solidFill>
                <a:schemeClr val="dk1"/>
              </a:solidFill>
            </a:endParaRPr>
          </a:p>
          <a:p>
            <a:pPr marL="744538" lvl="1" indent="-354013">
              <a:spcBef>
                <a:spcPts val="250"/>
              </a:spcBef>
              <a:buSzPct val="100000"/>
              <a:buFont typeface="Noto Sans Symbols"/>
              <a:buChar char="❖"/>
            </a:pPr>
            <a:r>
              <a:rPr lang="en-US" sz="2400" dirty="0" smtClean="0">
                <a:solidFill>
                  <a:schemeClr val="dk1"/>
                </a:solidFill>
              </a:rPr>
              <a:t>8-12 minutes</a:t>
            </a:r>
            <a:endParaRPr lang="en-US" sz="1800" dirty="0" smtClean="0">
              <a:solidFill>
                <a:schemeClr val="dk1"/>
              </a:solidFill>
            </a:endParaRPr>
          </a:p>
        </p:txBody>
      </p:sp>
      <p:pic>
        <p:nvPicPr>
          <p:cNvPr id="5" name="Picture 2" descr="http://www.phdcomics.com/comics/archive/phd051013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877" y="1270993"/>
            <a:ext cx="6903622" cy="4130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68348" y="6278399"/>
            <a:ext cx="3167855" cy="338554"/>
          </a:xfrm>
          <a:prstGeom prst="rect">
            <a:avLst/>
          </a:prstGeom>
        </p:spPr>
        <p:txBody>
          <a:bodyPr wrap="none">
            <a:spAutoFit/>
          </a:bodyPr>
          <a:lstStyle/>
          <a:p>
            <a:pPr marL="390525" lvl="1">
              <a:spcBef>
                <a:spcPts val="250"/>
              </a:spcBef>
              <a:buSzPct val="100000"/>
            </a:pPr>
            <a:r>
              <a:rPr lang="en-US" sz="1600" dirty="0">
                <a:solidFill>
                  <a:schemeClr val="dk1"/>
                </a:solidFill>
              </a:rPr>
              <a:t>(</a:t>
            </a:r>
            <a:r>
              <a:rPr lang="en-US" sz="1600" dirty="0" err="1">
                <a:solidFill>
                  <a:schemeClr val="dk1"/>
                </a:solidFill>
              </a:rPr>
              <a:t>Lightner</a:t>
            </a:r>
            <a:r>
              <a:rPr lang="en-US" sz="1600" dirty="0">
                <a:solidFill>
                  <a:schemeClr val="dk1"/>
                </a:solidFill>
              </a:rPr>
              <a:t> &amp; </a:t>
            </a:r>
            <a:r>
              <a:rPr lang="en-US" sz="1600" dirty="0" err="1">
                <a:solidFill>
                  <a:schemeClr val="dk1"/>
                </a:solidFill>
              </a:rPr>
              <a:t>Benander</a:t>
            </a:r>
            <a:r>
              <a:rPr lang="en-US" sz="1600" dirty="0">
                <a:solidFill>
                  <a:schemeClr val="dk1"/>
                </a:solidFill>
              </a:rPr>
              <a:t>, 2018)</a:t>
            </a:r>
          </a:p>
        </p:txBody>
      </p:sp>
    </p:spTree>
    <p:extLst>
      <p:ext uri="{BB962C8B-B14F-4D97-AF65-F5344CB8AC3E}">
        <p14:creationId xmlns:p14="http://schemas.microsoft.com/office/powerpoint/2010/main" val="40536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99622" y="600174"/>
            <a:ext cx="8201318" cy="1356360"/>
          </a:xfrm>
          <a:prstGeom prst="rect">
            <a:avLst/>
          </a:prstGeom>
          <a:noFill/>
          <a:ln>
            <a:noFill/>
          </a:ln>
        </p:spPr>
        <p:txBody>
          <a:bodyPr spcFirstLastPara="1" wrap="square" lIns="19047" tIns="9521" rIns="19047" bIns="9521" anchor="ctr" anchorCtr="0">
            <a:normAutofit/>
          </a:bodyPr>
          <a:lstStyle/>
          <a:p>
            <a:r>
              <a:rPr lang="en-US" sz="3600" dirty="0">
                <a:solidFill>
                  <a:srgbClr val="0070C0"/>
                </a:solidFill>
              </a:rPr>
              <a:t>Will They Read It? (Yes, if “Encouraged”)</a:t>
            </a:r>
            <a:endParaRPr sz="3600" dirty="0">
              <a:solidFill>
                <a:srgbClr val="0070C0"/>
              </a:solidFill>
            </a:endParaRPr>
          </a:p>
        </p:txBody>
      </p:sp>
      <p:sp>
        <p:nvSpPr>
          <p:cNvPr id="131" name="Google Shape;131;p6"/>
          <p:cNvSpPr txBox="1">
            <a:spLocks noGrp="1"/>
          </p:cNvSpPr>
          <p:nvPr>
            <p:ph type="body" idx="1"/>
          </p:nvPr>
        </p:nvSpPr>
        <p:spPr>
          <a:xfrm>
            <a:off x="4022053" y="2142241"/>
            <a:ext cx="4472724" cy="4038600"/>
          </a:xfrm>
          <a:prstGeom prst="rect">
            <a:avLst/>
          </a:prstGeom>
          <a:noFill/>
          <a:ln>
            <a:noFill/>
          </a:ln>
        </p:spPr>
        <p:txBody>
          <a:bodyPr spcFirstLastPara="1" wrap="square" lIns="19047" tIns="9521" rIns="19047" bIns="9521" anchor="t" anchorCtr="0">
            <a:normAutofit fontScale="92500" lnSpcReduction="20000"/>
          </a:bodyPr>
          <a:lstStyle/>
          <a:p>
            <a:pPr marL="441453" indent="-354816">
              <a:spcBef>
                <a:spcPts val="250"/>
              </a:spcBef>
              <a:buSzPct val="100000"/>
              <a:buFont typeface="Noto Sans Symbols"/>
              <a:buChar char="❖"/>
            </a:pPr>
            <a:r>
              <a:rPr lang="en-US" sz="2395" dirty="0" smtClean="0">
                <a:solidFill>
                  <a:schemeClr val="dk1"/>
                </a:solidFill>
              </a:rPr>
              <a:t>Provide extrinsic motivation; show you </a:t>
            </a:r>
            <a:r>
              <a:rPr lang="en-US" sz="2395" b="1" u="sng" dirty="0" smtClean="0">
                <a:solidFill>
                  <a:schemeClr val="dk1"/>
                </a:solidFill>
              </a:rPr>
              <a:t>want</a:t>
            </a:r>
            <a:r>
              <a:rPr lang="en-US" sz="2395" dirty="0" smtClean="0">
                <a:solidFill>
                  <a:schemeClr val="dk1"/>
                </a:solidFill>
              </a:rPr>
              <a:t> them to read it</a:t>
            </a:r>
          </a:p>
          <a:p>
            <a:pPr marL="441453" indent="-354816">
              <a:spcBef>
                <a:spcPts val="250"/>
              </a:spcBef>
              <a:buSzPct val="100000"/>
              <a:buFont typeface="Noto Sans Symbols"/>
              <a:buChar char="❖"/>
            </a:pPr>
            <a:endParaRPr lang="en-US" sz="2395" dirty="0" smtClean="0">
              <a:solidFill>
                <a:schemeClr val="dk1"/>
              </a:solidFill>
            </a:endParaRPr>
          </a:p>
          <a:p>
            <a:pPr marL="441453" indent="-354816">
              <a:spcBef>
                <a:spcPts val="250"/>
              </a:spcBef>
              <a:buSzPct val="100000"/>
              <a:buFont typeface="Noto Sans Symbols"/>
              <a:buChar char="❖"/>
            </a:pPr>
            <a:r>
              <a:rPr lang="en-US" sz="2395" dirty="0" smtClean="0">
                <a:solidFill>
                  <a:schemeClr val="dk1"/>
                </a:solidFill>
              </a:rPr>
              <a:t>Syllabus quiz</a:t>
            </a:r>
          </a:p>
          <a:p>
            <a:pPr marL="746125" lvl="1" indent="-342900">
              <a:lnSpc>
                <a:spcPct val="70000"/>
              </a:lnSpc>
              <a:spcBef>
                <a:spcPts val="450"/>
              </a:spcBef>
              <a:buSzPct val="100000"/>
              <a:buFont typeface="Arial" panose="020B0604020202020204" pitchFamily="34" charset="0"/>
              <a:buChar char="•"/>
            </a:pPr>
            <a:r>
              <a:rPr lang="en-US" sz="2000" dirty="0" smtClean="0">
                <a:solidFill>
                  <a:schemeClr val="dk1"/>
                </a:solidFill>
              </a:rPr>
              <a:t>Multiple choice</a:t>
            </a:r>
            <a:endParaRPr lang="en-US" sz="2000" dirty="0">
              <a:solidFill>
                <a:schemeClr val="dk1"/>
              </a:solidFill>
            </a:endParaRPr>
          </a:p>
          <a:p>
            <a:pPr marL="746125" lvl="1" indent="-342900">
              <a:lnSpc>
                <a:spcPct val="70000"/>
              </a:lnSpc>
              <a:spcBef>
                <a:spcPts val="450"/>
              </a:spcBef>
              <a:buSzPct val="100000"/>
              <a:buFont typeface="Arial" panose="020B0604020202020204" pitchFamily="34" charset="0"/>
              <a:buChar char="•"/>
            </a:pPr>
            <a:r>
              <a:rPr lang="en-US" sz="2000" dirty="0" smtClean="0">
                <a:solidFill>
                  <a:schemeClr val="dk1"/>
                </a:solidFill>
              </a:rPr>
              <a:t>Multiple attempts</a:t>
            </a:r>
          </a:p>
          <a:p>
            <a:pPr marL="746125" lvl="1" indent="-342900">
              <a:lnSpc>
                <a:spcPct val="70000"/>
              </a:lnSpc>
              <a:spcBef>
                <a:spcPts val="450"/>
              </a:spcBef>
              <a:buSzPct val="100000"/>
              <a:buFont typeface="Arial" panose="020B0604020202020204" pitchFamily="34" charset="0"/>
              <a:buChar char="•"/>
            </a:pPr>
            <a:r>
              <a:rPr lang="en-US" sz="2000" dirty="0" smtClean="0">
                <a:solidFill>
                  <a:schemeClr val="dk1"/>
                </a:solidFill>
              </a:rPr>
              <a:t>Record the highest score</a:t>
            </a:r>
          </a:p>
          <a:p>
            <a:pPr marL="441453" indent="-354816">
              <a:spcBef>
                <a:spcPts val="250"/>
              </a:spcBef>
              <a:buSzPct val="100000"/>
              <a:buFont typeface="Noto Sans Symbols"/>
              <a:buChar char="❖"/>
            </a:pPr>
            <a:endParaRPr lang="en-US" sz="2395" dirty="0">
              <a:solidFill>
                <a:schemeClr val="dk1"/>
              </a:solidFill>
            </a:endParaRPr>
          </a:p>
          <a:p>
            <a:pPr marL="441453" indent="-354816">
              <a:spcBef>
                <a:spcPts val="250"/>
              </a:spcBef>
              <a:buSzPct val="100000"/>
              <a:buFont typeface="Noto Sans Symbols"/>
              <a:buChar char="❖"/>
            </a:pPr>
            <a:r>
              <a:rPr lang="en-US" sz="2395" dirty="0" smtClean="0">
                <a:solidFill>
                  <a:schemeClr val="dk1"/>
                </a:solidFill>
              </a:rPr>
              <a:t>Syllabus discussion</a:t>
            </a:r>
          </a:p>
          <a:p>
            <a:pPr marL="746125" lvl="1" indent="-342900">
              <a:lnSpc>
                <a:spcPct val="70000"/>
              </a:lnSpc>
              <a:spcBef>
                <a:spcPts val="450"/>
              </a:spcBef>
              <a:buSzPct val="100000"/>
              <a:buFont typeface="Arial" panose="020B0604020202020204" pitchFamily="34" charset="0"/>
              <a:buChar char="•"/>
            </a:pPr>
            <a:r>
              <a:rPr lang="en-US" sz="2000" dirty="0" smtClean="0">
                <a:solidFill>
                  <a:schemeClr val="dk1"/>
                </a:solidFill>
              </a:rPr>
              <a:t>Students read in class</a:t>
            </a:r>
            <a:endParaRPr lang="en-US" sz="2000" dirty="0">
              <a:solidFill>
                <a:schemeClr val="dk1"/>
              </a:solidFill>
            </a:endParaRPr>
          </a:p>
          <a:p>
            <a:pPr marL="746125" lvl="1" indent="-342900">
              <a:lnSpc>
                <a:spcPct val="70000"/>
              </a:lnSpc>
              <a:spcBef>
                <a:spcPts val="450"/>
              </a:spcBef>
              <a:buSzPct val="100000"/>
              <a:buFont typeface="Arial" panose="020B0604020202020204" pitchFamily="34" charset="0"/>
              <a:buChar char="•"/>
            </a:pPr>
            <a:r>
              <a:rPr lang="en-US" sz="2000" dirty="0" smtClean="0">
                <a:solidFill>
                  <a:schemeClr val="dk1"/>
                </a:solidFill>
              </a:rPr>
              <a:t>Discuss key questions/concerns together</a:t>
            </a:r>
            <a:endParaRPr lang="en-US" sz="2000" dirty="0">
              <a:solidFill>
                <a:schemeClr val="dk1"/>
              </a:solidFill>
            </a:endParaRPr>
          </a:p>
          <a:p>
            <a:pPr marL="86637" indent="0">
              <a:spcBef>
                <a:spcPts val="250"/>
              </a:spcBef>
              <a:buSzPct val="100000"/>
              <a:buNone/>
            </a:pPr>
            <a:endParaRPr lang="en-US" sz="2395" dirty="0">
              <a:solidFill>
                <a:schemeClr val="dk1"/>
              </a:solidFill>
            </a:endParaRPr>
          </a:p>
          <a:p>
            <a:pPr marL="441453" indent="-354816">
              <a:spcBef>
                <a:spcPts val="250"/>
              </a:spcBef>
              <a:buSzPct val="100000"/>
              <a:buFont typeface="Noto Sans Symbols"/>
              <a:buChar char="❖"/>
            </a:pPr>
            <a:r>
              <a:rPr lang="en-US" sz="2395" dirty="0" smtClean="0">
                <a:solidFill>
                  <a:schemeClr val="dk1"/>
                </a:solidFill>
              </a:rPr>
              <a:t>Syllabus reflection</a:t>
            </a:r>
            <a:endParaRPr sz="2000" dirty="0"/>
          </a:p>
          <a:p>
            <a:pPr marL="746125" lvl="1" indent="-342900">
              <a:lnSpc>
                <a:spcPct val="70000"/>
              </a:lnSpc>
              <a:spcBef>
                <a:spcPts val="450"/>
              </a:spcBef>
              <a:buSzPct val="100000"/>
              <a:buFont typeface="Arial" panose="020B0604020202020204" pitchFamily="34" charset="0"/>
              <a:buChar char="•"/>
            </a:pPr>
            <a:r>
              <a:rPr lang="en-US" sz="2000" b="1" i="1" dirty="0" smtClean="0">
                <a:solidFill>
                  <a:schemeClr val="dk1"/>
                </a:solidFill>
              </a:rPr>
              <a:t>3-2-1: </a:t>
            </a:r>
            <a:r>
              <a:rPr lang="en-US" sz="2000" dirty="0" smtClean="0">
                <a:solidFill>
                  <a:schemeClr val="dk1"/>
                </a:solidFill>
              </a:rPr>
              <a:t>3 things noticed, 2 questions, 1 concern</a:t>
            </a:r>
            <a:endParaRPr sz="2395" dirty="0" smtClean="0"/>
          </a:p>
          <a:p>
            <a:pPr marL="342845" lvl="1" indent="-59426">
              <a:lnSpc>
                <a:spcPct val="70000"/>
              </a:lnSpc>
              <a:spcBef>
                <a:spcPts val="450"/>
              </a:spcBef>
              <a:buSzPts val="5875"/>
              <a:buNone/>
            </a:pPr>
            <a:endParaRPr sz="1666" dirty="0">
              <a:solidFill>
                <a:schemeClr val="dk1"/>
              </a:solidFill>
            </a:endParaRPr>
          </a:p>
        </p:txBody>
      </p:sp>
      <p:pic>
        <p:nvPicPr>
          <p:cNvPr id="1026" name="Picture 2" descr="It's On the Syllabus Funny Professor Gift Mug For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85" y="2254889"/>
            <a:ext cx="3108964" cy="3108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174625" y="190500"/>
            <a:ext cx="8826500" cy="5779712"/>
          </a:xfrm>
          <a:prstGeom prst="rect">
            <a:avLst/>
          </a:prstGeom>
          <a:solidFill>
            <a:srgbClr val="ECE7E7"/>
          </a:solidFill>
          <a:ln w="10000" cap="flat" cmpd="sng">
            <a:solidFill>
              <a:schemeClr val="dk1"/>
            </a:solidFill>
            <a:prstDash val="solid"/>
            <a:round/>
            <a:headEnd type="none" w="sm" len="sm"/>
            <a:tailEnd type="none" w="sm" len="sm"/>
          </a:ln>
          <a:effectLst>
            <a:outerShdw blurRad="63500" dist="25400" dir="14700000" algn="t" rotWithShape="0">
              <a:srgbClr val="000000">
                <a:alpha val="49803"/>
              </a:srgbClr>
            </a:outerShdw>
          </a:effectLst>
        </p:spPr>
        <p:txBody>
          <a:bodyPr spcFirstLastPara="1" wrap="square" lIns="91432" tIns="45714" rIns="91432" bIns="45714" anchor="t" anchorCtr="0">
            <a:spAutoFit/>
          </a:bodyPr>
          <a:lstStyle/>
          <a:p>
            <a:pPr marL="1628620" indent="-9590"/>
            <a:r>
              <a:rPr lang="en-US" sz="4400" b="1" dirty="0" smtClean="0">
                <a:solidFill>
                  <a:srgbClr val="002060"/>
                </a:solidFill>
                <a:latin typeface="Corbel" panose="020B0503020204020204" pitchFamily="34" charset="0"/>
              </a:rPr>
              <a:t>First </a:t>
            </a:r>
            <a:r>
              <a:rPr lang="en-US" sz="4400" b="1" dirty="0">
                <a:solidFill>
                  <a:srgbClr val="002060"/>
                </a:solidFill>
                <a:latin typeface="Corbel" panose="020B0503020204020204" pitchFamily="34" charset="0"/>
              </a:rPr>
              <a:t>Impressions: </a:t>
            </a:r>
            <a:endParaRPr lang="en-US" sz="4400" b="1" dirty="0" smtClean="0">
              <a:solidFill>
                <a:srgbClr val="002060"/>
              </a:solidFill>
              <a:latin typeface="Corbel" panose="020B0503020204020204" pitchFamily="34" charset="0"/>
            </a:endParaRPr>
          </a:p>
          <a:p>
            <a:pPr marL="1628620" indent="-9590"/>
            <a:r>
              <a:rPr lang="en-US" sz="4400" b="1" dirty="0" smtClean="0">
                <a:solidFill>
                  <a:srgbClr val="002060"/>
                </a:solidFill>
                <a:latin typeface="Corbel" panose="020B0503020204020204" pitchFamily="34" charset="0"/>
              </a:rPr>
              <a:t>Engage </a:t>
            </a:r>
            <a:r>
              <a:rPr lang="en-US" sz="4400" b="1" dirty="0">
                <a:solidFill>
                  <a:srgbClr val="002060"/>
                </a:solidFill>
                <a:latin typeface="Corbel" panose="020B0503020204020204" pitchFamily="34" charset="0"/>
              </a:rPr>
              <a:t>Your Students Starting with the Syllabus</a:t>
            </a:r>
            <a:r>
              <a:rPr lang="en-US" sz="4400" b="1" dirty="0" smtClean="0">
                <a:solidFill>
                  <a:srgbClr val="002060"/>
                </a:solidFill>
                <a:latin typeface="Corbel" panose="020B0503020204020204" pitchFamily="34" charset="0"/>
              </a:rPr>
              <a:t>!</a:t>
            </a:r>
            <a:endParaRPr lang="en-US" sz="4400" dirty="0" smtClean="0">
              <a:solidFill>
                <a:srgbClr val="002060"/>
              </a:solidFill>
              <a:latin typeface="Corbel" panose="020B0503020204020204" pitchFamily="34" charset="0"/>
            </a:endParaRPr>
          </a:p>
          <a:p>
            <a:pPr marL="1628620" indent="-9590"/>
            <a:endParaRPr sz="700" dirty="0"/>
          </a:p>
          <a:p>
            <a:pPr marL="1628620" indent="-9590"/>
            <a:endParaRPr sz="583" b="1" dirty="0">
              <a:solidFill>
                <a:srgbClr val="C00000"/>
              </a:solidFill>
              <a:latin typeface="Corbel"/>
              <a:ea typeface="Corbel"/>
              <a:cs typeface="Corbel"/>
              <a:sym typeface="Corbel"/>
            </a:endParaRPr>
          </a:p>
          <a:p>
            <a:pPr marL="1366354" indent="-9590"/>
            <a:r>
              <a:rPr lang="en-US" sz="2400" b="1" dirty="0">
                <a:solidFill>
                  <a:srgbClr val="002060"/>
                </a:solidFill>
                <a:latin typeface="Corbel"/>
                <a:ea typeface="Corbel"/>
                <a:cs typeface="Corbel"/>
                <a:sym typeface="Corbel"/>
              </a:rPr>
              <a:t>Dr. Virginia B. Wickline (Georgia Southern University</a:t>
            </a:r>
            <a:r>
              <a:rPr lang="en-US" sz="2400" b="1" dirty="0" smtClean="0">
                <a:solidFill>
                  <a:srgbClr val="002060"/>
                </a:solidFill>
                <a:latin typeface="Corbel"/>
                <a:ea typeface="Corbel"/>
                <a:cs typeface="Corbel"/>
                <a:sym typeface="Corbel"/>
              </a:rPr>
              <a:t>) - </a:t>
            </a:r>
            <a:r>
              <a:rPr lang="en-US" sz="1800" b="1" u="sng" dirty="0">
                <a:solidFill>
                  <a:srgbClr val="202124"/>
                </a:solidFill>
                <a:latin typeface="Corbel"/>
                <a:ea typeface="Corbel"/>
                <a:cs typeface="Corbel"/>
                <a:sym typeface="Corbel"/>
                <a:hlinkClick r:id="rId3"/>
              </a:rPr>
              <a:t>vwickline@georgiasouthern.edu</a:t>
            </a:r>
            <a:r>
              <a:rPr lang="en-US" sz="1800" b="1" dirty="0">
                <a:solidFill>
                  <a:srgbClr val="202124"/>
                </a:solidFill>
                <a:latin typeface="Corbel"/>
                <a:ea typeface="Corbel"/>
                <a:cs typeface="Corbel"/>
                <a:sym typeface="Corbel"/>
              </a:rPr>
              <a:t> </a:t>
            </a:r>
          </a:p>
          <a:p>
            <a:pPr marL="1366354" indent="-9590"/>
            <a:r>
              <a:rPr lang="en-US" sz="2400" b="1" dirty="0" smtClean="0">
                <a:solidFill>
                  <a:srgbClr val="002060"/>
                </a:solidFill>
                <a:latin typeface="Corbel"/>
                <a:ea typeface="Corbel"/>
                <a:cs typeface="Corbel"/>
                <a:sym typeface="Corbel"/>
              </a:rPr>
              <a:t>Dr</a:t>
            </a:r>
            <a:r>
              <a:rPr lang="en-US" sz="2400" b="1" dirty="0">
                <a:solidFill>
                  <a:srgbClr val="002060"/>
                </a:solidFill>
                <a:latin typeface="Corbel"/>
                <a:ea typeface="Corbel"/>
                <a:cs typeface="Corbel"/>
                <a:sym typeface="Corbel"/>
              </a:rPr>
              <a:t>. Drew C. Appleby (IUPUI) – </a:t>
            </a:r>
            <a:r>
              <a:rPr lang="en-US" sz="1800" b="1" u="sng" dirty="0" smtClean="0">
                <a:solidFill>
                  <a:srgbClr val="202124"/>
                </a:solidFill>
                <a:latin typeface="Corbel"/>
                <a:ea typeface="Corbel"/>
                <a:cs typeface="Corbel"/>
                <a:sym typeface="Corbel"/>
                <a:hlinkClick r:id="rId4"/>
              </a:rPr>
              <a:t>dappleby@iupui.edu</a:t>
            </a:r>
            <a:endParaRPr lang="en-US" sz="2400" b="1" dirty="0">
              <a:solidFill>
                <a:schemeClr val="dk1"/>
              </a:solidFill>
              <a:latin typeface="Corbel"/>
              <a:ea typeface="Corbel"/>
              <a:cs typeface="Corbel"/>
              <a:sym typeface="Corbel"/>
            </a:endParaRPr>
          </a:p>
          <a:p>
            <a:pPr marL="1366354" indent="-9590"/>
            <a:endParaRPr sz="2800" b="1" dirty="0" smtClean="0">
              <a:solidFill>
                <a:srgbClr val="202124"/>
              </a:solidFill>
              <a:latin typeface="Corbel"/>
              <a:ea typeface="Corbel"/>
              <a:cs typeface="Corbel"/>
              <a:sym typeface="Corbel"/>
            </a:endParaRPr>
          </a:p>
          <a:p>
            <a:pPr marL="1628620" indent="-9590"/>
            <a:endParaRPr sz="2800"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1125" b="1" dirty="0">
              <a:solidFill>
                <a:srgbClr val="202124"/>
              </a:solidFill>
              <a:latin typeface="Corbel"/>
              <a:ea typeface="Corbel"/>
              <a:cs typeface="Corbel"/>
              <a:sym typeface="Corbel"/>
            </a:endParaRPr>
          </a:p>
          <a:p>
            <a:pPr marL="1628620" indent="-9590"/>
            <a:endParaRPr sz="2400" b="1" dirty="0">
              <a:solidFill>
                <a:srgbClr val="202124"/>
              </a:solidFill>
              <a:latin typeface="Corbel"/>
              <a:ea typeface="Corbel"/>
              <a:cs typeface="Corbel"/>
              <a:sym typeface="Corbel"/>
            </a:endParaRPr>
          </a:p>
        </p:txBody>
      </p:sp>
      <p:sp>
        <p:nvSpPr>
          <p:cNvPr id="96" name="Google Shape;96;p2" descr="90%"/>
          <p:cNvSpPr txBox="1"/>
          <p:nvPr/>
        </p:nvSpPr>
        <p:spPr>
          <a:xfrm>
            <a:off x="407868" y="3651968"/>
            <a:ext cx="8360013" cy="2769977"/>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2" tIns="45714" rIns="91432" bIns="45714" anchor="t" anchorCtr="0">
            <a:spAutoFit/>
          </a:bodyPr>
          <a:lstStyle/>
          <a:p>
            <a:pPr algn="ctr"/>
            <a:r>
              <a:rPr lang="en-US" sz="1400" b="1" dirty="0">
                <a:solidFill>
                  <a:srgbClr val="C00000"/>
                </a:solidFill>
                <a:latin typeface="Corbel" panose="020B0503020204020204" pitchFamily="34" charset="0"/>
                <a:ea typeface="Corbel"/>
                <a:cs typeface="Corbel"/>
                <a:sym typeface="Corbel"/>
              </a:rPr>
              <a:t>Abstract</a:t>
            </a:r>
            <a:endParaRPr sz="1400" dirty="0">
              <a:latin typeface="Corbel" panose="020B0503020204020204" pitchFamily="34" charset="0"/>
            </a:endParaRPr>
          </a:p>
          <a:p>
            <a:r>
              <a:rPr lang="en-US" sz="1600" dirty="0">
                <a:latin typeface="Corbel" panose="020B0503020204020204" pitchFamily="34" charset="0"/>
              </a:rPr>
              <a:t>First impressions in the classroom are crucial! Research shows that impressions of teachers in the first few minutes of class on the first day can influence end-of-course student evaluations (</a:t>
            </a:r>
            <a:r>
              <a:rPr lang="en-US" sz="1600" dirty="0" err="1">
                <a:latin typeface="Corbel" panose="020B0503020204020204" pitchFamily="34" charset="0"/>
              </a:rPr>
              <a:t>Ambady</a:t>
            </a:r>
            <a:r>
              <a:rPr lang="en-US" sz="1600" dirty="0">
                <a:latin typeface="Corbel" panose="020B0503020204020204" pitchFamily="34" charset="0"/>
              </a:rPr>
              <a:t> &amp; Rosenthal, 1993). What professors consider less often is that their students’ first impressions of them begin with the course management site and syllabus, which are often available to students even before classes begin. Syllabus characteristics sometimes impact students’ perceptions of teacher and course (e.g., Jenkins et al., 2014; Overman et al., 2019; Richmond et al., 2019, 2016; Wickline et al., </a:t>
            </a:r>
            <a:r>
              <a:rPr lang="en-US" sz="1600" dirty="0" smtClean="0">
                <a:latin typeface="Corbel" panose="020B0503020204020204" pitchFamily="34" charset="0"/>
              </a:rPr>
              <a:t>2021, under review), </a:t>
            </a:r>
            <a:r>
              <a:rPr lang="en-US" sz="1600" dirty="0">
                <a:latin typeface="Corbel" panose="020B0503020204020204" pitchFamily="34" charset="0"/>
              </a:rPr>
              <a:t>including master teacher behaviors like care and competence (Keeley et al., 2009). We all know cases, too, where students are looking at the syllabus to decide whether or not to stay enrolled in the course. A bad first impression cannot be overcome if students drop the course!</a:t>
            </a:r>
            <a:endParaRPr sz="1600" dirty="0"/>
          </a:p>
        </p:txBody>
      </p:sp>
      <p:sp>
        <p:nvSpPr>
          <p:cNvPr id="97" name="Google Shape;97;p2"/>
          <p:cNvSpPr/>
          <p:nvPr/>
        </p:nvSpPr>
        <p:spPr>
          <a:xfrm>
            <a:off x="0" y="9157"/>
            <a:ext cx="38486" cy="76936"/>
          </a:xfrm>
          <a:prstGeom prst="rect">
            <a:avLst/>
          </a:prstGeom>
          <a:solidFill>
            <a:srgbClr val="FFFFFF"/>
          </a:solidFill>
          <a:ln>
            <a:noFill/>
          </a:ln>
        </p:spPr>
        <p:txBody>
          <a:bodyPr spcFirstLastPara="1" wrap="square" lIns="19047" tIns="9521" rIns="19047" bIns="9521" anchor="ctr" anchorCtr="0">
            <a:spAutoFit/>
          </a:bodyPr>
          <a:lstStyle/>
          <a:p>
            <a:endParaRPr sz="375">
              <a:solidFill>
                <a:schemeClr val="dk1"/>
              </a:solidFill>
            </a:endParaRPr>
          </a:p>
        </p:txBody>
      </p:sp>
      <p:grpSp>
        <p:nvGrpSpPr>
          <p:cNvPr id="99" name="Google Shape;99;p2"/>
          <p:cNvGrpSpPr/>
          <p:nvPr/>
        </p:nvGrpSpPr>
        <p:grpSpPr>
          <a:xfrm>
            <a:off x="480350" y="1919659"/>
            <a:ext cx="952500" cy="1476375"/>
            <a:chOff x="2209800" y="1295401"/>
            <a:chExt cx="4572000" cy="7086600"/>
          </a:xfrm>
        </p:grpSpPr>
        <p:pic>
          <p:nvPicPr>
            <p:cNvPr id="100" name="Google Shape;100;p2"/>
            <p:cNvPicPr preferRelativeResize="0"/>
            <p:nvPr/>
          </p:nvPicPr>
          <p:blipFill rotWithShape="1">
            <a:blip r:embed="rId5">
              <a:alphaModFix/>
            </a:blip>
            <a:srcRect/>
            <a:stretch/>
          </p:blipFill>
          <p:spPr>
            <a:xfrm>
              <a:off x="2209800" y="1295401"/>
              <a:ext cx="4572000" cy="3429000"/>
            </a:xfrm>
            <a:prstGeom prst="rect">
              <a:avLst/>
            </a:prstGeom>
            <a:noFill/>
            <a:ln>
              <a:noFill/>
            </a:ln>
          </p:spPr>
        </p:pic>
        <p:pic>
          <p:nvPicPr>
            <p:cNvPr id="101" name="Google Shape;101;p2"/>
            <p:cNvPicPr preferRelativeResize="0"/>
            <p:nvPr/>
          </p:nvPicPr>
          <p:blipFill rotWithShape="1">
            <a:blip r:embed="rId6">
              <a:alphaModFix/>
            </a:blip>
            <a:srcRect/>
            <a:stretch/>
          </p:blipFill>
          <p:spPr>
            <a:xfrm>
              <a:off x="2229678" y="4724400"/>
              <a:ext cx="4552122" cy="3657601"/>
            </a:xfrm>
            <a:prstGeom prst="rect">
              <a:avLst/>
            </a:prstGeom>
            <a:noFill/>
            <a:ln>
              <a:noFill/>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680085" y="609600"/>
            <a:ext cx="7939278" cy="990600"/>
          </a:xfrm>
          <a:prstGeom prst="rect">
            <a:avLst/>
          </a:prstGeom>
          <a:noFill/>
          <a:ln>
            <a:noFill/>
          </a:ln>
        </p:spPr>
        <p:txBody>
          <a:bodyPr spcFirstLastPara="1" wrap="square" lIns="19047" tIns="9521" rIns="19047" bIns="9521" anchor="ctr" anchorCtr="0">
            <a:noAutofit/>
          </a:bodyPr>
          <a:lstStyle/>
          <a:p>
            <a:r>
              <a:rPr lang="en-US" sz="3600" dirty="0" smtClean="0">
                <a:solidFill>
                  <a:srgbClr val="0070C0"/>
                </a:solidFill>
              </a:rPr>
              <a:t>Final Thoughts</a:t>
            </a:r>
            <a:endParaRPr sz="3600" dirty="0">
              <a:solidFill>
                <a:srgbClr val="0070C0"/>
              </a:solidFill>
            </a:endParaRPr>
          </a:p>
        </p:txBody>
      </p:sp>
      <p:sp>
        <p:nvSpPr>
          <p:cNvPr id="125" name="Google Shape;125;p5"/>
          <p:cNvSpPr txBox="1">
            <a:spLocks noGrp="1"/>
          </p:cNvSpPr>
          <p:nvPr>
            <p:ph type="body" idx="1"/>
          </p:nvPr>
        </p:nvSpPr>
        <p:spPr>
          <a:xfrm>
            <a:off x="502920" y="1600200"/>
            <a:ext cx="7161072" cy="4527223"/>
          </a:xfrm>
          <a:prstGeom prst="rect">
            <a:avLst/>
          </a:prstGeom>
          <a:noFill/>
          <a:ln>
            <a:noFill/>
          </a:ln>
        </p:spPr>
        <p:txBody>
          <a:bodyPr spcFirstLastPara="1" wrap="square" lIns="19047" tIns="9521" rIns="19047" bIns="9521" anchor="t" anchorCtr="0">
            <a:normAutofit fontScale="85000" lnSpcReduction="20000"/>
          </a:bodyPr>
          <a:lstStyle/>
          <a:p>
            <a:pPr marL="441453" indent="-354816">
              <a:spcBef>
                <a:spcPts val="250"/>
              </a:spcBef>
              <a:buSzPct val="100000"/>
              <a:buFont typeface="Noto Sans Symbols"/>
              <a:buChar char="❖"/>
            </a:pPr>
            <a:r>
              <a:rPr lang="en-US" sz="2875" b="1" i="1" dirty="0" smtClean="0">
                <a:solidFill>
                  <a:srgbClr val="0070C0"/>
                </a:solidFill>
              </a:rPr>
              <a:t>Suggestion: Consider carefully what your syllabus says about you – some students are looking for clues!</a:t>
            </a:r>
          </a:p>
          <a:p>
            <a:pPr marL="441453" indent="-354816">
              <a:spcBef>
                <a:spcPts val="250"/>
              </a:spcBef>
              <a:buSzPct val="100000"/>
              <a:buFont typeface="Noto Sans Symbols"/>
              <a:buChar char="❖"/>
            </a:pPr>
            <a:endParaRPr lang="en-US" sz="2875" dirty="0">
              <a:solidFill>
                <a:schemeClr val="dk1"/>
              </a:solidFill>
            </a:endParaRPr>
          </a:p>
          <a:p>
            <a:pPr marL="441453" indent="-354816">
              <a:spcBef>
                <a:spcPts val="250"/>
              </a:spcBef>
              <a:buSzPct val="100000"/>
              <a:buFont typeface="Noto Sans Symbols"/>
              <a:buChar char="❖"/>
            </a:pPr>
            <a:r>
              <a:rPr lang="en-US" sz="2800" dirty="0">
                <a:solidFill>
                  <a:schemeClr val="dk1"/>
                </a:solidFill>
              </a:rPr>
              <a:t>What have </a:t>
            </a:r>
            <a:r>
              <a:rPr lang="en-US" sz="2800" u="sng" dirty="0">
                <a:solidFill>
                  <a:schemeClr val="dk1"/>
                </a:solidFill>
              </a:rPr>
              <a:t>you</a:t>
            </a:r>
            <a:r>
              <a:rPr lang="en-US" sz="2800" dirty="0">
                <a:solidFill>
                  <a:schemeClr val="dk1"/>
                </a:solidFill>
              </a:rPr>
              <a:t> tried that works for you?</a:t>
            </a:r>
            <a:endParaRPr lang="en-US" sz="2800" dirty="0"/>
          </a:p>
          <a:p>
            <a:pPr marL="441453" indent="-354816">
              <a:spcBef>
                <a:spcPts val="250"/>
              </a:spcBef>
              <a:buSzPct val="100000"/>
              <a:buFont typeface="Noto Sans Symbols"/>
              <a:buChar char="❖"/>
            </a:pPr>
            <a:endParaRPr lang="en-US" sz="2875" dirty="0" smtClean="0">
              <a:solidFill>
                <a:schemeClr val="dk1"/>
              </a:solidFill>
            </a:endParaRPr>
          </a:p>
          <a:p>
            <a:pPr marL="441453" indent="-354816">
              <a:spcBef>
                <a:spcPts val="250"/>
              </a:spcBef>
              <a:buSzPct val="100000"/>
              <a:buFont typeface="Noto Sans Symbols"/>
              <a:buChar char="❖"/>
            </a:pPr>
            <a:r>
              <a:rPr lang="en-US" sz="2875" dirty="0">
                <a:solidFill>
                  <a:schemeClr val="dk1"/>
                </a:solidFill>
              </a:rPr>
              <a:t>Students want details but do not pay attention equally to syllabus elements </a:t>
            </a:r>
            <a:r>
              <a:rPr lang="en-US" sz="2000" dirty="0">
                <a:solidFill>
                  <a:schemeClr val="dk1"/>
                </a:solidFill>
              </a:rPr>
              <a:t>(Becker &amp; Calhoun, 1999</a:t>
            </a:r>
            <a:r>
              <a:rPr lang="en-US" sz="2000" dirty="0" smtClean="0">
                <a:solidFill>
                  <a:schemeClr val="dk1"/>
                </a:solidFill>
              </a:rPr>
              <a:t>)</a:t>
            </a:r>
            <a:endParaRPr lang="en-US" sz="2875" dirty="0">
              <a:solidFill>
                <a:schemeClr val="dk1"/>
              </a:solidFill>
            </a:endParaRPr>
          </a:p>
          <a:p>
            <a:pPr marL="945940" lvl="1" indent="-457200">
              <a:spcBef>
                <a:spcPts val="250"/>
              </a:spcBef>
              <a:buSzPct val="100000"/>
              <a:buFont typeface="Arial" panose="020B0604020202020204" pitchFamily="34" charset="0"/>
              <a:buChar char="•"/>
            </a:pPr>
            <a:r>
              <a:rPr lang="en-US" sz="2200" dirty="0">
                <a:solidFill>
                  <a:schemeClr val="dk1"/>
                </a:solidFill>
              </a:rPr>
              <a:t>Students prioritize due dates, grading policies</a:t>
            </a:r>
          </a:p>
          <a:p>
            <a:pPr marL="945940" lvl="1" indent="-457200">
              <a:spcBef>
                <a:spcPts val="250"/>
              </a:spcBef>
              <a:buSzPct val="100000"/>
              <a:buFont typeface="Arial" panose="020B0604020202020204" pitchFamily="34" charset="0"/>
              <a:buChar char="•"/>
            </a:pPr>
            <a:r>
              <a:rPr lang="en-US" sz="2200" dirty="0">
                <a:solidFill>
                  <a:schemeClr val="dk1"/>
                </a:solidFill>
              </a:rPr>
              <a:t>How will you get them to read it</a:t>
            </a:r>
            <a:r>
              <a:rPr lang="en-US" sz="2200" dirty="0" smtClean="0">
                <a:solidFill>
                  <a:schemeClr val="dk1"/>
                </a:solidFill>
              </a:rPr>
              <a:t>?</a:t>
            </a:r>
          </a:p>
          <a:p>
            <a:pPr marL="488740" lvl="1" indent="0">
              <a:spcBef>
                <a:spcPts val="250"/>
              </a:spcBef>
              <a:buSzPct val="100000"/>
              <a:buNone/>
            </a:pPr>
            <a:endParaRPr lang="en-US" sz="2200" dirty="0">
              <a:solidFill>
                <a:schemeClr val="dk1"/>
              </a:solidFill>
            </a:endParaRPr>
          </a:p>
          <a:p>
            <a:pPr marL="441453" indent="-354816">
              <a:spcBef>
                <a:spcPts val="250"/>
              </a:spcBef>
              <a:buSzPct val="100000"/>
              <a:buFont typeface="Noto Sans Symbols"/>
              <a:buChar char="❖"/>
            </a:pPr>
            <a:r>
              <a:rPr lang="en-US" sz="2800" dirty="0" smtClean="0">
                <a:solidFill>
                  <a:schemeClr val="dk1"/>
                </a:solidFill>
              </a:rPr>
              <a:t>Hive mind: What </a:t>
            </a:r>
            <a:r>
              <a:rPr lang="en-US" sz="2800" dirty="0">
                <a:solidFill>
                  <a:schemeClr val="dk1"/>
                </a:solidFill>
              </a:rPr>
              <a:t>would you like to </a:t>
            </a:r>
            <a:r>
              <a:rPr lang="en-US" sz="2800" dirty="0" smtClean="0">
                <a:solidFill>
                  <a:schemeClr val="dk1"/>
                </a:solidFill>
              </a:rPr>
              <a:t>ask each other?</a:t>
            </a:r>
            <a:endParaRPr lang="en-US" sz="2875" dirty="0" smtClean="0">
              <a:solidFill>
                <a:schemeClr val="dk1"/>
              </a:solidFill>
            </a:endParaRPr>
          </a:p>
          <a:p>
            <a:pPr marL="945940" lvl="1" indent="-457200">
              <a:spcBef>
                <a:spcPts val="250"/>
              </a:spcBef>
              <a:buSzPct val="100000"/>
              <a:buFont typeface="Arial" panose="020B0604020202020204" pitchFamily="34" charset="0"/>
              <a:buChar char="•"/>
            </a:pPr>
            <a:endParaRPr lang="en-US" sz="2875" dirty="0">
              <a:solidFill>
                <a:schemeClr val="dk1"/>
              </a:solidFill>
            </a:endParaRPr>
          </a:p>
          <a:p>
            <a:pPr marL="543837" indent="-457200">
              <a:spcBef>
                <a:spcPts val="250"/>
              </a:spcBef>
              <a:buSzPct val="100000"/>
            </a:pPr>
            <a:r>
              <a:rPr lang="en-US" sz="2800" dirty="0">
                <a:solidFill>
                  <a:schemeClr val="dk1"/>
                </a:solidFill>
              </a:rPr>
              <a:t>As a result of today’s session, </a:t>
            </a:r>
            <a:r>
              <a:rPr lang="en-US" sz="2800" dirty="0" smtClean="0">
                <a:solidFill>
                  <a:schemeClr val="dk1"/>
                </a:solidFill>
              </a:rPr>
              <a:t>how might your syllabi improve?</a:t>
            </a:r>
            <a:endParaRPr lang="en-US" sz="2800" dirty="0">
              <a:solidFill>
                <a:schemeClr val="dk1"/>
              </a:solidFill>
            </a:endParaRPr>
          </a:p>
          <a:p>
            <a:pPr marL="543837" indent="-457200">
              <a:spcBef>
                <a:spcPts val="250"/>
              </a:spcBef>
              <a:buSzPct val="100000"/>
            </a:pPr>
            <a:endParaRPr lang="en-US" sz="3200" dirty="0">
              <a:solidFill>
                <a:schemeClr val="dk1"/>
              </a:solidFill>
            </a:endParaRPr>
          </a:p>
          <a:p>
            <a:pPr marL="543837" indent="-457200">
              <a:spcBef>
                <a:spcPts val="250"/>
              </a:spcBef>
              <a:buSzPct val="100000"/>
            </a:pPr>
            <a:endParaRPr lang="en-US" sz="3200" dirty="0">
              <a:solidFill>
                <a:schemeClr val="dk1"/>
              </a:solidFill>
            </a:endParaRPr>
          </a:p>
          <a:p>
            <a:pPr marL="945940" lvl="1" indent="-457200">
              <a:spcBef>
                <a:spcPts val="250"/>
              </a:spcBef>
              <a:buSzPct val="100000"/>
              <a:buFont typeface="Arial" panose="020B0604020202020204" pitchFamily="34" charset="0"/>
              <a:buChar char="•"/>
            </a:pPr>
            <a:endParaRPr lang="en-US" sz="2875" dirty="0">
              <a:solidFill>
                <a:schemeClr val="dk1"/>
              </a:solidFill>
            </a:endParaRPr>
          </a:p>
        </p:txBody>
      </p:sp>
      <p:pic>
        <p:nvPicPr>
          <p:cNvPr id="4" name="Picture 2" descr="Bees and Hive | Free 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780" y="3456536"/>
            <a:ext cx="1625253" cy="16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03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descr="90%"/>
          <p:cNvSpPr txBox="1"/>
          <p:nvPr/>
        </p:nvSpPr>
        <p:spPr>
          <a:xfrm>
            <a:off x="317500" y="269875"/>
            <a:ext cx="8493125" cy="534750"/>
          </a:xfrm>
          <a:prstGeom prst="rect">
            <a:avLst/>
          </a:prstGeom>
          <a:solidFill>
            <a:srgbClr val="ECE7E7"/>
          </a:solidFill>
          <a:ln w="63500" cap="flat" cmpd="sng">
            <a:solidFill>
              <a:srgbClr val="FFFFFF"/>
            </a:solidFill>
            <a:prstDash val="solid"/>
            <a:miter lim="800000"/>
            <a:headEnd type="none" w="sm" len="sm"/>
            <a:tailEnd type="none" w="sm" len="sm"/>
          </a:ln>
        </p:spPr>
        <p:txBody>
          <a:bodyPr spcFirstLastPara="1" wrap="square" lIns="91432" tIns="45714" rIns="91432" bIns="45714" anchor="t" anchorCtr="0">
            <a:spAutoFit/>
          </a:bodyPr>
          <a:lstStyle/>
          <a:p>
            <a:pPr algn="ctr"/>
            <a:r>
              <a:rPr lang="en-US" sz="2875" b="1" dirty="0" smtClean="0">
                <a:solidFill>
                  <a:srgbClr val="0070C0"/>
                </a:solidFill>
                <a:latin typeface="Corbel"/>
                <a:ea typeface="Corbel"/>
                <a:cs typeface="Corbel"/>
                <a:sym typeface="Corbel"/>
              </a:rPr>
              <a:t>Make Your Syllabi Better!</a:t>
            </a:r>
            <a:endParaRPr sz="2875" dirty="0">
              <a:solidFill>
                <a:srgbClr val="0070C0"/>
              </a:solidFill>
              <a:latin typeface="Corbel"/>
              <a:ea typeface="Corbel"/>
              <a:cs typeface="Corbel"/>
              <a:sym typeface="Corbel"/>
            </a:endParaRPr>
          </a:p>
        </p:txBody>
      </p:sp>
      <p:sp>
        <p:nvSpPr>
          <p:cNvPr id="224" name="Google Shape;224;p20"/>
          <p:cNvSpPr/>
          <p:nvPr/>
        </p:nvSpPr>
        <p:spPr>
          <a:xfrm>
            <a:off x="523875" y="1508125"/>
            <a:ext cx="8286750" cy="2445405"/>
          </a:xfrm>
          <a:prstGeom prst="rect">
            <a:avLst/>
          </a:prstGeom>
          <a:noFill/>
          <a:ln>
            <a:noFill/>
          </a:ln>
        </p:spPr>
        <p:txBody>
          <a:bodyPr spcFirstLastPara="1" wrap="square" lIns="19047" tIns="9521" rIns="19047" bIns="9521" anchor="t" anchorCtr="0">
            <a:spAutoFit/>
          </a:bodyPr>
          <a:lstStyle/>
          <a:p>
            <a:r>
              <a:rPr lang="en-US" sz="2000" b="1" dirty="0" smtClean="0">
                <a:solidFill>
                  <a:schemeClr val="dk1"/>
                </a:solidFill>
                <a:latin typeface="Corbel"/>
                <a:ea typeface="Corbel"/>
                <a:cs typeface="Corbel"/>
                <a:sym typeface="Corbel"/>
              </a:rPr>
              <a:t>…</a:t>
            </a:r>
            <a:r>
              <a:rPr lang="en-US" sz="2000" b="1" dirty="0">
                <a:solidFill>
                  <a:schemeClr val="dk1"/>
                </a:solidFill>
                <a:latin typeface="Corbel"/>
                <a:ea typeface="Corbel"/>
                <a:cs typeface="Corbel"/>
                <a:sym typeface="Corbel"/>
              </a:rPr>
              <a:t>Please let </a:t>
            </a:r>
            <a:r>
              <a:rPr lang="en-US" sz="2000" b="1" dirty="0" smtClean="0">
                <a:solidFill>
                  <a:schemeClr val="dk1"/>
                </a:solidFill>
                <a:latin typeface="Corbel"/>
                <a:ea typeface="Corbel"/>
                <a:cs typeface="Corbel"/>
                <a:sym typeface="Corbel"/>
              </a:rPr>
              <a:t>Ginger Wickline </a:t>
            </a:r>
            <a:r>
              <a:rPr lang="en-US" sz="2000" b="1" dirty="0">
                <a:solidFill>
                  <a:schemeClr val="dk1"/>
                </a:solidFill>
                <a:latin typeface="Corbel"/>
                <a:ea typeface="Corbel"/>
                <a:cs typeface="Corbel"/>
                <a:sym typeface="Corbel"/>
              </a:rPr>
              <a:t>know if you would like a copy of her current Research Design &amp; Analysis (statistics) survey as a </a:t>
            </a:r>
            <a:r>
              <a:rPr lang="en-US" sz="2000" b="1" dirty="0" smtClean="0">
                <a:solidFill>
                  <a:schemeClr val="dk1"/>
                </a:solidFill>
                <a:latin typeface="Corbel"/>
                <a:ea typeface="Corbel"/>
                <a:cs typeface="Corbel"/>
                <a:sym typeface="Corbel"/>
              </a:rPr>
              <a:t>model</a:t>
            </a:r>
            <a:endParaRPr lang="en-US" sz="2000" b="1" dirty="0">
              <a:solidFill>
                <a:schemeClr val="dk1"/>
              </a:solidFill>
              <a:latin typeface="Corbel"/>
              <a:ea typeface="Corbel"/>
              <a:cs typeface="Corbel"/>
              <a:sym typeface="Corbel"/>
            </a:endParaRPr>
          </a:p>
          <a:p>
            <a:endParaRPr sz="100" dirty="0" smtClean="0"/>
          </a:p>
          <a:p>
            <a:r>
              <a:rPr lang="en-US" sz="2000" b="1" dirty="0" smtClean="0">
                <a:solidFill>
                  <a:schemeClr val="dk1"/>
                </a:solidFill>
                <a:latin typeface="Corbel"/>
                <a:ea typeface="Corbel"/>
                <a:cs typeface="Corbel"/>
                <a:sym typeface="Corbel"/>
              </a:rPr>
              <a:t>…</a:t>
            </a:r>
            <a:r>
              <a:rPr lang="en-US" sz="2000" b="1" dirty="0">
                <a:solidFill>
                  <a:schemeClr val="dk1"/>
                </a:solidFill>
                <a:latin typeface="Corbel"/>
                <a:ea typeface="Corbel"/>
                <a:cs typeface="Corbel"/>
                <a:sym typeface="Corbel"/>
              </a:rPr>
              <a:t>contact </a:t>
            </a:r>
            <a:r>
              <a:rPr lang="en-US" sz="2000" b="1" dirty="0" smtClean="0">
                <a:solidFill>
                  <a:schemeClr val="dk1"/>
                </a:solidFill>
                <a:latin typeface="Corbel"/>
                <a:ea typeface="Corbel"/>
                <a:cs typeface="Corbel"/>
                <a:sym typeface="Corbel"/>
              </a:rPr>
              <a:t>Ginger </a:t>
            </a:r>
            <a:r>
              <a:rPr lang="en-US" sz="2000" b="1" dirty="0">
                <a:solidFill>
                  <a:schemeClr val="dk1"/>
                </a:solidFill>
                <a:latin typeface="Corbel"/>
                <a:ea typeface="Corbel"/>
                <a:cs typeface="Corbel"/>
                <a:sym typeface="Corbel"/>
              </a:rPr>
              <a:t>Wickline (</a:t>
            </a:r>
            <a:r>
              <a:rPr lang="en-US" sz="2000" b="1" u="sng" dirty="0">
                <a:solidFill>
                  <a:schemeClr val="dk1"/>
                </a:solidFill>
                <a:latin typeface="Corbel"/>
                <a:ea typeface="Corbel"/>
                <a:cs typeface="Corbel"/>
                <a:sym typeface="Corbel"/>
                <a:hlinkClick r:id="rId3"/>
              </a:rPr>
              <a:t>vwickline@georgiasouthern.edu</a:t>
            </a:r>
            <a:r>
              <a:rPr lang="en-US" sz="2000" b="1" dirty="0" smtClean="0">
                <a:solidFill>
                  <a:schemeClr val="dk1"/>
                </a:solidFill>
                <a:latin typeface="Corbel"/>
                <a:ea typeface="Corbel"/>
                <a:cs typeface="Corbel"/>
                <a:sym typeface="Corbel"/>
              </a:rPr>
              <a:t>) </a:t>
            </a:r>
            <a:r>
              <a:rPr lang="en-US" sz="2000" b="1" dirty="0">
                <a:solidFill>
                  <a:schemeClr val="dk1"/>
                </a:solidFill>
                <a:latin typeface="Corbel"/>
                <a:ea typeface="Corbel"/>
                <a:cs typeface="Corbel"/>
                <a:sym typeface="Corbel"/>
              </a:rPr>
              <a:t>or </a:t>
            </a:r>
            <a:r>
              <a:rPr lang="en-US" sz="2000" b="1" dirty="0" smtClean="0">
                <a:solidFill>
                  <a:schemeClr val="dk1"/>
                </a:solidFill>
                <a:latin typeface="Corbel"/>
                <a:ea typeface="Corbel"/>
                <a:cs typeface="Corbel"/>
                <a:sym typeface="Corbel"/>
              </a:rPr>
              <a:t>Drew </a:t>
            </a:r>
            <a:r>
              <a:rPr lang="en-US" sz="2000" b="1" dirty="0">
                <a:solidFill>
                  <a:schemeClr val="dk1"/>
                </a:solidFill>
                <a:latin typeface="Corbel"/>
                <a:ea typeface="Corbel"/>
                <a:cs typeface="Corbel"/>
                <a:sym typeface="Corbel"/>
              </a:rPr>
              <a:t>Appleby (</a:t>
            </a:r>
            <a:r>
              <a:rPr lang="en-US" sz="2000" b="1" u="sng" dirty="0">
                <a:solidFill>
                  <a:srgbClr val="202124"/>
                </a:solidFill>
                <a:latin typeface="Corbel"/>
                <a:ea typeface="Corbel"/>
                <a:cs typeface="Corbel"/>
                <a:sym typeface="Corbel"/>
                <a:hlinkClick r:id="rId4"/>
              </a:rPr>
              <a:t>dappleby@iupui.edu</a:t>
            </a:r>
            <a:r>
              <a:rPr lang="en-US" sz="2000" b="1" dirty="0">
                <a:solidFill>
                  <a:srgbClr val="202124"/>
                </a:solidFill>
                <a:latin typeface="Corbel"/>
                <a:ea typeface="Corbel"/>
                <a:cs typeface="Corbel"/>
                <a:sym typeface="Corbel"/>
              </a:rPr>
              <a:t>) or </a:t>
            </a:r>
            <a:r>
              <a:rPr lang="en-US" sz="2000" b="1" dirty="0" smtClean="0">
                <a:solidFill>
                  <a:schemeClr val="dk1"/>
                </a:solidFill>
                <a:latin typeface="Corbel"/>
                <a:ea typeface="Corbel"/>
                <a:cs typeface="Corbel"/>
                <a:sym typeface="Corbel"/>
              </a:rPr>
              <a:t>for suggestions </a:t>
            </a:r>
            <a:r>
              <a:rPr lang="en-US" sz="2000" b="1" dirty="0">
                <a:solidFill>
                  <a:schemeClr val="dk1"/>
                </a:solidFill>
                <a:latin typeface="Corbel"/>
                <a:ea typeface="Corbel"/>
                <a:cs typeface="Corbel"/>
                <a:sym typeface="Corbel"/>
              </a:rPr>
              <a:t>to </a:t>
            </a:r>
            <a:r>
              <a:rPr lang="en-US" sz="2000" b="1" dirty="0" smtClean="0">
                <a:solidFill>
                  <a:schemeClr val="dk1"/>
                </a:solidFill>
                <a:latin typeface="Corbel"/>
                <a:ea typeface="Corbel"/>
                <a:cs typeface="Corbel"/>
                <a:sym typeface="Corbel"/>
              </a:rPr>
              <a:t>make your syllabi more effective and engaging</a:t>
            </a:r>
            <a:endParaRPr sz="100" dirty="0"/>
          </a:p>
          <a:p>
            <a:r>
              <a:rPr lang="en-US" sz="2000" b="1" dirty="0">
                <a:solidFill>
                  <a:schemeClr val="dk1"/>
                </a:solidFill>
                <a:latin typeface="Corbel"/>
                <a:ea typeface="Corbel"/>
                <a:cs typeface="Corbel"/>
                <a:sym typeface="Corbel"/>
              </a:rPr>
              <a:t>…let’s talk about what you have tried and if you have data or feedback showing that it works for students!</a:t>
            </a:r>
            <a:endParaRPr sz="100" dirty="0"/>
          </a:p>
          <a:p>
            <a:endParaRPr sz="833" dirty="0">
              <a:solidFill>
                <a:schemeClr val="dk1"/>
              </a:solidFill>
              <a:latin typeface="Corbel"/>
              <a:ea typeface="Corbel"/>
              <a:cs typeface="Corbel"/>
              <a:sym typeface="Corbel"/>
            </a:endParaRPr>
          </a:p>
          <a:p>
            <a:endParaRPr sz="833" dirty="0">
              <a:solidFill>
                <a:schemeClr val="dk1"/>
              </a:solidFill>
              <a:latin typeface="Corbel"/>
              <a:ea typeface="Corbel"/>
              <a:cs typeface="Corbel"/>
              <a:sym typeface="Corbel"/>
            </a:endParaRPr>
          </a:p>
        </p:txBody>
      </p:sp>
      <p:pic>
        <p:nvPicPr>
          <p:cNvPr id="7" name="Google Shape;98;p2"/>
          <p:cNvPicPr preferRelativeResize="0"/>
          <p:nvPr/>
        </p:nvPicPr>
        <p:blipFill rotWithShape="1">
          <a:blip r:embed="rId5">
            <a:alphaModFix/>
          </a:blip>
          <a:srcRect/>
          <a:stretch/>
        </p:blipFill>
        <p:spPr>
          <a:xfrm>
            <a:off x="4429233" y="3953530"/>
            <a:ext cx="2254371" cy="2423370"/>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7559" y="3953530"/>
            <a:ext cx="2804403" cy="24233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a:solidFill>
                  <a:srgbClr val="0070C0"/>
                </a:solidFill>
              </a:rPr>
              <a:t>References</a:t>
            </a:r>
            <a:endParaRPr sz="3600" dirty="0">
              <a:solidFill>
                <a:srgbClr val="0070C0"/>
              </a:solidFill>
            </a:endParaRPr>
          </a:p>
        </p:txBody>
      </p:sp>
      <p:sp>
        <p:nvSpPr>
          <p:cNvPr id="238" name="Google Shape;238;p22"/>
          <p:cNvSpPr txBox="1">
            <a:spLocks noGrp="1"/>
          </p:cNvSpPr>
          <p:nvPr>
            <p:ph type="body" idx="1"/>
          </p:nvPr>
        </p:nvSpPr>
        <p:spPr>
          <a:xfrm>
            <a:off x="335902" y="1619250"/>
            <a:ext cx="8528180" cy="4476750"/>
          </a:xfrm>
          <a:prstGeom prst="rect">
            <a:avLst/>
          </a:prstGeom>
          <a:noFill/>
          <a:ln>
            <a:noFill/>
          </a:ln>
        </p:spPr>
        <p:txBody>
          <a:bodyPr spcFirstLastPara="1" wrap="square" lIns="19047" tIns="9521" rIns="19047" bIns="9521" anchor="t" anchorCtr="0">
            <a:noAutofit/>
          </a:bodyPr>
          <a:lstStyle/>
          <a:p>
            <a:pPr marL="171423" indent="-137138">
              <a:buSzPct val="100000"/>
            </a:pPr>
            <a:r>
              <a:rPr lang="en-US" sz="1800" dirty="0" err="1" smtClean="0"/>
              <a:t>Ambady</a:t>
            </a:r>
            <a:r>
              <a:rPr lang="en-US" sz="1800" dirty="0" smtClean="0"/>
              <a:t>, N., &amp; Rosenthal, R. (1993). Half a minute: Predicting teacher evaluations from thin slices of nonverbal behavior and physical attractiveness. </a:t>
            </a:r>
            <a:r>
              <a:rPr lang="en-US" sz="1800" i="1" dirty="0" smtClean="0"/>
              <a:t>Journal of Personality and Social Psychology, 64</a:t>
            </a:r>
            <a:r>
              <a:rPr lang="en-US" sz="1800" dirty="0" smtClean="0"/>
              <a:t>(3), 431-441. </a:t>
            </a:r>
            <a:r>
              <a:rPr lang="en-US" sz="1800" dirty="0" smtClean="0">
                <a:hlinkClick r:id="rId3"/>
              </a:rPr>
              <a:t>https://psycnet.apa.org/doi/10.1037/0022-3514.64.3.431</a:t>
            </a:r>
            <a:r>
              <a:rPr lang="en-US" sz="1800" dirty="0" smtClean="0"/>
              <a:t> </a:t>
            </a:r>
          </a:p>
          <a:p>
            <a:pPr marL="171423" indent="-137138">
              <a:buSzPct val="100000"/>
            </a:pPr>
            <a:r>
              <a:rPr lang="en-US" sz="1800" dirty="0" smtClean="0"/>
              <a:t>Appleby, D., Appleby, K., Wickline, V. B., Apple, K. J., Bouchard, L. M., Cook, R., Erickson, L. V., Halpern, D. F., &amp; Kelly, S. M. (2019). A syllabus-based strategy to help psychology students prepare for and enter the workforce. </a:t>
            </a:r>
            <a:r>
              <a:rPr lang="en-US" sz="1800" i="1" dirty="0" smtClean="0"/>
              <a:t>Scholarship of Teaching and Learning in Psychology, 5</a:t>
            </a:r>
            <a:r>
              <a:rPr lang="en-US" sz="1800" dirty="0" smtClean="0"/>
              <a:t>(4), 289-297. </a:t>
            </a:r>
            <a:r>
              <a:rPr lang="en-US" sz="1800" dirty="0" smtClean="0">
                <a:hlinkClick r:id="rId4"/>
              </a:rPr>
              <a:t>https://psycnet.apa.org/doi/10.1037/stl0000279</a:t>
            </a:r>
            <a:r>
              <a:rPr lang="en-US" sz="1800" dirty="0" smtClean="0"/>
              <a:t> </a:t>
            </a:r>
          </a:p>
          <a:p>
            <a:pPr marL="171423" indent="-137138">
              <a:buSzPct val="100000"/>
            </a:pPr>
            <a:r>
              <a:rPr lang="en-US" sz="1800" dirty="0"/>
              <a:t>Becker, A. H., &amp; </a:t>
            </a:r>
            <a:r>
              <a:rPr lang="en-US" sz="1800" dirty="0" err="1"/>
              <a:t>Calhoon</a:t>
            </a:r>
            <a:r>
              <a:rPr lang="en-US" sz="1800" dirty="0"/>
              <a:t>, S. K. (1999). What introductory psychology students attend to on a course syllabus. </a:t>
            </a:r>
            <a:r>
              <a:rPr lang="en-US" sz="1800" i="1" dirty="0"/>
              <a:t>Teaching of Psychology, 26</a:t>
            </a:r>
            <a:r>
              <a:rPr lang="en-US" sz="1800" dirty="0"/>
              <a:t> (1), 6-11. </a:t>
            </a:r>
            <a:r>
              <a:rPr lang="en-US" sz="1800" dirty="0">
                <a:hlinkClick r:id="rId5"/>
              </a:rPr>
              <a:t>https://</a:t>
            </a:r>
            <a:r>
              <a:rPr lang="en-US" sz="1800" dirty="0" smtClean="0">
                <a:hlinkClick r:id="rId5"/>
              </a:rPr>
              <a:t>psycnet.apa.org/doi/10.1207/s15328023top2601_1</a:t>
            </a:r>
            <a:r>
              <a:rPr lang="en-US" sz="1800" dirty="0" smtClean="0"/>
              <a:t> </a:t>
            </a:r>
          </a:p>
          <a:p>
            <a:pPr marL="171423" indent="-137138">
              <a:buSzPct val="100000"/>
            </a:pPr>
            <a:r>
              <a:rPr lang="en-US" sz="1800" dirty="0" smtClean="0"/>
              <a:t>Cullen, R., &amp; Harris, M. (2009). Assessing learner-centeredness through course syllabi. </a:t>
            </a:r>
            <a:r>
              <a:rPr lang="en-US" sz="1800" i="1" dirty="0" smtClean="0"/>
              <a:t>Assessment &amp; Evaluation in Higher Education, 34</a:t>
            </a:r>
            <a:r>
              <a:rPr lang="en-US" sz="1800" dirty="0" smtClean="0"/>
              <a:t>(1), 115-125. </a:t>
            </a:r>
            <a:r>
              <a:rPr lang="en-US" sz="1800" dirty="0" smtClean="0">
                <a:hlinkClick r:id="rId6"/>
              </a:rPr>
              <a:t>https://doi.org/10.1080/02602930801956018</a:t>
            </a:r>
            <a:r>
              <a:rPr lang="en-US" sz="1800" dirty="0" smtClean="0"/>
              <a:t> </a:t>
            </a:r>
          </a:p>
          <a:p>
            <a:pPr marL="171423" indent="-137138">
              <a:buSzPct val="100000"/>
            </a:pPr>
            <a:r>
              <a:rPr lang="en-US" sz="1800" dirty="0" err="1"/>
              <a:t>Fornaciari</a:t>
            </a:r>
            <a:r>
              <a:rPr lang="en-US" sz="1800" dirty="0"/>
              <a:t>, C. J., &amp; Dean, K. L. (2014). The 21</a:t>
            </a:r>
            <a:r>
              <a:rPr lang="en-US" sz="1800" baseline="30000" dirty="0"/>
              <a:t>st</a:t>
            </a:r>
            <a:r>
              <a:rPr lang="en-US" sz="1800" dirty="0"/>
              <a:t>-Century syllabus: From pedagogy to andragogy. </a:t>
            </a:r>
            <a:r>
              <a:rPr lang="en-US" sz="1800" i="1" dirty="0"/>
              <a:t>Journal of Management Education, 38</a:t>
            </a:r>
            <a:r>
              <a:rPr lang="en-US" sz="1800" dirty="0"/>
              <a:t>(5), 701-723. </a:t>
            </a:r>
            <a:r>
              <a:rPr lang="en-US" sz="1800" dirty="0">
                <a:hlinkClick r:id="rId7"/>
              </a:rPr>
              <a:t>https://doi.org/10.1177%2F1052562913504763</a:t>
            </a:r>
            <a:r>
              <a:rPr lang="en-US" sz="1800" dirty="0"/>
              <a:t> </a:t>
            </a:r>
          </a:p>
        </p:txBody>
      </p:sp>
    </p:spTree>
    <p:extLst>
      <p:ext uri="{BB962C8B-B14F-4D97-AF65-F5344CB8AC3E}">
        <p14:creationId xmlns:p14="http://schemas.microsoft.com/office/powerpoint/2010/main" val="2258368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a:solidFill>
                  <a:srgbClr val="0070C0"/>
                </a:solidFill>
              </a:rPr>
              <a:t>References</a:t>
            </a:r>
            <a:endParaRPr sz="3600" dirty="0">
              <a:solidFill>
                <a:srgbClr val="0070C0"/>
              </a:solidFill>
            </a:endParaRPr>
          </a:p>
        </p:txBody>
      </p:sp>
      <p:sp>
        <p:nvSpPr>
          <p:cNvPr id="238" name="Google Shape;238;p22"/>
          <p:cNvSpPr txBox="1">
            <a:spLocks noGrp="1"/>
          </p:cNvSpPr>
          <p:nvPr>
            <p:ph type="body" idx="1"/>
          </p:nvPr>
        </p:nvSpPr>
        <p:spPr>
          <a:xfrm>
            <a:off x="270588" y="1619250"/>
            <a:ext cx="8509518" cy="4476750"/>
          </a:xfrm>
          <a:prstGeom prst="rect">
            <a:avLst/>
          </a:prstGeom>
          <a:noFill/>
          <a:ln>
            <a:noFill/>
          </a:ln>
        </p:spPr>
        <p:txBody>
          <a:bodyPr spcFirstLastPara="1" wrap="square" lIns="19047" tIns="9521" rIns="19047" bIns="9521" anchor="t" anchorCtr="0">
            <a:normAutofit fontScale="92500" lnSpcReduction="10000"/>
          </a:bodyPr>
          <a:lstStyle/>
          <a:p>
            <a:pPr marL="171423" indent="-137138">
              <a:buSzPct val="100000"/>
            </a:pPr>
            <a:r>
              <a:rPr lang="en-US" sz="1800" dirty="0" smtClean="0"/>
              <a:t>Gallup </a:t>
            </a:r>
            <a:r>
              <a:rPr lang="en-US" sz="1800" dirty="0"/>
              <a:t>(2014). </a:t>
            </a:r>
            <a:r>
              <a:rPr lang="en-US" sz="1800" i="1" dirty="0"/>
              <a:t>Great jobs, great lives: The 2014 Gallup-Purdue Index Report. </a:t>
            </a:r>
            <a:r>
              <a:rPr lang="en-US" sz="1800" dirty="0"/>
              <a:t>Washington, D.C.: Gallup, Inc. </a:t>
            </a:r>
            <a:r>
              <a:rPr lang="en-US" sz="1800" dirty="0" smtClean="0">
                <a:hlinkClick r:id="rId3"/>
              </a:rPr>
              <a:t>http</a:t>
            </a:r>
            <a:r>
              <a:rPr lang="en-US" sz="1800" dirty="0">
                <a:hlinkClick r:id="rId3"/>
              </a:rPr>
              <a:t>://www.gallup.com/file/services/176768/GallupPurdueIndex_Report_2014.pdf</a:t>
            </a:r>
            <a:r>
              <a:rPr lang="en-US" sz="1800" dirty="0"/>
              <a:t> </a:t>
            </a:r>
            <a:endParaRPr lang="en-US" sz="1800" dirty="0" smtClean="0"/>
          </a:p>
          <a:p>
            <a:pPr marL="171423" indent="-137138">
              <a:buSzPct val="100000"/>
            </a:pPr>
            <a:r>
              <a:rPr lang="en-US" sz="1800" dirty="0" smtClean="0"/>
              <a:t>Gallup (2018). 2018 </a:t>
            </a:r>
            <a:r>
              <a:rPr lang="en-US" sz="1800" dirty="0" err="1" smtClean="0"/>
              <a:t>Strada</a:t>
            </a:r>
            <a:r>
              <a:rPr lang="en-US" sz="1800" dirty="0" smtClean="0"/>
              <a:t>-Gallup </a:t>
            </a:r>
            <a:r>
              <a:rPr lang="en-US" sz="1800" dirty="0"/>
              <a:t>Alumni survey. </a:t>
            </a:r>
            <a:r>
              <a:rPr lang="en-US" sz="1800" dirty="0">
                <a:hlinkClick r:id="rId4"/>
              </a:rPr>
              <a:t>https://</a:t>
            </a:r>
            <a:r>
              <a:rPr lang="en-US" sz="1800">
                <a:hlinkClick r:id="rId4"/>
              </a:rPr>
              <a:t>news.gallup.com/reports/244058/2018-strada-gallup-alumni-survey.aspx</a:t>
            </a:r>
            <a:r>
              <a:rPr lang="en-US" sz="1800" smtClean="0">
                <a:hlinkClick r:id="rId4"/>
              </a:rPr>
              <a:t>#</a:t>
            </a:r>
            <a:r>
              <a:rPr lang="en-US" sz="1800" smtClean="0"/>
              <a:t> </a:t>
            </a:r>
            <a:endParaRPr lang="en-US" sz="1800" dirty="0"/>
          </a:p>
          <a:p>
            <a:pPr marL="171423" indent="-137138">
              <a:buSzPct val="100000"/>
            </a:pPr>
            <a:r>
              <a:rPr lang="en-US" sz="1800" dirty="0" err="1" smtClean="0"/>
              <a:t>Garavalia</a:t>
            </a:r>
            <a:r>
              <a:rPr lang="en-US" sz="1800" dirty="0" smtClean="0"/>
              <a:t>, L. S., Hummel, J. H., Wiley, L. P., &amp; </a:t>
            </a:r>
            <a:r>
              <a:rPr lang="en-US" sz="1800" dirty="0" err="1" smtClean="0"/>
              <a:t>Huitt</a:t>
            </a:r>
            <a:r>
              <a:rPr lang="en-US" sz="1800" dirty="0" smtClean="0"/>
              <a:t>, W. G. (2000). </a:t>
            </a:r>
            <a:r>
              <a:rPr lang="en-US" sz="1800" dirty="0"/>
              <a:t>Constructing the course syllabus: Faculty and student perceptions of important syllabus components. </a:t>
            </a:r>
            <a:r>
              <a:rPr lang="en-US" sz="1800" i="1" dirty="0"/>
              <a:t>Journal of Excellence in College Teaching, 10</a:t>
            </a:r>
            <a:r>
              <a:rPr lang="en-US" sz="1800" dirty="0"/>
              <a:t>(1), 5-22. </a:t>
            </a:r>
            <a:r>
              <a:rPr lang="en-US" sz="1800" u="sng" dirty="0" smtClean="0">
                <a:hlinkClick r:id="rId5"/>
              </a:rPr>
              <a:t>http</a:t>
            </a:r>
            <a:r>
              <a:rPr lang="en-US" sz="1800" u="sng" dirty="0">
                <a:hlinkClick r:id="rId5"/>
              </a:rPr>
              <a:t>://www.edpsycinteractive.org/papers/cons-course-syll.pdf</a:t>
            </a:r>
            <a:r>
              <a:rPr lang="en-US" sz="1800" dirty="0"/>
              <a:t> </a:t>
            </a:r>
            <a:endParaRPr lang="en-US" sz="1800" dirty="0" smtClean="0"/>
          </a:p>
          <a:p>
            <a:pPr marL="171423" indent="-137138">
              <a:buSzPct val="100000"/>
            </a:pPr>
            <a:r>
              <a:rPr lang="en-US" sz="1800" dirty="0" err="1" smtClean="0"/>
              <a:t>Gurung</a:t>
            </a:r>
            <a:r>
              <a:rPr lang="en-US" sz="1800" dirty="0" smtClean="0"/>
              <a:t>, R. (2021, October 28). Regan A. R. </a:t>
            </a:r>
            <a:r>
              <a:rPr lang="en-US" sz="1800" dirty="0" err="1" smtClean="0"/>
              <a:t>Gurung</a:t>
            </a:r>
            <a:r>
              <a:rPr lang="en-US" sz="1800" dirty="0" smtClean="0"/>
              <a:t> – I’m a ember of STP and this is how I teach</a:t>
            </a:r>
            <a:r>
              <a:rPr lang="en-US" sz="1800" dirty="0"/>
              <a:t>. </a:t>
            </a:r>
            <a:r>
              <a:rPr lang="en-US" sz="1800" dirty="0">
                <a:hlinkClick r:id="rId6"/>
              </a:rPr>
              <a:t>https://</a:t>
            </a:r>
            <a:r>
              <a:rPr lang="en-US" sz="1800" dirty="0" smtClean="0">
                <a:hlinkClick r:id="rId6"/>
              </a:rPr>
              <a:t>teachpsych.org/page-1703896/12079061</a:t>
            </a:r>
            <a:r>
              <a:rPr lang="en-US" sz="1800" dirty="0" smtClean="0"/>
              <a:t> </a:t>
            </a:r>
          </a:p>
          <a:p>
            <a:pPr marL="171423" indent="-137138">
              <a:buSzPct val="100000"/>
            </a:pPr>
            <a:r>
              <a:rPr lang="en-US" sz="1800" dirty="0" smtClean="0"/>
              <a:t>Keeley, J., </a:t>
            </a:r>
            <a:r>
              <a:rPr lang="en-US" sz="1800" dirty="0" err="1" smtClean="0"/>
              <a:t>Furr</a:t>
            </a:r>
            <a:r>
              <a:rPr lang="en-US" sz="1800" dirty="0" smtClean="0"/>
              <a:t>, R. M., &amp; </a:t>
            </a:r>
            <a:r>
              <a:rPr lang="en-US" sz="1800" dirty="0" err="1" smtClean="0"/>
              <a:t>Buskist</a:t>
            </a:r>
            <a:r>
              <a:rPr lang="en-US" sz="1800" dirty="0" smtClean="0"/>
              <a:t>, W. (2009). Differentiating psychology students’ perceptions of teachers using the Teacher Behavior Checklist. </a:t>
            </a:r>
            <a:r>
              <a:rPr lang="en-US" sz="1800" i="1" dirty="0" smtClean="0"/>
              <a:t>Teaching of Psychology, 37</a:t>
            </a:r>
            <a:r>
              <a:rPr lang="en-US" sz="1800" dirty="0"/>
              <a:t>(1), 16-20. </a:t>
            </a:r>
            <a:r>
              <a:rPr lang="en-US" sz="1800" dirty="0">
                <a:hlinkClick r:id="rId7"/>
              </a:rPr>
              <a:t>https://</a:t>
            </a:r>
            <a:r>
              <a:rPr lang="en-US" sz="1800" dirty="0" smtClean="0">
                <a:hlinkClick r:id="rId7"/>
              </a:rPr>
              <a:t>doi.org/10.1080/00986280903426282</a:t>
            </a:r>
            <a:r>
              <a:rPr lang="en-US" sz="1800" dirty="0" smtClean="0"/>
              <a:t> </a:t>
            </a:r>
          </a:p>
          <a:p>
            <a:pPr marL="171423" indent="-137138">
              <a:buSzPct val="100000"/>
            </a:pPr>
            <a:r>
              <a:rPr lang="en-US" sz="1800" dirty="0" err="1" smtClean="0"/>
              <a:t>Lightner</a:t>
            </a:r>
            <a:r>
              <a:rPr lang="en-US" sz="1800" dirty="0" smtClean="0"/>
              <a:t>, R., &amp; </a:t>
            </a:r>
            <a:r>
              <a:rPr lang="en-US" sz="1800" dirty="0" err="1" smtClean="0"/>
              <a:t>Benander</a:t>
            </a:r>
            <a:r>
              <a:rPr lang="en-US" sz="1800" dirty="0" smtClean="0"/>
              <a:t>, R. (2018). First impressions: Student and faculty feedback on four styles of syllabi. </a:t>
            </a:r>
            <a:r>
              <a:rPr lang="en-US" sz="1800" i="1" dirty="0" smtClean="0"/>
              <a:t>International Journal of Teaching and Learning in Higher Education, 30</a:t>
            </a:r>
            <a:r>
              <a:rPr lang="en-US" sz="1800" dirty="0" smtClean="0"/>
              <a:t>(3), 443-453. </a:t>
            </a:r>
            <a:r>
              <a:rPr lang="en-US" sz="1800" dirty="0" smtClean="0">
                <a:hlinkClick r:id="rId8"/>
              </a:rPr>
              <a:t>https://www.isetl.org/ijtlhe/</a:t>
            </a:r>
            <a:r>
              <a:rPr lang="en-US" sz="1800" dirty="0" smtClean="0"/>
              <a:t> </a:t>
            </a:r>
            <a:endParaRPr lang="en-US" sz="8000" dirty="0" smtClean="0"/>
          </a:p>
          <a:p>
            <a:pPr marL="0" indent="0">
              <a:buSzPct val="100000"/>
              <a:buNone/>
            </a:pPr>
            <a:endParaRPr dirty="0"/>
          </a:p>
        </p:txBody>
      </p:sp>
    </p:spTree>
    <p:extLst>
      <p:ext uri="{BB962C8B-B14F-4D97-AF65-F5344CB8AC3E}">
        <p14:creationId xmlns:p14="http://schemas.microsoft.com/office/powerpoint/2010/main" val="284712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a:solidFill>
                  <a:srgbClr val="0070C0"/>
                </a:solidFill>
              </a:rPr>
              <a:t>References</a:t>
            </a:r>
            <a:endParaRPr sz="3600" dirty="0">
              <a:solidFill>
                <a:srgbClr val="0070C0"/>
              </a:solidFill>
            </a:endParaRPr>
          </a:p>
        </p:txBody>
      </p:sp>
      <p:sp>
        <p:nvSpPr>
          <p:cNvPr id="238" name="Google Shape;238;p22"/>
          <p:cNvSpPr txBox="1">
            <a:spLocks noGrp="1"/>
          </p:cNvSpPr>
          <p:nvPr>
            <p:ph type="body" idx="1"/>
          </p:nvPr>
        </p:nvSpPr>
        <p:spPr>
          <a:xfrm>
            <a:off x="289249" y="1619250"/>
            <a:ext cx="8593493" cy="4476750"/>
          </a:xfrm>
          <a:prstGeom prst="rect">
            <a:avLst/>
          </a:prstGeom>
          <a:noFill/>
          <a:ln>
            <a:noFill/>
          </a:ln>
        </p:spPr>
        <p:txBody>
          <a:bodyPr spcFirstLastPara="1" wrap="square" lIns="19047" tIns="9521" rIns="19047" bIns="9521" anchor="t" anchorCtr="0">
            <a:normAutofit fontScale="92500" lnSpcReduction="10000"/>
          </a:bodyPr>
          <a:lstStyle/>
          <a:p>
            <a:pPr marL="171423" indent="-137138">
              <a:buSzPct val="100000"/>
            </a:pPr>
            <a:r>
              <a:rPr lang="en-US" sz="1800" dirty="0"/>
              <a:t>Naufel, K. Z., Appleby, D. C., Young, J., Van Kirk, J. F., Spencer, S. M., </a:t>
            </a:r>
            <a:r>
              <a:rPr lang="en-US" sz="1800" dirty="0" err="1"/>
              <a:t>Rudmann</a:t>
            </a:r>
            <a:r>
              <a:rPr lang="en-US" sz="1800" dirty="0"/>
              <a:t>, J., …Richmond, A. S. (2018). </a:t>
            </a:r>
            <a:r>
              <a:rPr lang="en-US" sz="1800" i="1" dirty="0"/>
              <a:t>The skillful psychology student: Prepared for success in the 21st century workplace. </a:t>
            </a:r>
            <a:r>
              <a:rPr lang="en-US" sz="1800" dirty="0"/>
              <a:t>Retrieved from </a:t>
            </a:r>
            <a:r>
              <a:rPr lang="en-US" sz="1800" u="sng" dirty="0">
                <a:solidFill>
                  <a:schemeClr val="hlink"/>
                </a:solidFill>
                <a:hlinkClick r:id="rId3"/>
              </a:rPr>
              <a:t>https://www.apa.org/careers/resources/guides/transferable-skills.pdf</a:t>
            </a:r>
            <a:endParaRPr lang="en-US" sz="1800" dirty="0"/>
          </a:p>
          <a:p>
            <a:pPr marL="171423" indent="-137138">
              <a:buSzPct val="100000"/>
            </a:pPr>
            <a:r>
              <a:rPr lang="en-US" sz="1800" dirty="0" smtClean="0"/>
              <a:t>Osier</a:t>
            </a:r>
            <a:r>
              <a:rPr lang="en-US" sz="1800" dirty="0"/>
              <a:t>, N. (2019). Genetics in healthcare [syllabus]. </a:t>
            </a:r>
            <a:r>
              <a:rPr lang="en-US" sz="1800" i="1" dirty="0"/>
              <a:t>University of Texas.</a:t>
            </a:r>
            <a:r>
              <a:rPr lang="en-US" sz="1800" dirty="0"/>
              <a:t> </a:t>
            </a:r>
            <a:r>
              <a:rPr lang="en-US" sz="1800" dirty="0">
                <a:hlinkClick r:id="rId4"/>
              </a:rPr>
              <a:t>https://utexas.app.box.com/s/kprznom5u8ng75fcfojw9ix7gpkifvgv</a:t>
            </a:r>
            <a:r>
              <a:rPr lang="en-US" sz="1800" dirty="0"/>
              <a:t> </a:t>
            </a:r>
          </a:p>
          <a:p>
            <a:pPr marL="171423" indent="-137138">
              <a:buSzPct val="100000"/>
            </a:pPr>
            <a:r>
              <a:rPr lang="en-US" sz="1800" dirty="0" smtClean="0"/>
              <a:t>Overman</a:t>
            </a:r>
            <a:r>
              <a:rPr lang="en-US" sz="1800" dirty="0"/>
              <a:t>, A. A., Xu, Q., &amp; Little, D. (2019). What do students actually pay attention to and remember from a syllabus? An eye tracking study of visually rich and text-based syllabi. </a:t>
            </a:r>
            <a:r>
              <a:rPr lang="en-US" sz="1800" i="1" dirty="0"/>
              <a:t>Scholarship of Teaching and Learning in Psychology, 6</a:t>
            </a:r>
            <a:r>
              <a:rPr lang="en-US" sz="1800" dirty="0"/>
              <a:t>(4), 285-300. </a:t>
            </a:r>
            <a:r>
              <a:rPr lang="en-US" sz="1800" dirty="0">
                <a:hlinkClick r:id="rId5"/>
              </a:rPr>
              <a:t>https://psycnet.apa.org/doi/10.1037/stl0000157</a:t>
            </a:r>
            <a:r>
              <a:rPr lang="en-US" sz="1800" dirty="0"/>
              <a:t> </a:t>
            </a:r>
          </a:p>
          <a:p>
            <a:pPr marL="171423" indent="-137138">
              <a:buSzPct val="100000"/>
            </a:pPr>
            <a:r>
              <a:rPr lang="en-US" sz="1800" dirty="0"/>
              <a:t>Richmond, A. S., Slattery, J. M., Mitchell, N., Morgan, R. K., &amp; Becknell, J. (2016). Can a learner-centered syllabus change students’ perceptions of student-professor rapport and  master teacher behaviors? </a:t>
            </a:r>
            <a:r>
              <a:rPr lang="en-US" sz="1800" i="1" dirty="0"/>
              <a:t>Scholarship of Teaching and Learning in Psychology, 2</a:t>
            </a:r>
            <a:r>
              <a:rPr lang="en-US" sz="1800" dirty="0"/>
              <a:t>(3), 159-168. </a:t>
            </a:r>
            <a:r>
              <a:rPr lang="en-US" sz="1800" dirty="0">
                <a:hlinkClick r:id="rId6"/>
              </a:rPr>
              <a:t>https://psycnet.apa.org/doi/10.1037/stl0000066</a:t>
            </a:r>
            <a:r>
              <a:rPr lang="en-US" sz="1800" dirty="0"/>
              <a:t> </a:t>
            </a:r>
          </a:p>
          <a:p>
            <a:pPr marL="171423" indent="-137138">
              <a:buSzPct val="100000"/>
            </a:pPr>
            <a:r>
              <a:rPr lang="en-US" sz="1800" dirty="0" smtClean="0"/>
              <a:t>Saville, B. K., Zinn, T. E., Brown, A. R., &amp; Marchuk, K. A. (2010). Syllabus detail and students’ perceptions of teacher effectiveness. </a:t>
            </a:r>
            <a:r>
              <a:rPr lang="en-US" sz="1800" i="1" dirty="0" smtClean="0"/>
              <a:t>Teaching of Psychology, 37</a:t>
            </a:r>
            <a:r>
              <a:rPr lang="en-US" sz="1800" dirty="0"/>
              <a:t>(3), 186-189. </a:t>
            </a:r>
            <a:r>
              <a:rPr lang="en-US" sz="1800" dirty="0">
                <a:hlinkClick r:id="rId7"/>
              </a:rPr>
              <a:t>https://</a:t>
            </a:r>
            <a:r>
              <a:rPr lang="en-US" sz="1800" dirty="0" smtClean="0">
                <a:hlinkClick r:id="rId7"/>
              </a:rPr>
              <a:t>psycnet.apa.org/doi/10.1080/00986283.2010.488523</a:t>
            </a:r>
            <a:r>
              <a:rPr lang="en-US" sz="1800" dirty="0" smtClean="0"/>
              <a:t> </a:t>
            </a:r>
          </a:p>
        </p:txBody>
      </p:sp>
    </p:spTree>
    <p:extLst>
      <p:ext uri="{BB962C8B-B14F-4D97-AF65-F5344CB8AC3E}">
        <p14:creationId xmlns:p14="http://schemas.microsoft.com/office/powerpoint/2010/main" val="3051082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a:solidFill>
                  <a:srgbClr val="0070C0"/>
                </a:solidFill>
              </a:rPr>
              <a:t>References</a:t>
            </a:r>
            <a:endParaRPr sz="3600" dirty="0">
              <a:solidFill>
                <a:srgbClr val="0070C0"/>
              </a:solidFill>
            </a:endParaRPr>
          </a:p>
        </p:txBody>
      </p:sp>
      <p:sp>
        <p:nvSpPr>
          <p:cNvPr id="238" name="Google Shape;238;p22"/>
          <p:cNvSpPr txBox="1">
            <a:spLocks noGrp="1"/>
          </p:cNvSpPr>
          <p:nvPr>
            <p:ph type="body" idx="1"/>
          </p:nvPr>
        </p:nvSpPr>
        <p:spPr>
          <a:xfrm>
            <a:off x="289249" y="1619250"/>
            <a:ext cx="8593493" cy="4476750"/>
          </a:xfrm>
          <a:prstGeom prst="rect">
            <a:avLst/>
          </a:prstGeom>
          <a:noFill/>
          <a:ln>
            <a:noFill/>
          </a:ln>
        </p:spPr>
        <p:txBody>
          <a:bodyPr spcFirstLastPara="1" wrap="square" lIns="19047" tIns="9521" rIns="19047" bIns="9521" anchor="t" anchorCtr="0">
            <a:normAutofit/>
          </a:bodyPr>
          <a:lstStyle/>
          <a:p>
            <a:pPr marL="171423" indent="-137138">
              <a:buSzPct val="100000"/>
            </a:pPr>
            <a:r>
              <a:rPr lang="en-US" sz="1800" dirty="0" err="1"/>
              <a:t>Twenge</a:t>
            </a:r>
            <a:r>
              <a:rPr lang="en-US" sz="1800" dirty="0"/>
              <a:t>, J. M., &amp; Donnelly, K. (2016). Generational differences in American students’ reasons for going to college, 1971–2014: The rise of extrinsic motives. </a:t>
            </a:r>
            <a:r>
              <a:rPr lang="en-US" sz="1800" i="1" dirty="0"/>
              <a:t>The Journal of Social Psychology, 156</a:t>
            </a:r>
            <a:r>
              <a:rPr lang="en-US" sz="1800" dirty="0"/>
              <a:t>(6), 620-629. </a:t>
            </a:r>
            <a:r>
              <a:rPr lang="en-US" sz="1800" dirty="0">
                <a:hlinkClick r:id="rId3"/>
              </a:rPr>
              <a:t>https://psycnet.apa.org/doi/10.1080/00224545.2016.1152214</a:t>
            </a:r>
            <a:r>
              <a:rPr lang="en-US" sz="1800" dirty="0"/>
              <a:t> </a:t>
            </a:r>
          </a:p>
          <a:p>
            <a:pPr marL="171423" indent="-137138">
              <a:buSzPct val="100000"/>
            </a:pPr>
            <a:r>
              <a:rPr lang="en-US" sz="1800" dirty="0" smtClean="0"/>
              <a:t>Wickline, V. B. (2019). Research &amp; Analysis I [syllabus]. </a:t>
            </a:r>
            <a:r>
              <a:rPr lang="en-US" sz="1800" i="1" dirty="0" smtClean="0"/>
              <a:t>Project Syllabus: Society for Teaching </a:t>
            </a:r>
            <a:r>
              <a:rPr lang="en-US" sz="1800" i="1" dirty="0"/>
              <a:t>of Psychology.</a:t>
            </a:r>
            <a:r>
              <a:rPr lang="en-US" sz="1800" dirty="0"/>
              <a:t> </a:t>
            </a:r>
            <a:r>
              <a:rPr lang="en-US" sz="1800" dirty="0">
                <a:hlinkClick r:id="rId4"/>
              </a:rPr>
              <a:t>https://</a:t>
            </a:r>
            <a:r>
              <a:rPr lang="en-US" sz="1800" dirty="0" smtClean="0">
                <a:hlinkClick r:id="rId4"/>
              </a:rPr>
              <a:t>teachpsych.org/resources/Documents/otrp/syllabi/VW19stats.pdf</a:t>
            </a:r>
            <a:r>
              <a:rPr lang="en-US" sz="1800" dirty="0" smtClean="0"/>
              <a:t> </a:t>
            </a:r>
          </a:p>
          <a:p>
            <a:pPr marL="171423" indent="-137138">
              <a:buSzPct val="100000"/>
            </a:pPr>
            <a:r>
              <a:rPr lang="en-US" sz="1800" dirty="0" smtClean="0"/>
              <a:t>Wickline, V. B., </a:t>
            </a:r>
            <a:r>
              <a:rPr lang="en-US" sz="1800" dirty="0" err="1" smtClean="0"/>
              <a:t>Capeles</a:t>
            </a:r>
            <a:r>
              <a:rPr lang="en-US" sz="1800" dirty="0" smtClean="0"/>
              <a:t>, K., Morris, H., Warden, A., Appleby, K., &amp; Appleby, D. C. (2021). Day 1 Lesson Plan – Discuss Skills. Repeat. Repeat. Repeat.  (Or: How a focus on professional skills impacts psychology statistics students’ course, instructor, and self-perceptions). </a:t>
            </a:r>
            <a:r>
              <a:rPr lang="en-US" sz="1800" i="1" dirty="0" smtClean="0"/>
              <a:t>Scholarship of Teaching and Learning in Psychology. </a:t>
            </a:r>
            <a:r>
              <a:rPr lang="en-US" sz="1800" dirty="0" smtClean="0"/>
              <a:t>Advance </a:t>
            </a:r>
            <a:r>
              <a:rPr lang="en-US" sz="1800" dirty="0"/>
              <a:t>online publication. </a:t>
            </a:r>
            <a:r>
              <a:rPr lang="en-US" sz="1800" dirty="0">
                <a:hlinkClick r:id="rId5"/>
              </a:rPr>
              <a:t>https://</a:t>
            </a:r>
            <a:r>
              <a:rPr lang="en-US" sz="1800" dirty="0" smtClean="0">
                <a:hlinkClick r:id="rId5"/>
              </a:rPr>
              <a:t>psycnet.apa.org/doi/10.1037/stl0000279</a:t>
            </a:r>
            <a:r>
              <a:rPr lang="en-US" sz="1800" dirty="0" smtClean="0"/>
              <a:t> </a:t>
            </a:r>
          </a:p>
          <a:p>
            <a:pPr marL="171423" indent="-137138">
              <a:buSzPct val="100000"/>
            </a:pPr>
            <a:r>
              <a:rPr lang="en-US" sz="1800" dirty="0" smtClean="0"/>
              <a:t>Wickline, V.B., Middleton, R., &amp; Appleby, D.C. (under review). </a:t>
            </a:r>
            <a:r>
              <a:rPr lang="en-US" sz="1800" dirty="0"/>
              <a:t>Syllabus </a:t>
            </a:r>
            <a:r>
              <a:rPr lang="en-US" sz="1800" dirty="0" smtClean="0"/>
              <a:t>factors (</a:t>
            </a:r>
            <a:r>
              <a:rPr lang="en-US" sz="1800" dirty="0"/>
              <a:t>d</a:t>
            </a:r>
            <a:r>
              <a:rPr lang="en-US" sz="1800" dirty="0" smtClean="0"/>
              <a:t>escribed </a:t>
            </a:r>
            <a:r>
              <a:rPr lang="en-US" sz="1800" dirty="0"/>
              <a:t>s</a:t>
            </a:r>
            <a:r>
              <a:rPr lang="en-US" sz="1800" dirty="0" smtClean="0"/>
              <a:t>kills </a:t>
            </a:r>
            <a:r>
              <a:rPr lang="en-US" sz="1800" dirty="0"/>
              <a:t>and g</a:t>
            </a:r>
            <a:r>
              <a:rPr lang="en-US" sz="1800" dirty="0" smtClean="0"/>
              <a:t>raphics</a:t>
            </a:r>
            <a:r>
              <a:rPr lang="en-US" sz="1800" dirty="0"/>
              <a:t>) but not </a:t>
            </a:r>
            <a:r>
              <a:rPr lang="en-US" sz="1800" dirty="0" smtClean="0"/>
              <a:t>length </a:t>
            </a:r>
            <a:r>
              <a:rPr lang="en-US" sz="1800" dirty="0"/>
              <a:t>i</a:t>
            </a:r>
            <a:r>
              <a:rPr lang="en-US" sz="1800" dirty="0" smtClean="0"/>
              <a:t>mpact </a:t>
            </a:r>
            <a:r>
              <a:rPr lang="en-US" sz="1800" dirty="0"/>
              <a:t>c</a:t>
            </a:r>
            <a:r>
              <a:rPr lang="en-US" sz="1800" dirty="0" smtClean="0"/>
              <a:t>ollege </a:t>
            </a:r>
            <a:r>
              <a:rPr lang="en-US" sz="1800" dirty="0"/>
              <a:t>s</a:t>
            </a:r>
            <a:r>
              <a:rPr lang="en-US" sz="1800" dirty="0" smtClean="0"/>
              <a:t>tudent </a:t>
            </a:r>
            <a:r>
              <a:rPr lang="en-US" sz="1800" dirty="0"/>
              <a:t>p</a:t>
            </a:r>
            <a:r>
              <a:rPr lang="en-US" sz="1800" dirty="0" smtClean="0"/>
              <a:t>erceptions </a:t>
            </a:r>
            <a:r>
              <a:rPr lang="en-US" sz="1800" dirty="0"/>
              <a:t>of </a:t>
            </a:r>
            <a:r>
              <a:rPr lang="en-US" sz="1800" dirty="0" smtClean="0"/>
              <a:t>instructor </a:t>
            </a:r>
            <a:r>
              <a:rPr lang="en-US" sz="1800" dirty="0"/>
              <a:t>and </a:t>
            </a:r>
            <a:r>
              <a:rPr lang="en-US" sz="1800" dirty="0" smtClean="0"/>
              <a:t>course . Manuscript under review</a:t>
            </a:r>
            <a:endParaRPr lang="en-US" sz="1800" dirty="0"/>
          </a:p>
          <a:p>
            <a:pPr marL="171423" indent="-137138">
              <a:buSzPct val="100000"/>
            </a:pPr>
            <a:endParaRPr lang="en-US" sz="1800" dirty="0" smtClean="0"/>
          </a:p>
          <a:p>
            <a:pPr marL="171423" indent="-137138">
              <a:buSzPct val="100000"/>
            </a:pPr>
            <a:endParaRPr sz="1800" i="1" dirty="0"/>
          </a:p>
          <a:p>
            <a:pPr marL="0" indent="0">
              <a:buSzPct val="100000"/>
              <a:buNone/>
            </a:pPr>
            <a:endParaRPr sz="2400" dirty="0"/>
          </a:p>
        </p:txBody>
      </p:sp>
    </p:spTree>
    <p:extLst>
      <p:ext uri="{BB962C8B-B14F-4D97-AF65-F5344CB8AC3E}">
        <p14:creationId xmlns:p14="http://schemas.microsoft.com/office/powerpoint/2010/main" val="246502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174625" y="190500"/>
            <a:ext cx="8826500" cy="624454"/>
          </a:xfrm>
          <a:prstGeom prst="rect">
            <a:avLst/>
          </a:prstGeom>
          <a:solidFill>
            <a:srgbClr val="ECE7E7"/>
          </a:solidFill>
          <a:ln w="10000" cap="flat" cmpd="sng">
            <a:solidFill>
              <a:schemeClr val="dk1"/>
            </a:solidFill>
            <a:prstDash val="solid"/>
            <a:round/>
            <a:headEnd type="none" w="sm" len="sm"/>
            <a:tailEnd type="none" w="sm" len="sm"/>
          </a:ln>
          <a:effectLst>
            <a:outerShdw blurRad="63500" dist="25400" dir="14700000" algn="t" rotWithShape="0">
              <a:srgbClr val="000000">
                <a:alpha val="49803"/>
              </a:srgbClr>
            </a:outerShdw>
          </a:effectLst>
        </p:spPr>
        <p:txBody>
          <a:bodyPr spcFirstLastPara="1" wrap="square" lIns="91432" tIns="45714" rIns="91432" bIns="45714" anchor="t" anchorCtr="0">
            <a:spAutoFit/>
          </a:bodyPr>
          <a:lstStyle/>
          <a:p>
            <a:pPr marL="891834" indent="-9590" algn="ctr"/>
            <a:r>
              <a:rPr lang="en-US" sz="3458" b="1" dirty="0">
                <a:solidFill>
                  <a:srgbClr val="0070C0"/>
                </a:solidFill>
                <a:latin typeface="Corbel"/>
                <a:ea typeface="Corbel"/>
                <a:cs typeface="Corbel"/>
                <a:sym typeface="Corbel"/>
              </a:rPr>
              <a:t>Session Strategy </a:t>
            </a:r>
            <a:endParaRPr sz="3458" b="1" dirty="0">
              <a:solidFill>
                <a:srgbClr val="0070C0"/>
              </a:solidFill>
              <a:latin typeface="Corbel"/>
              <a:ea typeface="Corbel"/>
              <a:cs typeface="Corbel"/>
              <a:sym typeface="Corbel"/>
            </a:endParaRPr>
          </a:p>
        </p:txBody>
      </p:sp>
      <p:sp>
        <p:nvSpPr>
          <p:cNvPr id="111" name="Google Shape;111;p3"/>
          <p:cNvSpPr/>
          <p:nvPr/>
        </p:nvSpPr>
        <p:spPr>
          <a:xfrm>
            <a:off x="0" y="9157"/>
            <a:ext cx="38486" cy="76936"/>
          </a:xfrm>
          <a:prstGeom prst="rect">
            <a:avLst/>
          </a:prstGeom>
          <a:solidFill>
            <a:srgbClr val="FFFFFF"/>
          </a:solidFill>
          <a:ln>
            <a:noFill/>
          </a:ln>
        </p:spPr>
        <p:txBody>
          <a:bodyPr spcFirstLastPara="1" wrap="square" lIns="19047" tIns="9521" rIns="19047" bIns="9521" anchor="ctr" anchorCtr="0">
            <a:spAutoFit/>
          </a:bodyPr>
          <a:lstStyle/>
          <a:p>
            <a:endParaRPr sz="375">
              <a:solidFill>
                <a:schemeClr val="dk1"/>
              </a:solidFill>
            </a:endParaRPr>
          </a:p>
        </p:txBody>
      </p:sp>
      <p:sp>
        <p:nvSpPr>
          <p:cNvPr id="112" name="Google Shape;112;p3" descr="90%"/>
          <p:cNvSpPr txBox="1"/>
          <p:nvPr/>
        </p:nvSpPr>
        <p:spPr>
          <a:xfrm>
            <a:off x="234950" y="1555750"/>
            <a:ext cx="8639175" cy="3862584"/>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2" tIns="45714" rIns="91432" bIns="45714" anchor="t" anchorCtr="0">
            <a:spAutoFit/>
          </a:bodyPr>
          <a:lstStyle/>
          <a:p>
            <a:pPr marL="441453" indent="-354816">
              <a:buClr>
                <a:schemeClr val="accent1"/>
              </a:buClr>
              <a:buSzPct val="100000"/>
              <a:buFont typeface="Noto Sans Symbols"/>
              <a:buChar char="❖"/>
            </a:pPr>
            <a:r>
              <a:rPr lang="en-US" sz="2875" dirty="0">
                <a:solidFill>
                  <a:schemeClr val="dk1"/>
                </a:solidFill>
                <a:latin typeface="Corbel"/>
                <a:ea typeface="Corbel"/>
                <a:cs typeface="Corbel"/>
                <a:sym typeface="Corbel"/>
              </a:rPr>
              <a:t>Opening: “Ask Yourself…” discussion </a:t>
            </a:r>
            <a:r>
              <a:rPr lang="en-US" sz="2875" dirty="0" smtClean="0">
                <a:solidFill>
                  <a:schemeClr val="dk1"/>
                </a:solidFill>
                <a:latin typeface="Corbel"/>
                <a:ea typeface="Corbel"/>
                <a:cs typeface="Corbel"/>
                <a:sym typeface="Corbel"/>
              </a:rPr>
              <a:t>questions: self or elbow </a:t>
            </a:r>
            <a:r>
              <a:rPr lang="en-US" sz="2875" dirty="0">
                <a:solidFill>
                  <a:schemeClr val="dk1"/>
                </a:solidFill>
                <a:latin typeface="Corbel"/>
                <a:ea typeface="Corbel"/>
                <a:cs typeface="Corbel"/>
                <a:sym typeface="Corbel"/>
              </a:rPr>
              <a:t>neighbor  </a:t>
            </a:r>
            <a:r>
              <a:rPr lang="en-US" sz="2875" dirty="0" smtClean="0">
                <a:solidFill>
                  <a:schemeClr val="dk1"/>
                </a:solidFill>
                <a:latin typeface="Corbel"/>
                <a:ea typeface="Corbel"/>
                <a:cs typeface="Corbel"/>
                <a:sym typeface="Corbel"/>
              </a:rPr>
              <a:t>(3 </a:t>
            </a:r>
            <a:r>
              <a:rPr lang="en-US" sz="2875" dirty="0">
                <a:solidFill>
                  <a:schemeClr val="dk1"/>
                </a:solidFill>
                <a:latin typeface="Corbel"/>
                <a:ea typeface="Corbel"/>
                <a:cs typeface="Corbel"/>
                <a:sym typeface="Corbel"/>
              </a:rPr>
              <a:t>mins)</a:t>
            </a:r>
            <a:endParaRPr sz="100" dirty="0"/>
          </a:p>
          <a:p>
            <a:pPr marL="441453" indent="-354816">
              <a:spcBef>
                <a:spcPts val="250"/>
              </a:spcBef>
              <a:buClr>
                <a:schemeClr val="accent1"/>
              </a:buClr>
              <a:buSzPct val="100000"/>
              <a:buFont typeface="Noto Sans Symbols"/>
              <a:buChar char="❖"/>
            </a:pPr>
            <a:r>
              <a:rPr lang="en-US" sz="2875" dirty="0">
                <a:solidFill>
                  <a:schemeClr val="dk1"/>
                </a:solidFill>
                <a:latin typeface="Corbel"/>
                <a:ea typeface="Corbel"/>
                <a:cs typeface="Corbel"/>
                <a:sym typeface="Corbel"/>
              </a:rPr>
              <a:t>Session learning outcomes </a:t>
            </a:r>
            <a:r>
              <a:rPr lang="en-US" sz="2875" dirty="0" smtClean="0">
                <a:solidFill>
                  <a:schemeClr val="dk1"/>
                </a:solidFill>
                <a:latin typeface="Corbel"/>
                <a:ea typeface="Corbel"/>
                <a:cs typeface="Corbel"/>
                <a:sym typeface="Corbel"/>
              </a:rPr>
              <a:t>(2 </a:t>
            </a:r>
            <a:r>
              <a:rPr lang="en-US" sz="2875" dirty="0">
                <a:solidFill>
                  <a:schemeClr val="dk1"/>
                </a:solidFill>
                <a:latin typeface="Corbel"/>
                <a:ea typeface="Corbel"/>
                <a:cs typeface="Corbel"/>
                <a:sym typeface="Corbel"/>
              </a:rPr>
              <a:t>mins)</a:t>
            </a:r>
            <a:endParaRPr sz="100" dirty="0"/>
          </a:p>
          <a:p>
            <a:pPr marL="441453" indent="-354816">
              <a:spcBef>
                <a:spcPts val="250"/>
              </a:spcBef>
              <a:buClr>
                <a:schemeClr val="accent1"/>
              </a:buClr>
              <a:buSzPct val="100000"/>
              <a:buFont typeface="Noto Sans Symbols"/>
              <a:buChar char="❖"/>
            </a:pPr>
            <a:r>
              <a:rPr lang="en-US" sz="2875" dirty="0">
                <a:solidFill>
                  <a:schemeClr val="dk1"/>
                </a:solidFill>
                <a:latin typeface="Corbel"/>
                <a:ea typeface="Corbel"/>
                <a:cs typeface="Corbel"/>
                <a:sym typeface="Corbel"/>
              </a:rPr>
              <a:t>Why </a:t>
            </a:r>
            <a:r>
              <a:rPr lang="en-US" sz="2875" dirty="0" smtClean="0">
                <a:solidFill>
                  <a:schemeClr val="dk1"/>
                </a:solidFill>
                <a:latin typeface="Corbel"/>
                <a:ea typeface="Corbel"/>
                <a:cs typeface="Corbel"/>
                <a:sym typeface="Corbel"/>
              </a:rPr>
              <a:t>syllabus design could be important (10 </a:t>
            </a:r>
            <a:r>
              <a:rPr lang="en-US" sz="2875" dirty="0">
                <a:solidFill>
                  <a:schemeClr val="dk1"/>
                </a:solidFill>
                <a:latin typeface="Corbel"/>
                <a:ea typeface="Corbel"/>
                <a:cs typeface="Corbel"/>
                <a:sym typeface="Corbel"/>
              </a:rPr>
              <a:t>mins)</a:t>
            </a:r>
            <a:endParaRPr sz="100" dirty="0"/>
          </a:p>
          <a:p>
            <a:pPr marL="945940" lvl="1" indent="-457200">
              <a:spcBef>
                <a:spcPts val="250"/>
              </a:spcBef>
              <a:buClr>
                <a:schemeClr val="accent1"/>
              </a:buClr>
              <a:buSzPct val="100000"/>
              <a:buFont typeface="Wingdings" panose="05000000000000000000" pitchFamily="2" charset="2"/>
              <a:buChar char="§"/>
            </a:pPr>
            <a:r>
              <a:rPr lang="en-US" sz="2875" dirty="0">
                <a:solidFill>
                  <a:schemeClr val="dk1"/>
                </a:solidFill>
                <a:latin typeface="Corbel"/>
                <a:ea typeface="Corbel"/>
                <a:cs typeface="Corbel"/>
                <a:sym typeface="Corbel"/>
              </a:rPr>
              <a:t>For </a:t>
            </a:r>
            <a:r>
              <a:rPr lang="en-US" sz="2875" dirty="0" smtClean="0">
                <a:solidFill>
                  <a:schemeClr val="dk1"/>
                </a:solidFill>
                <a:latin typeface="Corbel"/>
                <a:ea typeface="Corbel"/>
                <a:cs typeface="Corbel"/>
                <a:sym typeface="Corbel"/>
              </a:rPr>
              <a:t>first impressions</a:t>
            </a:r>
          </a:p>
          <a:p>
            <a:pPr marL="945940" lvl="1" indent="-457200">
              <a:spcBef>
                <a:spcPts val="250"/>
              </a:spcBef>
              <a:buClr>
                <a:schemeClr val="accent1"/>
              </a:buClr>
              <a:buSzPct val="100000"/>
              <a:buFont typeface="Wingdings" panose="05000000000000000000" pitchFamily="2" charset="2"/>
              <a:buChar char="§"/>
            </a:pPr>
            <a:r>
              <a:rPr lang="en-US" sz="2875" dirty="0" smtClean="0">
                <a:solidFill>
                  <a:schemeClr val="dk1"/>
                </a:solidFill>
                <a:latin typeface="Corbel"/>
                <a:sym typeface="Corbel"/>
              </a:rPr>
              <a:t>For student motivation</a:t>
            </a:r>
            <a:endParaRPr sz="100" dirty="0"/>
          </a:p>
          <a:p>
            <a:pPr marL="198737" indent="-198737">
              <a:spcBef>
                <a:spcPts val="250"/>
              </a:spcBef>
              <a:buClr>
                <a:schemeClr val="accent1"/>
              </a:buClr>
              <a:buSzPct val="100000"/>
              <a:buFont typeface="Noto Sans Symbols"/>
              <a:buChar char="❖"/>
            </a:pPr>
            <a:r>
              <a:rPr lang="en-US" sz="2875" dirty="0" smtClean="0">
                <a:solidFill>
                  <a:schemeClr val="dk1"/>
                </a:solidFill>
                <a:latin typeface="Corbel"/>
                <a:ea typeface="Corbel"/>
                <a:cs typeface="Corbel"/>
                <a:sym typeface="Corbel"/>
              </a:rPr>
              <a:t>Questions/discussion (15 </a:t>
            </a:r>
            <a:r>
              <a:rPr lang="en-US" sz="2875" dirty="0">
                <a:solidFill>
                  <a:schemeClr val="dk1"/>
                </a:solidFill>
                <a:latin typeface="Corbel"/>
                <a:ea typeface="Corbel"/>
                <a:cs typeface="Corbel"/>
                <a:sym typeface="Corbel"/>
              </a:rPr>
              <a:t>mins)</a:t>
            </a:r>
            <a:endParaRPr lang="en-US" sz="4145" dirty="0">
              <a:solidFill>
                <a:schemeClr val="dk1"/>
              </a:solidFill>
              <a:latin typeface="Corbel"/>
              <a:ea typeface="Corbel"/>
              <a:cs typeface="Corbel"/>
              <a:sym typeface="Corbel"/>
            </a:endParaRPr>
          </a:p>
          <a:p>
            <a:pPr marL="198737" indent="-198737">
              <a:spcBef>
                <a:spcPts val="250"/>
              </a:spcBef>
              <a:buClr>
                <a:schemeClr val="accent1"/>
              </a:buClr>
              <a:buSzPct val="100000"/>
              <a:buFont typeface="Noto Sans Symbols"/>
              <a:buChar char="❖"/>
            </a:pPr>
            <a:r>
              <a:rPr lang="en-US" sz="2875" dirty="0" smtClean="0">
                <a:solidFill>
                  <a:schemeClr val="dk1"/>
                </a:solidFill>
                <a:latin typeface="Corbel"/>
                <a:ea typeface="Corbel"/>
                <a:cs typeface="Corbel"/>
                <a:sym typeface="Corbel"/>
              </a:rPr>
              <a:t>Syllabus and assignment examples (take-away)</a:t>
            </a:r>
            <a:endParaRPr sz="2875" dirty="0">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174625" y="190500"/>
            <a:ext cx="8826500" cy="624454"/>
          </a:xfrm>
          <a:prstGeom prst="rect">
            <a:avLst/>
          </a:prstGeom>
          <a:solidFill>
            <a:srgbClr val="ECE7E7"/>
          </a:solidFill>
          <a:ln w="10000" cap="flat" cmpd="sng">
            <a:solidFill>
              <a:schemeClr val="dk1"/>
            </a:solidFill>
            <a:prstDash val="solid"/>
            <a:round/>
            <a:headEnd type="none" w="sm" len="sm"/>
            <a:tailEnd type="none" w="sm" len="sm"/>
          </a:ln>
          <a:effectLst>
            <a:outerShdw blurRad="63500" dist="25400" dir="14700000" algn="t" rotWithShape="0">
              <a:srgbClr val="000000">
                <a:alpha val="49803"/>
              </a:srgbClr>
            </a:outerShdw>
          </a:effectLst>
        </p:spPr>
        <p:txBody>
          <a:bodyPr spcFirstLastPara="1" wrap="square" lIns="91432" tIns="45714" rIns="91432" bIns="45714" anchor="t" anchorCtr="0">
            <a:spAutoFit/>
          </a:bodyPr>
          <a:lstStyle/>
          <a:p>
            <a:pPr marL="891834" indent="-9590" algn="ctr"/>
            <a:r>
              <a:rPr lang="en-US" sz="3458" b="1" dirty="0">
                <a:solidFill>
                  <a:srgbClr val="0070C0"/>
                </a:solidFill>
                <a:latin typeface="Corbel"/>
                <a:ea typeface="Corbel"/>
                <a:cs typeface="Corbel"/>
                <a:sym typeface="Corbel"/>
              </a:rPr>
              <a:t>Learning Outcomes</a:t>
            </a:r>
            <a:endParaRPr sz="100" dirty="0">
              <a:solidFill>
                <a:srgbClr val="0070C0"/>
              </a:solidFill>
            </a:endParaRPr>
          </a:p>
        </p:txBody>
      </p:sp>
      <p:sp>
        <p:nvSpPr>
          <p:cNvPr id="118" name="Google Shape;118;p4"/>
          <p:cNvSpPr/>
          <p:nvPr/>
        </p:nvSpPr>
        <p:spPr>
          <a:xfrm>
            <a:off x="0" y="9157"/>
            <a:ext cx="38486" cy="76936"/>
          </a:xfrm>
          <a:prstGeom prst="rect">
            <a:avLst/>
          </a:prstGeom>
          <a:solidFill>
            <a:srgbClr val="FFFFFF"/>
          </a:solidFill>
          <a:ln>
            <a:noFill/>
          </a:ln>
        </p:spPr>
        <p:txBody>
          <a:bodyPr spcFirstLastPara="1" wrap="square" lIns="19047" tIns="9521" rIns="19047" bIns="9521" anchor="ctr" anchorCtr="0">
            <a:spAutoFit/>
          </a:bodyPr>
          <a:lstStyle/>
          <a:p>
            <a:endParaRPr sz="375">
              <a:solidFill>
                <a:schemeClr val="dk1"/>
              </a:solidFill>
            </a:endParaRPr>
          </a:p>
        </p:txBody>
      </p:sp>
      <p:sp>
        <p:nvSpPr>
          <p:cNvPr id="119" name="Google Shape;119;p4" descr="90%"/>
          <p:cNvSpPr txBox="1"/>
          <p:nvPr/>
        </p:nvSpPr>
        <p:spPr>
          <a:xfrm>
            <a:off x="381454" y="1163865"/>
            <a:ext cx="4206421" cy="5292206"/>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2" tIns="45714" rIns="91432" bIns="45714" anchor="t" anchorCtr="0">
            <a:spAutoFit/>
          </a:bodyPr>
          <a:lstStyle/>
          <a:p>
            <a:pPr marL="86637"/>
            <a:r>
              <a:rPr lang="en-US" sz="2395" b="1" dirty="0">
                <a:solidFill>
                  <a:srgbClr val="0070C0"/>
                </a:solidFill>
                <a:latin typeface="Corbel"/>
                <a:ea typeface="Corbel"/>
                <a:cs typeface="Corbel"/>
                <a:sym typeface="Corbel"/>
              </a:rPr>
              <a:t>By the end of this session, you should be able t0: </a:t>
            </a:r>
            <a:endParaRPr sz="2395" b="1" dirty="0">
              <a:solidFill>
                <a:srgbClr val="0070C0"/>
              </a:solidFill>
              <a:latin typeface="Corbel"/>
              <a:ea typeface="Corbel"/>
              <a:cs typeface="Corbel"/>
              <a:sym typeface="Corbel"/>
            </a:endParaRPr>
          </a:p>
          <a:p>
            <a:pPr marL="441453" indent="-354816">
              <a:spcBef>
                <a:spcPts val="250"/>
              </a:spcBef>
              <a:buClr>
                <a:schemeClr val="accent1"/>
              </a:buClr>
              <a:buSzPct val="100000"/>
              <a:buFont typeface="Noto Sans Symbols"/>
              <a:buChar char="❖"/>
            </a:pPr>
            <a:r>
              <a:rPr lang="en-US" sz="2000" b="1" dirty="0" smtClean="0">
                <a:solidFill>
                  <a:schemeClr val="dk1"/>
                </a:solidFill>
                <a:latin typeface="Corbel"/>
                <a:ea typeface="Corbel"/>
                <a:cs typeface="Corbel"/>
                <a:sym typeface="Corbel"/>
              </a:rPr>
              <a:t>Reflect </a:t>
            </a:r>
            <a:r>
              <a:rPr lang="en-US" sz="2000" dirty="0" smtClean="0">
                <a:solidFill>
                  <a:schemeClr val="dk1"/>
                </a:solidFill>
                <a:latin typeface="Corbel"/>
                <a:ea typeface="Corbel"/>
                <a:cs typeface="Corbel"/>
                <a:sym typeface="Corbel"/>
              </a:rPr>
              <a:t>on your syllabus as a valuable opportunity for making first impressions</a:t>
            </a:r>
            <a:endParaRPr lang="en-US" sz="2000" b="1" dirty="0" smtClean="0">
              <a:solidFill>
                <a:schemeClr val="dk1"/>
              </a:solidFill>
              <a:latin typeface="Corbel"/>
              <a:ea typeface="Corbel"/>
              <a:cs typeface="Corbel"/>
              <a:sym typeface="Corbel"/>
            </a:endParaRPr>
          </a:p>
          <a:p>
            <a:pPr marL="441453" indent="-354816">
              <a:spcBef>
                <a:spcPts val="250"/>
              </a:spcBef>
              <a:buClr>
                <a:schemeClr val="accent1"/>
              </a:buClr>
              <a:buSzPct val="100000"/>
              <a:buFont typeface="Noto Sans Symbols"/>
              <a:buChar char="❖"/>
            </a:pPr>
            <a:r>
              <a:rPr lang="en-US" sz="2000" b="1" dirty="0" smtClean="0">
                <a:solidFill>
                  <a:schemeClr val="dk1"/>
                </a:solidFill>
                <a:latin typeface="Corbel"/>
                <a:ea typeface="Corbel"/>
                <a:cs typeface="Corbel"/>
                <a:sym typeface="Corbel"/>
              </a:rPr>
              <a:t>Articulate</a:t>
            </a:r>
            <a:r>
              <a:rPr lang="en-US" sz="2000" dirty="0" smtClean="0">
                <a:solidFill>
                  <a:schemeClr val="dk1"/>
                </a:solidFill>
                <a:latin typeface="Corbel"/>
                <a:ea typeface="Corbel"/>
                <a:cs typeface="Corbel"/>
                <a:sym typeface="Corbel"/>
              </a:rPr>
              <a:t> the benefits of </a:t>
            </a:r>
            <a:r>
              <a:rPr lang="en-US" sz="2000" dirty="0">
                <a:solidFill>
                  <a:schemeClr val="dk1"/>
                </a:solidFill>
                <a:latin typeface="Corbel"/>
                <a:ea typeface="Corbel"/>
                <a:cs typeface="Corbel"/>
                <a:sym typeface="Corbel"/>
              </a:rPr>
              <a:t>engaging, learner-centered </a:t>
            </a:r>
            <a:r>
              <a:rPr lang="en-US" sz="2000" dirty="0" smtClean="0">
                <a:solidFill>
                  <a:schemeClr val="dk1"/>
                </a:solidFill>
                <a:latin typeface="Corbel"/>
                <a:ea typeface="Corbel"/>
                <a:cs typeface="Corbel"/>
                <a:sym typeface="Corbel"/>
              </a:rPr>
              <a:t>syllabus strategies like warm tone, graphics/color/video, and a skills emphasis</a:t>
            </a:r>
            <a:endParaRPr sz="200" dirty="0"/>
          </a:p>
          <a:p>
            <a:pPr marL="441453" indent="-354816">
              <a:spcBef>
                <a:spcPts val="250"/>
              </a:spcBef>
              <a:buClr>
                <a:schemeClr val="accent1"/>
              </a:buClr>
              <a:buSzPct val="100000"/>
              <a:buFont typeface="Noto Sans Symbols"/>
              <a:buChar char="❖"/>
            </a:pPr>
            <a:r>
              <a:rPr lang="en-US" sz="2000" b="1" dirty="0" smtClean="0">
                <a:solidFill>
                  <a:schemeClr val="dk1"/>
                </a:solidFill>
                <a:latin typeface="Corbel"/>
                <a:ea typeface="Corbel"/>
                <a:cs typeface="Corbel"/>
                <a:sym typeface="Corbel"/>
              </a:rPr>
              <a:t>Describe </a:t>
            </a:r>
            <a:r>
              <a:rPr lang="en-US" sz="2000" dirty="0" smtClean="0">
                <a:solidFill>
                  <a:schemeClr val="dk1"/>
                </a:solidFill>
                <a:latin typeface="Corbel"/>
                <a:ea typeface="Corbel"/>
                <a:cs typeface="Corbel"/>
                <a:sym typeface="Corbel"/>
              </a:rPr>
              <a:t>strategies to get students to read the syllabus (syllabus design, syllabus assignments)</a:t>
            </a:r>
          </a:p>
          <a:p>
            <a:pPr marL="441453" indent="-354816">
              <a:spcBef>
                <a:spcPts val="250"/>
              </a:spcBef>
              <a:buClr>
                <a:schemeClr val="accent1"/>
              </a:buClr>
              <a:buSzPct val="100000"/>
              <a:buFont typeface="Noto Sans Symbols"/>
              <a:buChar char="❖"/>
            </a:pPr>
            <a:r>
              <a:rPr lang="en-US" sz="2000" b="1" dirty="0" smtClean="0">
                <a:solidFill>
                  <a:schemeClr val="dk1"/>
                </a:solidFill>
                <a:latin typeface="Corbel"/>
                <a:ea typeface="Corbel"/>
                <a:cs typeface="Corbel"/>
                <a:sym typeface="Corbel"/>
              </a:rPr>
              <a:t>Modify</a:t>
            </a:r>
            <a:r>
              <a:rPr lang="en-US" sz="2000" dirty="0" smtClean="0">
                <a:solidFill>
                  <a:schemeClr val="dk1"/>
                </a:solidFill>
                <a:latin typeface="Corbel"/>
                <a:ea typeface="Corbel"/>
                <a:cs typeface="Corbel"/>
                <a:sym typeface="Corbel"/>
              </a:rPr>
              <a:t> your syllabus to give the impressions you want to students</a:t>
            </a:r>
            <a:endParaRPr sz="200" dirty="0"/>
          </a:p>
        </p:txBody>
      </p:sp>
      <p:pic>
        <p:nvPicPr>
          <p:cNvPr id="4098" name="Picture 2" descr="No photo description availa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780" y="1163865"/>
            <a:ext cx="4261931" cy="5255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600" dirty="0" smtClean="0">
                <a:solidFill>
                  <a:srgbClr val="0070C0"/>
                </a:solidFill>
              </a:rPr>
              <a:t>The Syllabus: What is its Purpose?</a:t>
            </a:r>
            <a:endParaRPr sz="3600" u="sng" dirty="0">
              <a:solidFill>
                <a:srgbClr val="0070C0"/>
              </a:solidFill>
            </a:endParaRPr>
          </a:p>
        </p:txBody>
      </p:sp>
      <p:sp>
        <p:nvSpPr>
          <p:cNvPr id="125" name="Google Shape;125;p5"/>
          <p:cNvSpPr txBox="1">
            <a:spLocks noGrp="1"/>
          </p:cNvSpPr>
          <p:nvPr>
            <p:ph type="body" idx="1"/>
          </p:nvPr>
        </p:nvSpPr>
        <p:spPr>
          <a:xfrm>
            <a:off x="457200" y="2057400"/>
            <a:ext cx="7804705" cy="4038600"/>
          </a:xfrm>
          <a:prstGeom prst="rect">
            <a:avLst/>
          </a:prstGeom>
          <a:noFill/>
          <a:ln>
            <a:noFill/>
          </a:ln>
        </p:spPr>
        <p:txBody>
          <a:bodyPr spcFirstLastPara="1" wrap="square" lIns="19047" tIns="9521" rIns="19047" bIns="9521" anchor="t" anchorCtr="0">
            <a:normAutofit fontScale="92500" lnSpcReduction="10000"/>
          </a:bodyPr>
          <a:lstStyle/>
          <a:p>
            <a:pPr marL="441453" indent="-354816">
              <a:spcBef>
                <a:spcPts val="250"/>
              </a:spcBef>
              <a:buSzPct val="100000"/>
              <a:buFont typeface="Noto Sans Symbols"/>
              <a:buChar char="❖"/>
            </a:pPr>
            <a:r>
              <a:rPr lang="en-US" sz="2875" dirty="0" smtClean="0">
                <a:solidFill>
                  <a:schemeClr val="dk1"/>
                </a:solidFill>
              </a:rPr>
              <a:t>Remember: High schools do not often use syllabi (unless AP courses). We take for granted college students will naturally know it is important </a:t>
            </a:r>
            <a:r>
              <a:rPr lang="en-US" sz="2875" dirty="0">
                <a:solidFill>
                  <a:schemeClr val="dk1"/>
                </a:solidFill>
              </a:rPr>
              <a:t>(they won’t</a:t>
            </a:r>
            <a:r>
              <a:rPr lang="en-US" sz="2875" dirty="0" smtClean="0">
                <a:solidFill>
                  <a:schemeClr val="dk1"/>
                </a:solidFill>
              </a:rPr>
              <a:t>) and will care (they won’t).</a:t>
            </a:r>
          </a:p>
          <a:p>
            <a:pPr marL="441453" indent="-354816">
              <a:spcBef>
                <a:spcPts val="250"/>
              </a:spcBef>
              <a:buSzPct val="100000"/>
              <a:buFont typeface="Noto Sans Symbols"/>
              <a:buChar char="❖"/>
            </a:pPr>
            <a:endParaRPr lang="en-US" sz="2875" b="1" dirty="0">
              <a:solidFill>
                <a:schemeClr val="dk1"/>
              </a:solidFill>
            </a:endParaRPr>
          </a:p>
          <a:p>
            <a:pPr marL="441453" indent="-354816">
              <a:spcBef>
                <a:spcPts val="250"/>
              </a:spcBef>
              <a:buSzPct val="100000"/>
              <a:buFont typeface="Noto Sans Symbols"/>
              <a:buChar char="❖"/>
            </a:pPr>
            <a:r>
              <a:rPr lang="en-US" sz="2875" b="1" dirty="0" smtClean="0">
                <a:solidFill>
                  <a:schemeClr val="dk1"/>
                </a:solidFill>
              </a:rPr>
              <a:t>Discuss: What do you hope students take away from your syllabus the first day?</a:t>
            </a:r>
          </a:p>
          <a:p>
            <a:pPr marL="744538" lvl="1" indent="-354013">
              <a:spcBef>
                <a:spcPts val="250"/>
              </a:spcBef>
              <a:buSzPct val="100000"/>
              <a:buFont typeface="Arial" panose="020B0604020202020204" pitchFamily="34" charset="0"/>
              <a:buChar char="•"/>
            </a:pPr>
            <a:r>
              <a:rPr lang="en-US" sz="2400" dirty="0" smtClean="0">
                <a:solidFill>
                  <a:schemeClr val="dk1"/>
                </a:solidFill>
              </a:rPr>
              <a:t>Challenge?</a:t>
            </a:r>
          </a:p>
          <a:p>
            <a:pPr marL="744538" lvl="1" indent="-354013">
              <a:spcBef>
                <a:spcPts val="250"/>
              </a:spcBef>
              <a:buSzPct val="100000"/>
              <a:buFont typeface="Arial" panose="020B0604020202020204" pitchFamily="34" charset="0"/>
              <a:buChar char="•"/>
            </a:pPr>
            <a:r>
              <a:rPr lang="en-US" sz="2400" dirty="0" smtClean="0">
                <a:solidFill>
                  <a:schemeClr val="dk1"/>
                </a:solidFill>
              </a:rPr>
              <a:t>Contract?</a:t>
            </a:r>
          </a:p>
          <a:p>
            <a:pPr marL="744538" lvl="1" indent="-354013">
              <a:spcBef>
                <a:spcPts val="250"/>
              </a:spcBef>
              <a:buSzPct val="100000"/>
              <a:buFont typeface="Arial" panose="020B0604020202020204" pitchFamily="34" charset="0"/>
              <a:buChar char="•"/>
            </a:pPr>
            <a:r>
              <a:rPr lang="en-US" sz="2400" dirty="0" smtClean="0">
                <a:solidFill>
                  <a:schemeClr val="dk1"/>
                </a:solidFill>
              </a:rPr>
              <a:t>Details?</a:t>
            </a:r>
          </a:p>
          <a:p>
            <a:pPr marL="744538" lvl="1" indent="-354013">
              <a:spcBef>
                <a:spcPts val="250"/>
              </a:spcBef>
              <a:buSzPct val="100000"/>
              <a:buFont typeface="Arial" panose="020B0604020202020204" pitchFamily="34" charset="0"/>
              <a:buChar char="•"/>
            </a:pPr>
            <a:r>
              <a:rPr lang="en-US" sz="2400" dirty="0" smtClean="0">
                <a:solidFill>
                  <a:schemeClr val="dk1"/>
                </a:solidFill>
              </a:rPr>
              <a:t>Power?</a:t>
            </a:r>
          </a:p>
          <a:p>
            <a:pPr marL="744538" lvl="1" indent="-354013">
              <a:spcBef>
                <a:spcPts val="250"/>
              </a:spcBef>
              <a:buSzPct val="100000"/>
              <a:buFont typeface="Arial" panose="020B0604020202020204" pitchFamily="34" charset="0"/>
              <a:buChar char="•"/>
            </a:pPr>
            <a:r>
              <a:rPr lang="en-US" sz="2400" dirty="0" smtClean="0">
                <a:solidFill>
                  <a:schemeClr val="dk1"/>
                </a:solidFill>
              </a:rPr>
              <a:t>Signaling device? </a:t>
            </a:r>
            <a:endParaRPr lang="en-US" sz="2800" dirty="0">
              <a:solidFill>
                <a:schemeClr val="dk1"/>
              </a:solidFill>
            </a:endParaRPr>
          </a:p>
        </p:txBody>
      </p:sp>
      <p:sp>
        <p:nvSpPr>
          <p:cNvPr id="2" name="Rectangle 1"/>
          <p:cNvSpPr/>
          <p:nvPr/>
        </p:nvSpPr>
        <p:spPr>
          <a:xfrm>
            <a:off x="5962576" y="6262855"/>
            <a:ext cx="2938625" cy="338554"/>
          </a:xfrm>
          <a:prstGeom prst="rect">
            <a:avLst/>
          </a:prstGeom>
        </p:spPr>
        <p:txBody>
          <a:bodyPr wrap="none">
            <a:spAutoFit/>
          </a:bodyPr>
          <a:lstStyle/>
          <a:p>
            <a:pPr marL="390525" lvl="1">
              <a:spcBef>
                <a:spcPts val="250"/>
              </a:spcBef>
              <a:buSzPct val="100000"/>
            </a:pPr>
            <a:r>
              <a:rPr lang="en-US" sz="1600" dirty="0">
                <a:solidFill>
                  <a:schemeClr val="dk1"/>
                </a:solidFill>
              </a:rPr>
              <a:t>(</a:t>
            </a:r>
            <a:r>
              <a:rPr lang="en-US" sz="1600" dirty="0" err="1">
                <a:solidFill>
                  <a:schemeClr val="dk1"/>
                </a:solidFill>
              </a:rPr>
              <a:t>Fornaciari</a:t>
            </a:r>
            <a:r>
              <a:rPr lang="en-US" sz="1600" dirty="0">
                <a:solidFill>
                  <a:schemeClr val="dk1"/>
                </a:solidFill>
              </a:rPr>
              <a:t> &amp; Dean, 2014)</a:t>
            </a:r>
          </a:p>
        </p:txBody>
      </p:sp>
    </p:spTree>
    <p:extLst>
      <p:ext uri="{BB962C8B-B14F-4D97-AF65-F5344CB8AC3E}">
        <p14:creationId xmlns:p14="http://schemas.microsoft.com/office/powerpoint/2010/main" val="29718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rmAutofit/>
          </a:bodyPr>
          <a:lstStyle/>
          <a:p>
            <a:r>
              <a:rPr lang="en-US" sz="3599" dirty="0">
                <a:solidFill>
                  <a:srgbClr val="0070C0"/>
                </a:solidFill>
              </a:rPr>
              <a:t>First Impressions</a:t>
            </a:r>
            <a:r>
              <a:rPr lang="en-US" sz="3599" dirty="0" smtClean="0">
                <a:solidFill>
                  <a:srgbClr val="0070C0"/>
                </a:solidFill>
              </a:rPr>
              <a:t>?</a:t>
            </a:r>
            <a:endParaRPr sz="3600" u="sng" dirty="0">
              <a:solidFill>
                <a:srgbClr val="0070C0"/>
              </a:solidFill>
            </a:endParaRPr>
          </a:p>
        </p:txBody>
      </p:sp>
      <p:sp>
        <p:nvSpPr>
          <p:cNvPr id="125" name="Google Shape;125;p5"/>
          <p:cNvSpPr txBox="1">
            <a:spLocks noGrp="1"/>
          </p:cNvSpPr>
          <p:nvPr>
            <p:ph type="body" idx="1"/>
          </p:nvPr>
        </p:nvSpPr>
        <p:spPr>
          <a:xfrm>
            <a:off x="459185" y="5081046"/>
            <a:ext cx="7804705" cy="613737"/>
          </a:xfrm>
          <a:prstGeom prst="rect">
            <a:avLst/>
          </a:prstGeom>
          <a:noFill/>
          <a:ln>
            <a:noFill/>
          </a:ln>
        </p:spPr>
        <p:txBody>
          <a:bodyPr spcFirstLastPara="1" wrap="square" lIns="19047" tIns="9521" rIns="19047" bIns="9521" anchor="t" anchorCtr="0">
            <a:normAutofit fontScale="85000" lnSpcReduction="20000"/>
          </a:bodyPr>
          <a:lstStyle/>
          <a:p>
            <a:pPr marL="441453" indent="-354816">
              <a:spcBef>
                <a:spcPts val="250"/>
              </a:spcBef>
              <a:buSzPct val="100000"/>
              <a:buFont typeface="Noto Sans Symbols"/>
              <a:buChar char="❖"/>
            </a:pPr>
            <a:r>
              <a:rPr lang="en-US" sz="2875" dirty="0" smtClean="0">
                <a:solidFill>
                  <a:schemeClr val="dk1"/>
                </a:solidFill>
              </a:rPr>
              <a:t>30 seconds or less to make a first impression with students (no pressure!)</a:t>
            </a:r>
            <a:endParaRPr lang="en-US" sz="2000" dirty="0" smtClean="0">
              <a:solidFill>
                <a:schemeClr val="dk1"/>
              </a:solidFill>
            </a:endParaRPr>
          </a:p>
        </p:txBody>
      </p:sp>
      <p:pic>
        <p:nvPicPr>
          <p:cNvPr id="10" name="Picture 9">
            <a:hlinkClick r:id="rId3"/>
          </p:cNvPr>
          <p:cNvPicPr>
            <a:picLocks noChangeAspect="1"/>
          </p:cNvPicPr>
          <p:nvPr/>
        </p:nvPicPr>
        <p:blipFill>
          <a:blip r:embed="rId4"/>
          <a:stretch>
            <a:fillRect/>
          </a:stretch>
        </p:blipFill>
        <p:spPr>
          <a:xfrm>
            <a:off x="624943" y="1727600"/>
            <a:ext cx="4026973" cy="2938316"/>
          </a:xfrm>
          <a:prstGeom prst="rect">
            <a:avLst/>
          </a:prstGeom>
        </p:spPr>
      </p:pic>
      <p:pic>
        <p:nvPicPr>
          <p:cNvPr id="11" name="Picture 10"/>
          <p:cNvPicPr>
            <a:picLocks noChangeAspect="1"/>
          </p:cNvPicPr>
          <p:nvPr/>
        </p:nvPicPr>
        <p:blipFill>
          <a:blip r:embed="rId5"/>
          <a:stretch>
            <a:fillRect/>
          </a:stretch>
        </p:blipFill>
        <p:spPr>
          <a:xfrm>
            <a:off x="4817673" y="1287780"/>
            <a:ext cx="3446217" cy="3440685"/>
          </a:xfrm>
          <a:prstGeom prst="rect">
            <a:avLst/>
          </a:prstGeom>
        </p:spPr>
      </p:pic>
      <p:sp>
        <p:nvSpPr>
          <p:cNvPr id="2" name="Rectangle 1"/>
          <p:cNvSpPr/>
          <p:nvPr/>
        </p:nvSpPr>
        <p:spPr>
          <a:xfrm>
            <a:off x="7003085" y="6345592"/>
            <a:ext cx="1821332" cy="246221"/>
          </a:xfrm>
          <a:prstGeom prst="rect">
            <a:avLst/>
          </a:prstGeom>
        </p:spPr>
        <p:txBody>
          <a:bodyPr wrap="none">
            <a:spAutoFit/>
          </a:bodyPr>
          <a:lstStyle/>
          <a:p>
            <a:r>
              <a:rPr lang="en-US" sz="1000" dirty="0">
                <a:solidFill>
                  <a:schemeClr val="dk1"/>
                </a:solidFill>
              </a:rPr>
              <a:t>(</a:t>
            </a:r>
            <a:r>
              <a:rPr lang="en-US" sz="1000" dirty="0" err="1">
                <a:solidFill>
                  <a:schemeClr val="dk1"/>
                </a:solidFill>
              </a:rPr>
              <a:t>Ambady</a:t>
            </a:r>
            <a:r>
              <a:rPr lang="en-US" sz="1000" dirty="0">
                <a:solidFill>
                  <a:schemeClr val="dk1"/>
                </a:solidFill>
              </a:rPr>
              <a:t> &amp; Rosenthal, 1993)</a:t>
            </a:r>
            <a:endParaRPr lang="en-US" sz="500" dirty="0"/>
          </a:p>
        </p:txBody>
      </p:sp>
    </p:spTree>
    <p:extLst>
      <p:ext uri="{BB962C8B-B14F-4D97-AF65-F5344CB8AC3E}">
        <p14:creationId xmlns:p14="http://schemas.microsoft.com/office/powerpoint/2010/main" val="33591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wipe(up)">
                                      <p:cBhvr>
                                        <p:cTn id="1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406640" cy="1356360"/>
          </a:xfrm>
          <a:prstGeom prst="rect">
            <a:avLst/>
          </a:prstGeom>
          <a:noFill/>
          <a:ln>
            <a:noFill/>
          </a:ln>
        </p:spPr>
        <p:txBody>
          <a:bodyPr spcFirstLastPara="1" wrap="square" lIns="19047" tIns="9521" rIns="19047" bIns="9521" anchor="ctr" anchorCtr="0">
            <a:noAutofit/>
          </a:bodyPr>
          <a:lstStyle/>
          <a:p>
            <a:r>
              <a:rPr lang="en-US" sz="3600" dirty="0" smtClean="0">
                <a:solidFill>
                  <a:srgbClr val="0070C0"/>
                </a:solidFill>
              </a:rPr>
              <a:t>Engaging Students with the Syllabus</a:t>
            </a:r>
            <a:endParaRPr sz="3600" u="sng" dirty="0">
              <a:solidFill>
                <a:srgbClr val="0070C0"/>
              </a:solidFill>
            </a:endParaRPr>
          </a:p>
        </p:txBody>
      </p:sp>
      <p:sp>
        <p:nvSpPr>
          <p:cNvPr id="125" name="Google Shape;125;p5"/>
          <p:cNvSpPr txBox="1">
            <a:spLocks noGrp="1"/>
          </p:cNvSpPr>
          <p:nvPr>
            <p:ph type="body" idx="1"/>
          </p:nvPr>
        </p:nvSpPr>
        <p:spPr>
          <a:xfrm>
            <a:off x="457200" y="2057400"/>
            <a:ext cx="7804705" cy="4038600"/>
          </a:xfrm>
          <a:prstGeom prst="rect">
            <a:avLst/>
          </a:prstGeom>
          <a:noFill/>
          <a:ln>
            <a:noFill/>
          </a:ln>
        </p:spPr>
        <p:txBody>
          <a:bodyPr spcFirstLastPara="1" wrap="square" lIns="19047" tIns="9521" rIns="19047" bIns="9521" anchor="t" anchorCtr="0">
            <a:normAutofit fontScale="92500" lnSpcReduction="10000"/>
          </a:bodyPr>
          <a:lstStyle/>
          <a:p>
            <a:pPr marL="441453" indent="-354816">
              <a:spcBef>
                <a:spcPts val="250"/>
              </a:spcBef>
              <a:buSzPct val="100000"/>
              <a:buFont typeface="Noto Sans Symbols"/>
              <a:buChar char="❖"/>
            </a:pPr>
            <a:r>
              <a:rPr lang="en-US" sz="3000" dirty="0" smtClean="0">
                <a:solidFill>
                  <a:schemeClr val="dk1"/>
                </a:solidFill>
              </a:rPr>
              <a:t>Be savvy: Prepare to sell </a:t>
            </a:r>
            <a:r>
              <a:rPr lang="en-US" sz="3000" dirty="0">
                <a:solidFill>
                  <a:schemeClr val="dk1"/>
                </a:solidFill>
              </a:rPr>
              <a:t>yourself and your course to </a:t>
            </a:r>
            <a:r>
              <a:rPr lang="en-US" sz="3000" dirty="0" smtClean="0">
                <a:solidFill>
                  <a:schemeClr val="dk1"/>
                </a:solidFill>
              </a:rPr>
              <a:t>students!</a:t>
            </a:r>
          </a:p>
          <a:p>
            <a:pPr marL="441453" indent="-354816">
              <a:spcBef>
                <a:spcPts val="250"/>
              </a:spcBef>
              <a:buSzPct val="100000"/>
              <a:buFont typeface="Noto Sans Symbols"/>
              <a:buChar char="❖"/>
            </a:pPr>
            <a:endParaRPr lang="en-US" sz="3000" b="1" dirty="0">
              <a:solidFill>
                <a:srgbClr val="0070C0"/>
              </a:solidFill>
            </a:endParaRPr>
          </a:p>
          <a:p>
            <a:pPr marL="441453" indent="-354816">
              <a:spcBef>
                <a:spcPts val="250"/>
              </a:spcBef>
              <a:buSzPct val="100000"/>
              <a:buFont typeface="Noto Sans Symbols"/>
              <a:buChar char="❖"/>
            </a:pPr>
            <a:r>
              <a:rPr lang="en-US" sz="3000" dirty="0" smtClean="0">
                <a:solidFill>
                  <a:schemeClr val="dk1"/>
                </a:solidFill>
              </a:rPr>
              <a:t>Students’ overall well-being and attachment to their college correlated with </a:t>
            </a:r>
            <a:r>
              <a:rPr lang="en-US" sz="3000" b="1" i="1" dirty="0" smtClean="0">
                <a:solidFill>
                  <a:schemeClr val="dk1"/>
                </a:solidFill>
              </a:rPr>
              <a:t>feeling supported </a:t>
            </a:r>
            <a:r>
              <a:rPr lang="en-US" sz="3000" dirty="0" smtClean="0">
                <a:solidFill>
                  <a:schemeClr val="dk1"/>
                </a:solidFill>
              </a:rPr>
              <a:t>in a national poll of over 30,000 college graduates</a:t>
            </a:r>
          </a:p>
          <a:p>
            <a:pPr marL="441453" indent="-354816">
              <a:spcBef>
                <a:spcPts val="250"/>
              </a:spcBef>
              <a:buSzPct val="100000"/>
              <a:buFont typeface="Noto Sans Symbols"/>
              <a:buChar char="❖"/>
            </a:pPr>
            <a:endParaRPr lang="en-US" sz="3000" dirty="0" smtClean="0">
              <a:solidFill>
                <a:schemeClr val="dk1"/>
              </a:solidFill>
            </a:endParaRPr>
          </a:p>
          <a:p>
            <a:pPr marL="441453" indent="-354816">
              <a:spcBef>
                <a:spcPts val="250"/>
              </a:spcBef>
              <a:buSzPct val="100000"/>
              <a:buFont typeface="Noto Sans Symbols"/>
              <a:buChar char="❖"/>
            </a:pPr>
            <a:r>
              <a:rPr lang="en-US" sz="3000" dirty="0" smtClean="0">
                <a:solidFill>
                  <a:schemeClr val="dk1"/>
                </a:solidFill>
              </a:rPr>
              <a:t> </a:t>
            </a:r>
            <a:r>
              <a:rPr lang="en-US" sz="3000" b="1" dirty="0" smtClean="0">
                <a:solidFill>
                  <a:srgbClr val="0070C0"/>
                </a:solidFill>
              </a:rPr>
              <a:t>Your syllabus can make your first step toward being caring and encouraging, making students excited to learn, and helping them feel supported</a:t>
            </a:r>
          </a:p>
          <a:p>
            <a:pPr marL="441453" indent="-354816">
              <a:spcBef>
                <a:spcPts val="250"/>
              </a:spcBef>
              <a:buSzPct val="100000"/>
              <a:buFont typeface="Noto Sans Symbols"/>
              <a:buChar char="❖"/>
            </a:pPr>
            <a:endParaRPr lang="en-US" sz="3000" b="1" dirty="0" smtClean="0">
              <a:solidFill>
                <a:srgbClr val="0070C0"/>
              </a:solidFill>
            </a:endParaRPr>
          </a:p>
          <a:p>
            <a:pPr marL="441453" indent="-354816">
              <a:spcBef>
                <a:spcPts val="250"/>
              </a:spcBef>
              <a:buSzPct val="100000"/>
              <a:buFont typeface="Noto Sans Symbols"/>
              <a:buChar char="❖"/>
            </a:pPr>
            <a:endParaRPr lang="en-US" sz="3100" b="1" dirty="0" smtClean="0">
              <a:solidFill>
                <a:srgbClr val="0070C0"/>
              </a:solidFill>
            </a:endParaRPr>
          </a:p>
          <a:p>
            <a:pPr marL="441453" indent="-354816">
              <a:spcBef>
                <a:spcPts val="250"/>
              </a:spcBef>
              <a:buClr>
                <a:schemeClr val="dk1"/>
              </a:buClr>
              <a:buSzPts val="13800"/>
              <a:buFont typeface="Noto Sans Symbols"/>
              <a:buChar char="❖"/>
            </a:pPr>
            <a:endParaRPr lang="en-US" sz="2875" dirty="0">
              <a:solidFill>
                <a:schemeClr val="dk1"/>
              </a:solidFill>
            </a:endParaRPr>
          </a:p>
        </p:txBody>
      </p:sp>
      <p:sp>
        <p:nvSpPr>
          <p:cNvPr id="2" name="Rectangle 1"/>
          <p:cNvSpPr/>
          <p:nvPr/>
        </p:nvSpPr>
        <p:spPr>
          <a:xfrm>
            <a:off x="7722013" y="6309575"/>
            <a:ext cx="1127873" cy="253916"/>
          </a:xfrm>
          <a:prstGeom prst="rect">
            <a:avLst/>
          </a:prstGeom>
        </p:spPr>
        <p:txBody>
          <a:bodyPr wrap="none">
            <a:spAutoFit/>
          </a:bodyPr>
          <a:lstStyle/>
          <a:p>
            <a:pPr marL="86637">
              <a:spcBef>
                <a:spcPts val="250"/>
              </a:spcBef>
              <a:buSzPct val="100000"/>
            </a:pPr>
            <a:r>
              <a:rPr lang="en-US" sz="1050" dirty="0">
                <a:solidFill>
                  <a:schemeClr val="dk1"/>
                </a:solidFill>
              </a:rPr>
              <a:t>(Gallup, 2014)</a:t>
            </a:r>
          </a:p>
        </p:txBody>
      </p:sp>
    </p:spTree>
    <p:extLst>
      <p:ext uri="{BB962C8B-B14F-4D97-AF65-F5344CB8AC3E}">
        <p14:creationId xmlns:p14="http://schemas.microsoft.com/office/powerpoint/2010/main" val="112205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7141" y="274629"/>
            <a:ext cx="6080289" cy="6288756"/>
          </a:xfrm>
          <a:prstGeom prst="rect">
            <a:avLst/>
          </a:prstGeom>
        </p:spPr>
      </p:pic>
      <p:sp>
        <p:nvSpPr>
          <p:cNvPr id="5" name="Rectangle 4"/>
          <p:cNvSpPr/>
          <p:nvPr/>
        </p:nvSpPr>
        <p:spPr>
          <a:xfrm>
            <a:off x="7870348" y="6347941"/>
            <a:ext cx="1079783" cy="246221"/>
          </a:xfrm>
          <a:prstGeom prst="rect">
            <a:avLst/>
          </a:prstGeom>
        </p:spPr>
        <p:txBody>
          <a:bodyPr wrap="none">
            <a:spAutoFit/>
          </a:bodyPr>
          <a:lstStyle/>
          <a:p>
            <a:pPr marL="86637">
              <a:spcBef>
                <a:spcPts val="250"/>
              </a:spcBef>
              <a:buSzPct val="100000"/>
            </a:pPr>
            <a:r>
              <a:rPr lang="en-US" sz="1000" dirty="0">
                <a:solidFill>
                  <a:schemeClr val="dk1"/>
                </a:solidFill>
              </a:rPr>
              <a:t>(Gallup, </a:t>
            </a:r>
            <a:r>
              <a:rPr lang="en-US" sz="1000" dirty="0" smtClean="0">
                <a:solidFill>
                  <a:schemeClr val="dk1"/>
                </a:solidFill>
              </a:rPr>
              <a:t>2018)</a:t>
            </a:r>
            <a:endParaRPr lang="en-US" sz="800" dirty="0">
              <a:solidFill>
                <a:schemeClr val="dk1"/>
              </a:solidFill>
            </a:endParaRPr>
          </a:p>
        </p:txBody>
      </p:sp>
    </p:spTree>
    <p:extLst>
      <p:ext uri="{BB962C8B-B14F-4D97-AF65-F5344CB8AC3E}">
        <p14:creationId xmlns:p14="http://schemas.microsoft.com/office/powerpoint/2010/main" val="201857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57250" y="609600"/>
            <a:ext cx="7636302" cy="870408"/>
          </a:xfrm>
          <a:prstGeom prst="rect">
            <a:avLst/>
          </a:prstGeom>
          <a:noFill/>
          <a:ln>
            <a:noFill/>
          </a:ln>
        </p:spPr>
        <p:txBody>
          <a:bodyPr spcFirstLastPara="1" wrap="square" lIns="19047" tIns="9521" rIns="19047" bIns="9521" anchor="ctr" anchorCtr="0">
            <a:normAutofit fontScale="90000"/>
          </a:bodyPr>
          <a:lstStyle/>
          <a:p>
            <a:r>
              <a:rPr lang="en-US" sz="3600" dirty="0" smtClean="0">
                <a:solidFill>
                  <a:srgbClr val="0070C0"/>
                </a:solidFill>
              </a:rPr>
              <a:t>Learner-Centered or Teacher-Centered?</a:t>
            </a:r>
            <a:endParaRPr sz="3600" u="sng" dirty="0">
              <a:solidFill>
                <a:srgbClr val="0070C0"/>
              </a:solidFill>
            </a:endParaRPr>
          </a:p>
        </p:txBody>
      </p:sp>
      <p:sp>
        <p:nvSpPr>
          <p:cNvPr id="125" name="Google Shape;125;p5"/>
          <p:cNvSpPr txBox="1">
            <a:spLocks noGrp="1"/>
          </p:cNvSpPr>
          <p:nvPr>
            <p:ph type="body" idx="1"/>
          </p:nvPr>
        </p:nvSpPr>
        <p:spPr>
          <a:xfrm>
            <a:off x="857250" y="1600200"/>
            <a:ext cx="7406640" cy="4038600"/>
          </a:xfrm>
          <a:prstGeom prst="rect">
            <a:avLst/>
          </a:prstGeom>
          <a:noFill/>
          <a:ln>
            <a:noFill/>
          </a:ln>
        </p:spPr>
        <p:txBody>
          <a:bodyPr spcFirstLastPara="1" wrap="square" lIns="19047" tIns="9521" rIns="19047" bIns="9521" anchor="t" anchorCtr="0">
            <a:normAutofit/>
          </a:bodyPr>
          <a:lstStyle/>
          <a:p>
            <a:pPr marL="441453" indent="-354816">
              <a:spcBef>
                <a:spcPts val="250"/>
              </a:spcBef>
              <a:buSzPct val="100000"/>
              <a:buFont typeface="Noto Sans Symbols"/>
              <a:buChar char="❖"/>
            </a:pPr>
            <a:r>
              <a:rPr lang="en-US" sz="2875" dirty="0" smtClean="0">
                <a:solidFill>
                  <a:schemeClr val="dk1"/>
                </a:solidFill>
              </a:rPr>
              <a:t>Warm, learner-centered syllabi focus on:</a:t>
            </a:r>
          </a:p>
          <a:p>
            <a:pPr marL="804863" lvl="1" indent="-342900">
              <a:spcBef>
                <a:spcPts val="250"/>
              </a:spcBef>
              <a:buSzPct val="100000"/>
              <a:buFont typeface="Arial" panose="020B0604020202020204" pitchFamily="34" charset="0"/>
              <a:buChar char="•"/>
            </a:pPr>
            <a:r>
              <a:rPr lang="en-US" sz="2400" dirty="0">
                <a:solidFill>
                  <a:schemeClr val="dk1"/>
                </a:solidFill>
              </a:rPr>
              <a:t>Accessibility</a:t>
            </a:r>
          </a:p>
          <a:p>
            <a:pPr marL="804863" lvl="1" indent="-342900">
              <a:spcBef>
                <a:spcPts val="250"/>
              </a:spcBef>
              <a:buSzPct val="100000"/>
              <a:buFont typeface="Arial" panose="020B0604020202020204" pitchFamily="34" charset="0"/>
              <a:buChar char="•"/>
            </a:pPr>
            <a:r>
              <a:rPr lang="en-US" sz="2400" dirty="0" smtClean="0">
                <a:solidFill>
                  <a:schemeClr val="dk1"/>
                </a:solidFill>
              </a:rPr>
              <a:t>Community building</a:t>
            </a:r>
          </a:p>
          <a:p>
            <a:pPr marL="804863" lvl="1" indent="-342900">
              <a:spcBef>
                <a:spcPts val="250"/>
              </a:spcBef>
              <a:buSzPct val="100000"/>
              <a:buFont typeface="Arial" panose="020B0604020202020204" pitchFamily="34" charset="0"/>
              <a:buChar char="•"/>
            </a:pPr>
            <a:r>
              <a:rPr lang="en-US" sz="2400" dirty="0">
                <a:solidFill>
                  <a:schemeClr val="dk1"/>
                </a:solidFill>
              </a:rPr>
              <a:t>Intrinsic motivation</a:t>
            </a:r>
          </a:p>
          <a:p>
            <a:pPr marL="804863" lvl="1" indent="-342900">
              <a:spcBef>
                <a:spcPts val="250"/>
              </a:spcBef>
              <a:buSzPct val="100000"/>
              <a:buFont typeface="Arial" panose="020B0604020202020204" pitchFamily="34" charset="0"/>
              <a:buChar char="•"/>
            </a:pPr>
            <a:r>
              <a:rPr lang="en-US" sz="2400" dirty="0">
                <a:solidFill>
                  <a:schemeClr val="dk1"/>
                </a:solidFill>
              </a:rPr>
              <a:t>Formative feedback</a:t>
            </a:r>
          </a:p>
          <a:p>
            <a:pPr marL="804863" lvl="1" indent="-342900">
              <a:spcBef>
                <a:spcPts val="250"/>
              </a:spcBef>
              <a:buSzPct val="100000"/>
              <a:buFont typeface="Arial" panose="020B0604020202020204" pitchFamily="34" charset="0"/>
              <a:buChar char="•"/>
            </a:pPr>
            <a:r>
              <a:rPr lang="en-US" sz="2400" dirty="0" smtClean="0">
                <a:solidFill>
                  <a:schemeClr val="dk1"/>
                </a:solidFill>
              </a:rPr>
              <a:t>Relevance</a:t>
            </a:r>
          </a:p>
          <a:p>
            <a:pPr marL="804863" lvl="1" indent="-342900">
              <a:spcBef>
                <a:spcPts val="250"/>
              </a:spcBef>
              <a:buSzPct val="100000"/>
              <a:buFont typeface="Arial" panose="020B0604020202020204" pitchFamily="34" charset="0"/>
              <a:buChar char="•"/>
            </a:pPr>
            <a:endParaRPr lang="en-US" sz="2400" dirty="0" smtClean="0">
              <a:solidFill>
                <a:schemeClr val="dk1"/>
              </a:solidFill>
            </a:endParaRPr>
          </a:p>
          <a:p>
            <a:pPr marL="441453" indent="-354816">
              <a:spcBef>
                <a:spcPts val="250"/>
              </a:spcBef>
              <a:buSzPct val="100000"/>
              <a:buFont typeface="Noto Sans Symbols"/>
              <a:buChar char="❖"/>
            </a:pPr>
            <a:r>
              <a:rPr lang="en-US" sz="2875" dirty="0" smtClean="0">
                <a:solidFill>
                  <a:schemeClr val="dk1"/>
                </a:solidFill>
              </a:rPr>
              <a:t>Learner-centered syllabi impact students’ impressions of master teacher behaviors and rapport</a:t>
            </a:r>
          </a:p>
        </p:txBody>
      </p:sp>
      <p:sp>
        <p:nvSpPr>
          <p:cNvPr id="2" name="Rectangle 1"/>
          <p:cNvSpPr/>
          <p:nvPr/>
        </p:nvSpPr>
        <p:spPr>
          <a:xfrm>
            <a:off x="4560570" y="6302084"/>
            <a:ext cx="4312719" cy="307777"/>
          </a:xfrm>
          <a:prstGeom prst="rect">
            <a:avLst/>
          </a:prstGeom>
        </p:spPr>
        <p:txBody>
          <a:bodyPr wrap="none">
            <a:spAutoFit/>
          </a:bodyPr>
          <a:lstStyle/>
          <a:p>
            <a:pPr marL="461963" lvl="1">
              <a:spcBef>
                <a:spcPts val="250"/>
              </a:spcBef>
              <a:buSzPct val="100000"/>
            </a:pPr>
            <a:r>
              <a:rPr lang="en-US" sz="1400" dirty="0">
                <a:solidFill>
                  <a:schemeClr val="dk1"/>
                </a:solidFill>
              </a:rPr>
              <a:t>(Cullen &amp; Harris, </a:t>
            </a:r>
            <a:r>
              <a:rPr lang="en-US" sz="1400" dirty="0" smtClean="0">
                <a:solidFill>
                  <a:schemeClr val="dk1"/>
                </a:solidFill>
              </a:rPr>
              <a:t>2009; Richmond </a:t>
            </a:r>
            <a:r>
              <a:rPr lang="en-US" sz="1400" dirty="0">
                <a:solidFill>
                  <a:schemeClr val="dk1"/>
                </a:solidFill>
              </a:rPr>
              <a:t>et al., </a:t>
            </a:r>
            <a:r>
              <a:rPr lang="en-US" sz="1400" dirty="0" smtClean="0">
                <a:solidFill>
                  <a:schemeClr val="dk1"/>
                </a:solidFill>
              </a:rPr>
              <a:t>2016)</a:t>
            </a:r>
            <a:endParaRPr lang="en-US" sz="1400" dirty="0">
              <a:solidFill>
                <a:schemeClr val="dk1"/>
              </a:solidFill>
            </a:endParaRPr>
          </a:p>
        </p:txBody>
      </p:sp>
    </p:spTree>
    <p:extLst>
      <p:ext uri="{BB962C8B-B14F-4D97-AF65-F5344CB8AC3E}">
        <p14:creationId xmlns:p14="http://schemas.microsoft.com/office/powerpoint/2010/main" val="374385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12598</TotalTime>
  <Words>1955</Words>
  <Application>Microsoft Office PowerPoint</Application>
  <PresentationFormat>On-screen Show (4:3)</PresentationFormat>
  <Paragraphs>166</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Noto Sans Symbols</vt:lpstr>
      <vt:lpstr>Corbel</vt:lpstr>
      <vt:lpstr>Wingdings</vt:lpstr>
      <vt:lpstr>Arial</vt:lpstr>
      <vt:lpstr>Basis</vt:lpstr>
      <vt:lpstr>PowerPoint Presentation</vt:lpstr>
      <vt:lpstr>PowerPoint Presentation</vt:lpstr>
      <vt:lpstr>PowerPoint Presentation</vt:lpstr>
      <vt:lpstr>PowerPoint Presentation</vt:lpstr>
      <vt:lpstr>The Syllabus: What is its Purpose?</vt:lpstr>
      <vt:lpstr>First Impressions?</vt:lpstr>
      <vt:lpstr>Engaging Students with the Syllabus</vt:lpstr>
      <vt:lpstr>PowerPoint Presentation</vt:lpstr>
      <vt:lpstr>Learner-Centered or Teacher-Centered?</vt:lpstr>
      <vt:lpstr>Catch Their Attention</vt:lpstr>
      <vt:lpstr>PowerPoint Presentation</vt:lpstr>
      <vt:lpstr>PowerPoint Presentation</vt:lpstr>
      <vt:lpstr>PowerPoint Presentation</vt:lpstr>
      <vt:lpstr>PowerPoint Presentation</vt:lpstr>
      <vt:lpstr>Students Say: Avoid CAPS and Red</vt:lpstr>
      <vt:lpstr>Make it Matter: Highlight Skills</vt:lpstr>
      <vt:lpstr>PowerPoint Presentation</vt:lpstr>
      <vt:lpstr>Will They Read It? </vt:lpstr>
      <vt:lpstr>Will They Read It? (Yes, if “Encouraged”)</vt:lpstr>
      <vt:lpstr>Final Thoughts</vt:lpstr>
      <vt:lpstr>PowerPoint Presentation</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XXX</cp:lastModifiedBy>
  <cp:revision>98</cp:revision>
  <dcterms:created xsi:type="dcterms:W3CDTF">2011-02-01T02:44:39Z</dcterms:created>
  <dcterms:modified xsi:type="dcterms:W3CDTF">2023-02-10T19:02:00Z</dcterms:modified>
</cp:coreProperties>
</file>