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Lst>
  <p:notesMasterIdLst>
    <p:notesMasterId r:id="rId34"/>
  </p:notesMasterIdLst>
  <p:sldIdLst>
    <p:sldId id="256" r:id="rId5"/>
    <p:sldId id="258" r:id="rId6"/>
    <p:sldId id="260" r:id="rId7"/>
    <p:sldId id="290" r:id="rId8"/>
    <p:sldId id="262" r:id="rId9"/>
    <p:sldId id="261" r:id="rId10"/>
    <p:sldId id="282" r:id="rId11"/>
    <p:sldId id="263" r:id="rId12"/>
    <p:sldId id="271" r:id="rId13"/>
    <p:sldId id="269" r:id="rId14"/>
    <p:sldId id="307" r:id="rId15"/>
    <p:sldId id="313" r:id="rId16"/>
    <p:sldId id="294" r:id="rId17"/>
    <p:sldId id="285" r:id="rId18"/>
    <p:sldId id="305" r:id="rId19"/>
    <p:sldId id="303" r:id="rId20"/>
    <p:sldId id="308" r:id="rId21"/>
    <p:sldId id="309" r:id="rId22"/>
    <p:sldId id="310" r:id="rId23"/>
    <p:sldId id="268" r:id="rId24"/>
    <p:sldId id="292" r:id="rId25"/>
    <p:sldId id="311" r:id="rId26"/>
    <p:sldId id="298" r:id="rId27"/>
    <p:sldId id="301" r:id="rId28"/>
    <p:sldId id="312" r:id="rId29"/>
    <p:sldId id="286" r:id="rId30"/>
    <p:sldId id="295" r:id="rId31"/>
    <p:sldId id="281" r:id="rId32"/>
    <p:sldId id="300"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075">
          <p15:clr>
            <a:srgbClr val="A4A3A4"/>
          </p15:clr>
        </p15:guide>
        <p15:guide id="4" pos="450">
          <p15:clr>
            <a:srgbClr val="A4A3A4"/>
          </p15:clr>
        </p15:guide>
        <p15:guide id="5" orient="horz" pos="1760">
          <p15:clr>
            <a:srgbClr val="A4A3A4"/>
          </p15:clr>
        </p15:guide>
        <p15:guide id="6" orient="horz" pos="267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54" autoAdjust="0"/>
    <p:restoredTop sz="95335" autoAdjust="0"/>
  </p:normalViewPr>
  <p:slideViewPr>
    <p:cSldViewPr snapToGrid="0" snapToObjects="1">
      <p:cViewPr varScale="1">
        <p:scale>
          <a:sx n="85" d="100"/>
          <a:sy n="85" d="100"/>
        </p:scale>
        <p:origin x="1152" y="58"/>
      </p:cViewPr>
      <p:guideLst>
        <p:guide orient="horz" pos="2160"/>
        <p:guide pos="2880"/>
        <p:guide orient="horz" pos="1075"/>
        <p:guide pos="450"/>
        <p:guide orient="horz" pos="1760"/>
        <p:guide orient="horz" pos="267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image" Target="../media/image12.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image" Target="../media/image13.png"/><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772219-567B-466B-8A95-E18123331F9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E59626A5-9FF3-4CDE-A4D6-C4A1C76A6207}">
      <dgm:prSet phldrT="[Text]"/>
      <dgm:spPr/>
      <dgm:t>
        <a:bodyPr/>
        <a:lstStyle/>
        <a:p>
          <a:r>
            <a:rPr lang="en-US" b="1" dirty="0" smtClean="0"/>
            <a:t>NP Tests</a:t>
          </a:r>
          <a:endParaRPr lang="en-US" b="1" dirty="0"/>
        </a:p>
      </dgm:t>
    </dgm:pt>
    <dgm:pt modelId="{64327CDF-1262-41A4-A157-DBFC14748298}" type="parTrans" cxnId="{4C5B6550-78AB-4592-A707-9E30EB392840}">
      <dgm:prSet/>
      <dgm:spPr/>
      <dgm:t>
        <a:bodyPr/>
        <a:lstStyle/>
        <a:p>
          <a:endParaRPr lang="en-US"/>
        </a:p>
      </dgm:t>
    </dgm:pt>
    <dgm:pt modelId="{65901EF9-8FFA-4D20-A352-A7F49B664369}" type="sibTrans" cxnId="{4C5B6550-78AB-4592-A707-9E30EB392840}">
      <dgm:prSet/>
      <dgm:spPr/>
      <dgm:t>
        <a:bodyPr/>
        <a:lstStyle/>
        <a:p>
          <a:endParaRPr lang="en-US"/>
        </a:p>
      </dgm:t>
    </dgm:pt>
    <dgm:pt modelId="{872115F7-09BF-4F39-93B4-417DA1FD38A6}">
      <dgm:prSet phldrT="[Text]"/>
      <dgm:spPr/>
      <dgm:t>
        <a:bodyPr/>
        <a:lstStyle/>
        <a:p>
          <a:r>
            <a:rPr lang="en-US" dirty="0" smtClean="0"/>
            <a:t> </a:t>
          </a:r>
          <a:r>
            <a:rPr lang="en-US" dirty="0"/>
            <a:t>Memory</a:t>
          </a:r>
        </a:p>
      </dgm:t>
    </dgm:pt>
    <dgm:pt modelId="{060BCDBD-97AE-4EF6-B8AA-FD8E3615A39D}" type="parTrans" cxnId="{57B878EC-5156-4D10-92DE-E98375324384}">
      <dgm:prSet/>
      <dgm:spPr/>
      <dgm:t>
        <a:bodyPr/>
        <a:lstStyle/>
        <a:p>
          <a:endParaRPr lang="en-US"/>
        </a:p>
      </dgm:t>
    </dgm:pt>
    <dgm:pt modelId="{A0B4D8B2-BAF6-465B-B49F-765A2715D582}" type="sibTrans" cxnId="{57B878EC-5156-4D10-92DE-E98375324384}">
      <dgm:prSet/>
      <dgm:spPr/>
      <dgm:t>
        <a:bodyPr/>
        <a:lstStyle/>
        <a:p>
          <a:endParaRPr lang="en-US"/>
        </a:p>
      </dgm:t>
    </dgm:pt>
    <dgm:pt modelId="{645E157D-47B5-4AB1-9988-E936881E851A}">
      <dgm:prSet phldrT="[Text]"/>
      <dgm:spPr/>
      <dgm:t>
        <a:bodyPr/>
        <a:lstStyle/>
        <a:p>
          <a:r>
            <a:rPr lang="en-US" i="1" dirty="0"/>
            <a:t>RAVLT</a:t>
          </a:r>
        </a:p>
      </dgm:t>
    </dgm:pt>
    <dgm:pt modelId="{51AFA340-70F5-474E-AC4D-A23415ADFD7C}" type="parTrans" cxnId="{64AF0227-5CDA-43FF-97FC-D1627DBEED28}">
      <dgm:prSet/>
      <dgm:spPr/>
      <dgm:t>
        <a:bodyPr/>
        <a:lstStyle/>
        <a:p>
          <a:endParaRPr lang="en-US"/>
        </a:p>
      </dgm:t>
    </dgm:pt>
    <dgm:pt modelId="{3466FF7C-F1BB-4C81-9B6E-6DEA905A0886}" type="sibTrans" cxnId="{64AF0227-5CDA-43FF-97FC-D1627DBEED28}">
      <dgm:prSet/>
      <dgm:spPr/>
      <dgm:t>
        <a:bodyPr/>
        <a:lstStyle/>
        <a:p>
          <a:endParaRPr lang="en-US"/>
        </a:p>
      </dgm:t>
    </dgm:pt>
    <dgm:pt modelId="{F7D6EA3C-DB8F-430F-8549-13F72525E414}">
      <dgm:prSet phldrT="[Text]"/>
      <dgm:spPr/>
      <dgm:t>
        <a:bodyPr/>
        <a:lstStyle/>
        <a:p>
          <a:r>
            <a:rPr lang="en-US"/>
            <a:t>Recognition</a:t>
          </a:r>
        </a:p>
      </dgm:t>
    </dgm:pt>
    <dgm:pt modelId="{3A021FF5-044F-48C6-B9E0-57ACCA7FC571}" type="parTrans" cxnId="{D6BAD970-8C0B-4150-84F8-A7BE2325403D}">
      <dgm:prSet/>
      <dgm:spPr/>
      <dgm:t>
        <a:bodyPr/>
        <a:lstStyle/>
        <a:p>
          <a:endParaRPr lang="en-US"/>
        </a:p>
      </dgm:t>
    </dgm:pt>
    <dgm:pt modelId="{087A2151-1F66-43ED-B2F5-6C411E6E14FA}" type="sibTrans" cxnId="{D6BAD970-8C0B-4150-84F8-A7BE2325403D}">
      <dgm:prSet/>
      <dgm:spPr/>
      <dgm:t>
        <a:bodyPr/>
        <a:lstStyle/>
        <a:p>
          <a:endParaRPr lang="en-US"/>
        </a:p>
      </dgm:t>
    </dgm:pt>
    <dgm:pt modelId="{7465A64B-21B5-4B38-B8D7-04DD9E1CADBC}">
      <dgm:prSet phldrT="[Text]"/>
      <dgm:spPr/>
      <dgm:t>
        <a:bodyPr/>
        <a:lstStyle/>
        <a:p>
          <a:r>
            <a:rPr lang="en-US"/>
            <a:t> Free Recall</a:t>
          </a:r>
        </a:p>
      </dgm:t>
    </dgm:pt>
    <dgm:pt modelId="{CCA86D9A-3B1F-4898-A5A9-11F8BF9B144C}" type="parTrans" cxnId="{C19836D7-8D84-4043-9534-C2AF6298A011}">
      <dgm:prSet/>
      <dgm:spPr/>
      <dgm:t>
        <a:bodyPr/>
        <a:lstStyle/>
        <a:p>
          <a:endParaRPr lang="en-US"/>
        </a:p>
      </dgm:t>
    </dgm:pt>
    <dgm:pt modelId="{156C63F9-73BB-4BCC-B796-C3E26EA1D513}" type="sibTrans" cxnId="{C19836D7-8D84-4043-9534-C2AF6298A011}">
      <dgm:prSet/>
      <dgm:spPr/>
      <dgm:t>
        <a:bodyPr/>
        <a:lstStyle/>
        <a:p>
          <a:endParaRPr lang="en-US"/>
        </a:p>
      </dgm:t>
    </dgm:pt>
    <dgm:pt modelId="{7D4197FE-DA5C-47BF-B2CF-694890FCF3DB}">
      <dgm:prSet phldrT="[Text]"/>
      <dgm:spPr/>
      <dgm:t>
        <a:bodyPr/>
        <a:lstStyle/>
        <a:p>
          <a:r>
            <a:rPr lang="en-US" i="1" dirty="0"/>
            <a:t>RAVLT</a:t>
          </a:r>
        </a:p>
      </dgm:t>
    </dgm:pt>
    <dgm:pt modelId="{EEEBEC63-041A-4BFE-94B1-DCE38A13D18B}" type="sibTrans" cxnId="{FDA9366D-5839-4555-959E-291F8F722ADB}">
      <dgm:prSet/>
      <dgm:spPr/>
      <dgm:t>
        <a:bodyPr/>
        <a:lstStyle/>
        <a:p>
          <a:endParaRPr lang="en-US"/>
        </a:p>
      </dgm:t>
    </dgm:pt>
    <dgm:pt modelId="{C61559CC-BE00-4A92-9B19-2CF9ABEE1FA1}" type="parTrans" cxnId="{FDA9366D-5839-4555-959E-291F8F722ADB}">
      <dgm:prSet/>
      <dgm:spPr/>
      <dgm:t>
        <a:bodyPr/>
        <a:lstStyle/>
        <a:p>
          <a:endParaRPr lang="en-US"/>
        </a:p>
      </dgm:t>
    </dgm:pt>
    <dgm:pt modelId="{C917218C-AE83-4E41-BE2C-A18DFC40B835}">
      <dgm:prSet phldrT="[Text]"/>
      <dgm:spPr/>
      <dgm:t>
        <a:bodyPr/>
        <a:lstStyle/>
        <a:p>
          <a:r>
            <a:rPr lang="en-US"/>
            <a:t>Attention</a:t>
          </a:r>
        </a:p>
      </dgm:t>
    </dgm:pt>
    <dgm:pt modelId="{B8292F56-6A11-485F-B115-7CA29A2EA6D6}" type="parTrans" cxnId="{9A8BC080-260D-41E5-87AA-BD0575DD79F3}">
      <dgm:prSet/>
      <dgm:spPr/>
      <dgm:t>
        <a:bodyPr/>
        <a:lstStyle/>
        <a:p>
          <a:endParaRPr lang="en-US"/>
        </a:p>
      </dgm:t>
    </dgm:pt>
    <dgm:pt modelId="{67BC59F7-A0D7-441C-8897-6EE6790E7AE7}" type="sibTrans" cxnId="{9A8BC080-260D-41E5-87AA-BD0575DD79F3}">
      <dgm:prSet/>
      <dgm:spPr/>
      <dgm:t>
        <a:bodyPr/>
        <a:lstStyle/>
        <a:p>
          <a:endParaRPr lang="en-US"/>
        </a:p>
      </dgm:t>
    </dgm:pt>
    <dgm:pt modelId="{E347B44F-A6C3-4470-8A6F-7C648BFA3580}">
      <dgm:prSet phldrT="[Text]"/>
      <dgm:spPr/>
      <dgm:t>
        <a:bodyPr/>
        <a:lstStyle/>
        <a:p>
          <a:r>
            <a:rPr lang="en-US" i="1" dirty="0"/>
            <a:t>TMT-B</a:t>
          </a:r>
        </a:p>
      </dgm:t>
    </dgm:pt>
    <dgm:pt modelId="{A2387E27-C15F-4DA1-B72A-8B417B19516B}" type="parTrans" cxnId="{CEB8EAEE-B408-4F3C-8FFA-6376D99531AF}">
      <dgm:prSet/>
      <dgm:spPr/>
      <dgm:t>
        <a:bodyPr/>
        <a:lstStyle/>
        <a:p>
          <a:endParaRPr lang="en-US"/>
        </a:p>
      </dgm:t>
    </dgm:pt>
    <dgm:pt modelId="{CADCE463-91F6-4F0B-B34E-C9DF97622D51}" type="sibTrans" cxnId="{CEB8EAEE-B408-4F3C-8FFA-6376D99531AF}">
      <dgm:prSet/>
      <dgm:spPr/>
      <dgm:t>
        <a:bodyPr/>
        <a:lstStyle/>
        <a:p>
          <a:endParaRPr lang="en-US"/>
        </a:p>
      </dgm:t>
    </dgm:pt>
    <dgm:pt modelId="{3C2FA2BF-3361-4F27-83EF-A40C40ADC91D}">
      <dgm:prSet phldrT="[Text]"/>
      <dgm:spPr/>
      <dgm:t>
        <a:bodyPr/>
        <a:lstStyle/>
        <a:p>
          <a:r>
            <a:rPr lang="en-US" i="1" dirty="0"/>
            <a:t>Digit Span</a:t>
          </a:r>
        </a:p>
      </dgm:t>
    </dgm:pt>
    <dgm:pt modelId="{63E811F3-1BB6-43FD-9EF2-A58FB5DC27FC}" type="parTrans" cxnId="{2B836533-1707-4596-B9ED-8435ABE6D4F5}">
      <dgm:prSet/>
      <dgm:spPr/>
      <dgm:t>
        <a:bodyPr/>
        <a:lstStyle/>
        <a:p>
          <a:endParaRPr lang="en-US"/>
        </a:p>
      </dgm:t>
    </dgm:pt>
    <dgm:pt modelId="{599D5C89-F37D-4946-B404-708E08C6F833}" type="sibTrans" cxnId="{2B836533-1707-4596-B9ED-8435ABE6D4F5}">
      <dgm:prSet/>
      <dgm:spPr/>
      <dgm:t>
        <a:bodyPr/>
        <a:lstStyle/>
        <a:p>
          <a:endParaRPr lang="en-US"/>
        </a:p>
      </dgm:t>
    </dgm:pt>
    <dgm:pt modelId="{E0088485-86BA-4117-8909-8CD9B1F46DE9}" type="pres">
      <dgm:prSet presAssocID="{D8772219-567B-466B-8A95-E18123331F94}" presName="hierChild1" presStyleCnt="0">
        <dgm:presLayoutVars>
          <dgm:chPref val="1"/>
          <dgm:dir/>
          <dgm:animOne val="branch"/>
          <dgm:animLvl val="lvl"/>
          <dgm:resizeHandles/>
        </dgm:presLayoutVars>
      </dgm:prSet>
      <dgm:spPr/>
      <dgm:t>
        <a:bodyPr/>
        <a:lstStyle/>
        <a:p>
          <a:endParaRPr lang="en-US"/>
        </a:p>
      </dgm:t>
    </dgm:pt>
    <dgm:pt modelId="{DD1E5787-046D-42AF-AEFF-68064A74F404}" type="pres">
      <dgm:prSet presAssocID="{E59626A5-9FF3-4CDE-A4D6-C4A1C76A6207}" presName="hierRoot1" presStyleCnt="0"/>
      <dgm:spPr/>
    </dgm:pt>
    <dgm:pt modelId="{A3E0E02D-0B36-448D-A2DD-23989C0981B8}" type="pres">
      <dgm:prSet presAssocID="{E59626A5-9FF3-4CDE-A4D6-C4A1C76A6207}" presName="composite" presStyleCnt="0"/>
      <dgm:spPr/>
    </dgm:pt>
    <dgm:pt modelId="{673AE45E-534D-49D0-9CF8-4D59C41DF99C}" type="pres">
      <dgm:prSet presAssocID="{E59626A5-9FF3-4CDE-A4D6-C4A1C76A6207}" presName="background" presStyleLbl="node0" presStyleIdx="0" presStyleCnt="1"/>
      <dgm:spPr>
        <a:solidFill>
          <a:srgbClr val="7030A0"/>
        </a:solidFill>
      </dgm:spPr>
      <dgm:t>
        <a:bodyPr/>
        <a:lstStyle/>
        <a:p>
          <a:endParaRPr lang="en-US"/>
        </a:p>
      </dgm:t>
    </dgm:pt>
    <dgm:pt modelId="{E42E522D-ED12-4D2C-90D6-5E29F66E7327}" type="pres">
      <dgm:prSet presAssocID="{E59626A5-9FF3-4CDE-A4D6-C4A1C76A6207}" presName="text" presStyleLbl="fgAcc0" presStyleIdx="0" presStyleCnt="1">
        <dgm:presLayoutVars>
          <dgm:chPref val="3"/>
        </dgm:presLayoutVars>
      </dgm:prSet>
      <dgm:spPr/>
      <dgm:t>
        <a:bodyPr/>
        <a:lstStyle/>
        <a:p>
          <a:endParaRPr lang="en-US"/>
        </a:p>
      </dgm:t>
    </dgm:pt>
    <dgm:pt modelId="{C4579E11-E3FD-49D6-B112-8B2491E76008}" type="pres">
      <dgm:prSet presAssocID="{E59626A5-9FF3-4CDE-A4D6-C4A1C76A6207}" presName="hierChild2" presStyleCnt="0"/>
      <dgm:spPr/>
    </dgm:pt>
    <dgm:pt modelId="{6015EAF3-0B55-4F7F-8D16-E95ECE7C87FF}" type="pres">
      <dgm:prSet presAssocID="{060BCDBD-97AE-4EF6-B8AA-FD8E3615A39D}" presName="Name10" presStyleLbl="parChTrans1D2" presStyleIdx="0" presStyleCnt="4"/>
      <dgm:spPr/>
      <dgm:t>
        <a:bodyPr/>
        <a:lstStyle/>
        <a:p>
          <a:endParaRPr lang="en-US"/>
        </a:p>
      </dgm:t>
    </dgm:pt>
    <dgm:pt modelId="{C689CB20-6F99-4542-905C-98787DE87C39}" type="pres">
      <dgm:prSet presAssocID="{872115F7-09BF-4F39-93B4-417DA1FD38A6}" presName="hierRoot2" presStyleCnt="0"/>
      <dgm:spPr/>
    </dgm:pt>
    <dgm:pt modelId="{BF038F5F-EA75-40B8-A538-79CFA7F1E976}" type="pres">
      <dgm:prSet presAssocID="{872115F7-09BF-4F39-93B4-417DA1FD38A6}" presName="composite2" presStyleCnt="0"/>
      <dgm:spPr/>
    </dgm:pt>
    <dgm:pt modelId="{EBB052C7-760D-4D6C-9EB6-6D73DC1769D5}" type="pres">
      <dgm:prSet presAssocID="{872115F7-09BF-4F39-93B4-417DA1FD38A6}" presName="background2" presStyleLbl="node2" presStyleIdx="0" presStyleCnt="4"/>
      <dgm:spPr>
        <a:solidFill>
          <a:schemeClr val="accent2">
            <a:lumMod val="60000"/>
            <a:lumOff val="40000"/>
          </a:schemeClr>
        </a:solidFill>
      </dgm:spPr>
      <dgm:t>
        <a:bodyPr/>
        <a:lstStyle/>
        <a:p>
          <a:endParaRPr lang="en-US"/>
        </a:p>
      </dgm:t>
    </dgm:pt>
    <dgm:pt modelId="{A279789F-D579-4EC6-9D59-3BA9BCFC3E81}" type="pres">
      <dgm:prSet presAssocID="{872115F7-09BF-4F39-93B4-417DA1FD38A6}" presName="text2" presStyleLbl="fgAcc2" presStyleIdx="0" presStyleCnt="4">
        <dgm:presLayoutVars>
          <dgm:chPref val="3"/>
        </dgm:presLayoutVars>
      </dgm:prSet>
      <dgm:spPr/>
      <dgm:t>
        <a:bodyPr/>
        <a:lstStyle/>
        <a:p>
          <a:endParaRPr lang="en-US"/>
        </a:p>
      </dgm:t>
    </dgm:pt>
    <dgm:pt modelId="{B99B2782-AF23-43B9-827E-D4FF7D01BBFD}" type="pres">
      <dgm:prSet presAssocID="{872115F7-09BF-4F39-93B4-417DA1FD38A6}" presName="hierChild3" presStyleCnt="0"/>
      <dgm:spPr/>
    </dgm:pt>
    <dgm:pt modelId="{2A35CDC7-9153-4CB4-87D6-735C88210696}" type="pres">
      <dgm:prSet presAssocID="{63E811F3-1BB6-43FD-9EF2-A58FB5DC27FC}" presName="Name17" presStyleLbl="parChTrans1D3" presStyleIdx="0" presStyleCnt="4"/>
      <dgm:spPr/>
      <dgm:t>
        <a:bodyPr/>
        <a:lstStyle/>
        <a:p>
          <a:endParaRPr lang="en-US"/>
        </a:p>
      </dgm:t>
    </dgm:pt>
    <dgm:pt modelId="{18C6DA74-322D-467E-80BC-6715315383D0}" type="pres">
      <dgm:prSet presAssocID="{3C2FA2BF-3361-4F27-83EF-A40C40ADC91D}" presName="hierRoot3" presStyleCnt="0"/>
      <dgm:spPr/>
    </dgm:pt>
    <dgm:pt modelId="{A0DDF47F-6D2D-4FAB-83DB-4B319FFBEFA4}" type="pres">
      <dgm:prSet presAssocID="{3C2FA2BF-3361-4F27-83EF-A40C40ADC91D}" presName="composite3" presStyleCnt="0"/>
      <dgm:spPr/>
    </dgm:pt>
    <dgm:pt modelId="{8DE4004E-4C65-47EA-B35F-D1F78EF7D477}" type="pres">
      <dgm:prSet presAssocID="{3C2FA2BF-3361-4F27-83EF-A40C40ADC91D}" presName="background3" presStyleLbl="node3" presStyleIdx="0" presStyleCnt="4"/>
      <dgm:spPr>
        <a:solidFill>
          <a:schemeClr val="accent2">
            <a:lumMod val="40000"/>
            <a:lumOff val="60000"/>
          </a:schemeClr>
        </a:solidFill>
      </dgm:spPr>
      <dgm:t>
        <a:bodyPr/>
        <a:lstStyle/>
        <a:p>
          <a:endParaRPr lang="en-US"/>
        </a:p>
      </dgm:t>
    </dgm:pt>
    <dgm:pt modelId="{64C78C61-E3D5-4C3D-AEC6-B68938EBB074}" type="pres">
      <dgm:prSet presAssocID="{3C2FA2BF-3361-4F27-83EF-A40C40ADC91D}" presName="text3" presStyleLbl="fgAcc3" presStyleIdx="0" presStyleCnt="4">
        <dgm:presLayoutVars>
          <dgm:chPref val="3"/>
        </dgm:presLayoutVars>
      </dgm:prSet>
      <dgm:spPr/>
      <dgm:t>
        <a:bodyPr/>
        <a:lstStyle/>
        <a:p>
          <a:endParaRPr lang="en-US"/>
        </a:p>
      </dgm:t>
    </dgm:pt>
    <dgm:pt modelId="{7F2BB321-F4C2-451E-8D29-B6033C760325}" type="pres">
      <dgm:prSet presAssocID="{3C2FA2BF-3361-4F27-83EF-A40C40ADC91D}" presName="hierChild4" presStyleCnt="0"/>
      <dgm:spPr/>
    </dgm:pt>
    <dgm:pt modelId="{5B2D31DB-E7F5-45B0-BFE5-10F0C0BD987E}" type="pres">
      <dgm:prSet presAssocID="{B8292F56-6A11-485F-B115-7CA29A2EA6D6}" presName="Name10" presStyleLbl="parChTrans1D2" presStyleIdx="1" presStyleCnt="4"/>
      <dgm:spPr/>
      <dgm:t>
        <a:bodyPr/>
        <a:lstStyle/>
        <a:p>
          <a:endParaRPr lang="en-US"/>
        </a:p>
      </dgm:t>
    </dgm:pt>
    <dgm:pt modelId="{C9416276-F83B-41CA-9E2E-BE38C32188E4}" type="pres">
      <dgm:prSet presAssocID="{C917218C-AE83-4E41-BE2C-A18DFC40B835}" presName="hierRoot2" presStyleCnt="0"/>
      <dgm:spPr/>
    </dgm:pt>
    <dgm:pt modelId="{F50C95CA-E518-407B-9B09-34134DAAD466}" type="pres">
      <dgm:prSet presAssocID="{C917218C-AE83-4E41-BE2C-A18DFC40B835}" presName="composite2" presStyleCnt="0"/>
      <dgm:spPr/>
    </dgm:pt>
    <dgm:pt modelId="{68CA2912-BE5D-4812-A9D1-12352551EA1E}" type="pres">
      <dgm:prSet presAssocID="{C917218C-AE83-4E41-BE2C-A18DFC40B835}" presName="background2" presStyleLbl="node2" presStyleIdx="1" presStyleCnt="4"/>
      <dgm:spPr>
        <a:solidFill>
          <a:schemeClr val="accent6">
            <a:lumMod val="60000"/>
            <a:lumOff val="40000"/>
          </a:schemeClr>
        </a:solidFill>
      </dgm:spPr>
      <dgm:t>
        <a:bodyPr/>
        <a:lstStyle/>
        <a:p>
          <a:endParaRPr lang="en-US"/>
        </a:p>
      </dgm:t>
    </dgm:pt>
    <dgm:pt modelId="{2ADB5CF9-DE3E-41BF-BF46-3F13A4BDD993}" type="pres">
      <dgm:prSet presAssocID="{C917218C-AE83-4E41-BE2C-A18DFC40B835}" presName="text2" presStyleLbl="fgAcc2" presStyleIdx="1" presStyleCnt="4">
        <dgm:presLayoutVars>
          <dgm:chPref val="3"/>
        </dgm:presLayoutVars>
      </dgm:prSet>
      <dgm:spPr/>
      <dgm:t>
        <a:bodyPr/>
        <a:lstStyle/>
        <a:p>
          <a:endParaRPr lang="en-US"/>
        </a:p>
      </dgm:t>
    </dgm:pt>
    <dgm:pt modelId="{3402B814-4808-4583-95F9-B5C66AF0C3E7}" type="pres">
      <dgm:prSet presAssocID="{C917218C-AE83-4E41-BE2C-A18DFC40B835}" presName="hierChild3" presStyleCnt="0"/>
      <dgm:spPr/>
    </dgm:pt>
    <dgm:pt modelId="{CCE7FDE1-BE98-4AE6-BD6C-555D78C60CB1}" type="pres">
      <dgm:prSet presAssocID="{A2387E27-C15F-4DA1-B72A-8B417B19516B}" presName="Name17" presStyleLbl="parChTrans1D3" presStyleIdx="1" presStyleCnt="4"/>
      <dgm:spPr/>
      <dgm:t>
        <a:bodyPr/>
        <a:lstStyle/>
        <a:p>
          <a:endParaRPr lang="en-US"/>
        </a:p>
      </dgm:t>
    </dgm:pt>
    <dgm:pt modelId="{8268FDBC-15C3-4DA3-9151-0AA70A30784F}" type="pres">
      <dgm:prSet presAssocID="{E347B44F-A6C3-4470-8A6F-7C648BFA3580}" presName="hierRoot3" presStyleCnt="0"/>
      <dgm:spPr/>
    </dgm:pt>
    <dgm:pt modelId="{91A9D6B0-41E6-463F-87B4-46D466EC9965}" type="pres">
      <dgm:prSet presAssocID="{E347B44F-A6C3-4470-8A6F-7C648BFA3580}" presName="composite3" presStyleCnt="0"/>
      <dgm:spPr/>
    </dgm:pt>
    <dgm:pt modelId="{B29174FF-0829-44E6-BC9A-6F87FE72039B}" type="pres">
      <dgm:prSet presAssocID="{E347B44F-A6C3-4470-8A6F-7C648BFA3580}" presName="background3" presStyleLbl="node3" presStyleIdx="1" presStyleCnt="4"/>
      <dgm:spPr>
        <a:solidFill>
          <a:schemeClr val="accent6">
            <a:lumMod val="40000"/>
            <a:lumOff val="60000"/>
          </a:schemeClr>
        </a:solidFill>
      </dgm:spPr>
      <dgm:t>
        <a:bodyPr/>
        <a:lstStyle/>
        <a:p>
          <a:endParaRPr lang="en-US"/>
        </a:p>
      </dgm:t>
    </dgm:pt>
    <dgm:pt modelId="{1E65A3CD-D270-47F8-99FE-464E417174DA}" type="pres">
      <dgm:prSet presAssocID="{E347B44F-A6C3-4470-8A6F-7C648BFA3580}" presName="text3" presStyleLbl="fgAcc3" presStyleIdx="1" presStyleCnt="4">
        <dgm:presLayoutVars>
          <dgm:chPref val="3"/>
        </dgm:presLayoutVars>
      </dgm:prSet>
      <dgm:spPr/>
      <dgm:t>
        <a:bodyPr/>
        <a:lstStyle/>
        <a:p>
          <a:endParaRPr lang="en-US"/>
        </a:p>
      </dgm:t>
    </dgm:pt>
    <dgm:pt modelId="{8B3DA0C8-CFF0-42BF-B369-1EDB2EDF8E54}" type="pres">
      <dgm:prSet presAssocID="{E347B44F-A6C3-4470-8A6F-7C648BFA3580}" presName="hierChild4" presStyleCnt="0"/>
      <dgm:spPr/>
    </dgm:pt>
    <dgm:pt modelId="{9F6C6854-1532-471F-A220-AEBFB21EF5FE}" type="pres">
      <dgm:prSet presAssocID="{CCA86D9A-3B1F-4898-A5A9-11F8BF9B144C}" presName="Name10" presStyleLbl="parChTrans1D2" presStyleIdx="2" presStyleCnt="4"/>
      <dgm:spPr/>
      <dgm:t>
        <a:bodyPr/>
        <a:lstStyle/>
        <a:p>
          <a:endParaRPr lang="en-US"/>
        </a:p>
      </dgm:t>
    </dgm:pt>
    <dgm:pt modelId="{9887EAB1-EE5B-4886-B46F-34BECD5F203B}" type="pres">
      <dgm:prSet presAssocID="{7465A64B-21B5-4B38-B8D7-04DD9E1CADBC}" presName="hierRoot2" presStyleCnt="0"/>
      <dgm:spPr/>
    </dgm:pt>
    <dgm:pt modelId="{6BB6EB9E-7A0A-4644-8A8C-30F50D9036AF}" type="pres">
      <dgm:prSet presAssocID="{7465A64B-21B5-4B38-B8D7-04DD9E1CADBC}" presName="composite2" presStyleCnt="0"/>
      <dgm:spPr/>
    </dgm:pt>
    <dgm:pt modelId="{518E937E-31EE-432C-8093-322856261A44}" type="pres">
      <dgm:prSet presAssocID="{7465A64B-21B5-4B38-B8D7-04DD9E1CADBC}" presName="background2" presStyleLbl="node2" presStyleIdx="2" presStyleCnt="4"/>
      <dgm:spPr>
        <a:solidFill>
          <a:srgbClr val="92D050"/>
        </a:solidFill>
      </dgm:spPr>
      <dgm:t>
        <a:bodyPr/>
        <a:lstStyle/>
        <a:p>
          <a:endParaRPr lang="en-US"/>
        </a:p>
      </dgm:t>
    </dgm:pt>
    <dgm:pt modelId="{A9E4DD01-32D2-444E-8B47-A5DB5935DC1B}" type="pres">
      <dgm:prSet presAssocID="{7465A64B-21B5-4B38-B8D7-04DD9E1CADBC}" presName="text2" presStyleLbl="fgAcc2" presStyleIdx="2" presStyleCnt="4">
        <dgm:presLayoutVars>
          <dgm:chPref val="3"/>
        </dgm:presLayoutVars>
      </dgm:prSet>
      <dgm:spPr/>
      <dgm:t>
        <a:bodyPr/>
        <a:lstStyle/>
        <a:p>
          <a:endParaRPr lang="en-US"/>
        </a:p>
      </dgm:t>
    </dgm:pt>
    <dgm:pt modelId="{221E0F7A-F3AA-4E4D-8104-5EAF3DB29133}" type="pres">
      <dgm:prSet presAssocID="{7465A64B-21B5-4B38-B8D7-04DD9E1CADBC}" presName="hierChild3" presStyleCnt="0"/>
      <dgm:spPr/>
    </dgm:pt>
    <dgm:pt modelId="{038E258C-ACE1-4F2F-89F0-31A1A9833F9D}" type="pres">
      <dgm:prSet presAssocID="{C61559CC-BE00-4A92-9B19-2CF9ABEE1FA1}" presName="Name17" presStyleLbl="parChTrans1D3" presStyleIdx="2" presStyleCnt="4"/>
      <dgm:spPr/>
      <dgm:t>
        <a:bodyPr/>
        <a:lstStyle/>
        <a:p>
          <a:endParaRPr lang="en-US"/>
        </a:p>
      </dgm:t>
    </dgm:pt>
    <dgm:pt modelId="{29E0055E-C2AC-47B9-84D2-84B231B0EAA5}" type="pres">
      <dgm:prSet presAssocID="{7D4197FE-DA5C-47BF-B2CF-694890FCF3DB}" presName="hierRoot3" presStyleCnt="0"/>
      <dgm:spPr/>
    </dgm:pt>
    <dgm:pt modelId="{A76EED20-30D6-4628-940F-13BD55A0C82C}" type="pres">
      <dgm:prSet presAssocID="{7D4197FE-DA5C-47BF-B2CF-694890FCF3DB}" presName="composite3" presStyleCnt="0"/>
      <dgm:spPr/>
    </dgm:pt>
    <dgm:pt modelId="{D0E6F505-23F8-442C-94F0-038F6C9CAA6F}" type="pres">
      <dgm:prSet presAssocID="{7D4197FE-DA5C-47BF-B2CF-694890FCF3DB}" presName="background3" presStyleLbl="node3" presStyleIdx="2" presStyleCnt="4"/>
      <dgm:spPr>
        <a:solidFill>
          <a:schemeClr val="accent3">
            <a:lumMod val="40000"/>
            <a:lumOff val="60000"/>
          </a:schemeClr>
        </a:solidFill>
      </dgm:spPr>
      <dgm:t>
        <a:bodyPr/>
        <a:lstStyle/>
        <a:p>
          <a:endParaRPr lang="en-US"/>
        </a:p>
      </dgm:t>
    </dgm:pt>
    <dgm:pt modelId="{01C10452-EEB4-4306-BDD9-ADD34F516A73}" type="pres">
      <dgm:prSet presAssocID="{7D4197FE-DA5C-47BF-B2CF-694890FCF3DB}" presName="text3" presStyleLbl="fgAcc3" presStyleIdx="2" presStyleCnt="4">
        <dgm:presLayoutVars>
          <dgm:chPref val="3"/>
        </dgm:presLayoutVars>
      </dgm:prSet>
      <dgm:spPr/>
      <dgm:t>
        <a:bodyPr/>
        <a:lstStyle/>
        <a:p>
          <a:endParaRPr lang="en-US"/>
        </a:p>
      </dgm:t>
    </dgm:pt>
    <dgm:pt modelId="{42D786FA-FAC4-4FA1-A0B1-7356AC309410}" type="pres">
      <dgm:prSet presAssocID="{7D4197FE-DA5C-47BF-B2CF-694890FCF3DB}" presName="hierChild4" presStyleCnt="0"/>
      <dgm:spPr/>
    </dgm:pt>
    <dgm:pt modelId="{1FEB24D4-E5B0-4349-826B-11A234D2751A}" type="pres">
      <dgm:prSet presAssocID="{3A021FF5-044F-48C6-B9E0-57ACCA7FC571}" presName="Name10" presStyleLbl="parChTrans1D2" presStyleIdx="3" presStyleCnt="4"/>
      <dgm:spPr/>
      <dgm:t>
        <a:bodyPr/>
        <a:lstStyle/>
        <a:p>
          <a:endParaRPr lang="en-US"/>
        </a:p>
      </dgm:t>
    </dgm:pt>
    <dgm:pt modelId="{D7E0F879-036D-427E-815B-41ED57A7153C}" type="pres">
      <dgm:prSet presAssocID="{F7D6EA3C-DB8F-430F-8549-13F72525E414}" presName="hierRoot2" presStyleCnt="0"/>
      <dgm:spPr/>
    </dgm:pt>
    <dgm:pt modelId="{E4CA2D9C-2941-464E-B8DE-0DFC651346E9}" type="pres">
      <dgm:prSet presAssocID="{F7D6EA3C-DB8F-430F-8549-13F72525E414}" presName="composite2" presStyleCnt="0"/>
      <dgm:spPr/>
    </dgm:pt>
    <dgm:pt modelId="{5EEF8E91-C065-4814-B38D-06954DE76A98}" type="pres">
      <dgm:prSet presAssocID="{F7D6EA3C-DB8F-430F-8549-13F72525E414}" presName="background2" presStyleLbl="node2" presStyleIdx="3" presStyleCnt="4"/>
      <dgm:spPr>
        <a:solidFill>
          <a:schemeClr val="tx2">
            <a:lumMod val="60000"/>
            <a:lumOff val="40000"/>
          </a:schemeClr>
        </a:solidFill>
      </dgm:spPr>
      <dgm:t>
        <a:bodyPr/>
        <a:lstStyle/>
        <a:p>
          <a:endParaRPr lang="en-US"/>
        </a:p>
      </dgm:t>
    </dgm:pt>
    <dgm:pt modelId="{0E182AEE-5F77-46E9-9E4F-E90666F54DF4}" type="pres">
      <dgm:prSet presAssocID="{F7D6EA3C-DB8F-430F-8549-13F72525E414}" presName="text2" presStyleLbl="fgAcc2" presStyleIdx="3" presStyleCnt="4">
        <dgm:presLayoutVars>
          <dgm:chPref val="3"/>
        </dgm:presLayoutVars>
      </dgm:prSet>
      <dgm:spPr/>
      <dgm:t>
        <a:bodyPr/>
        <a:lstStyle/>
        <a:p>
          <a:endParaRPr lang="en-US"/>
        </a:p>
      </dgm:t>
    </dgm:pt>
    <dgm:pt modelId="{774C39CF-C348-4098-81FD-03CFE31B521C}" type="pres">
      <dgm:prSet presAssocID="{F7D6EA3C-DB8F-430F-8549-13F72525E414}" presName="hierChild3" presStyleCnt="0"/>
      <dgm:spPr/>
    </dgm:pt>
    <dgm:pt modelId="{30C44FD7-3BD6-4ED3-924F-821E4B59614A}" type="pres">
      <dgm:prSet presAssocID="{51AFA340-70F5-474E-AC4D-A23415ADFD7C}" presName="Name17" presStyleLbl="parChTrans1D3" presStyleIdx="3" presStyleCnt="4"/>
      <dgm:spPr/>
      <dgm:t>
        <a:bodyPr/>
        <a:lstStyle/>
        <a:p>
          <a:endParaRPr lang="en-US"/>
        </a:p>
      </dgm:t>
    </dgm:pt>
    <dgm:pt modelId="{671C996E-94D9-433F-B9CA-7FFB1759C117}" type="pres">
      <dgm:prSet presAssocID="{645E157D-47B5-4AB1-9988-E936881E851A}" presName="hierRoot3" presStyleCnt="0"/>
      <dgm:spPr/>
    </dgm:pt>
    <dgm:pt modelId="{B10F7B46-DE1E-499E-9C58-80A2428FF686}" type="pres">
      <dgm:prSet presAssocID="{645E157D-47B5-4AB1-9988-E936881E851A}" presName="composite3" presStyleCnt="0"/>
      <dgm:spPr/>
    </dgm:pt>
    <dgm:pt modelId="{5AB15013-9994-4FD7-A681-FD43B87869EC}" type="pres">
      <dgm:prSet presAssocID="{645E157D-47B5-4AB1-9988-E936881E851A}" presName="background3" presStyleLbl="node3" presStyleIdx="3" presStyleCnt="4"/>
      <dgm:spPr>
        <a:solidFill>
          <a:schemeClr val="accent1">
            <a:lumMod val="40000"/>
            <a:lumOff val="60000"/>
          </a:schemeClr>
        </a:solidFill>
      </dgm:spPr>
      <dgm:t>
        <a:bodyPr/>
        <a:lstStyle/>
        <a:p>
          <a:endParaRPr lang="en-US"/>
        </a:p>
      </dgm:t>
    </dgm:pt>
    <dgm:pt modelId="{4F8531E1-832E-4681-B985-6909816755D8}" type="pres">
      <dgm:prSet presAssocID="{645E157D-47B5-4AB1-9988-E936881E851A}" presName="text3" presStyleLbl="fgAcc3" presStyleIdx="3" presStyleCnt="4">
        <dgm:presLayoutVars>
          <dgm:chPref val="3"/>
        </dgm:presLayoutVars>
      </dgm:prSet>
      <dgm:spPr/>
      <dgm:t>
        <a:bodyPr/>
        <a:lstStyle/>
        <a:p>
          <a:endParaRPr lang="en-US"/>
        </a:p>
      </dgm:t>
    </dgm:pt>
    <dgm:pt modelId="{7070F9F4-25BB-44DE-8528-2A3C027EFBA3}" type="pres">
      <dgm:prSet presAssocID="{645E157D-47B5-4AB1-9988-E936881E851A}" presName="hierChild4" presStyleCnt="0"/>
      <dgm:spPr/>
    </dgm:pt>
  </dgm:ptLst>
  <dgm:cxnLst>
    <dgm:cxn modelId="{6EFEC85F-76D8-4A0B-B847-B9014C9910C9}" type="presOf" srcId="{C61559CC-BE00-4A92-9B19-2CF9ABEE1FA1}" destId="{038E258C-ACE1-4F2F-89F0-31A1A9833F9D}" srcOrd="0" destOrd="0" presId="urn:microsoft.com/office/officeart/2005/8/layout/hierarchy1"/>
    <dgm:cxn modelId="{3D773BDC-0173-4E5C-88F4-98787DBA437B}" type="presOf" srcId="{645E157D-47B5-4AB1-9988-E936881E851A}" destId="{4F8531E1-832E-4681-B985-6909816755D8}" srcOrd="0" destOrd="0" presId="urn:microsoft.com/office/officeart/2005/8/layout/hierarchy1"/>
    <dgm:cxn modelId="{CEB8EAEE-B408-4F3C-8FFA-6376D99531AF}" srcId="{C917218C-AE83-4E41-BE2C-A18DFC40B835}" destId="{E347B44F-A6C3-4470-8A6F-7C648BFA3580}" srcOrd="0" destOrd="0" parTransId="{A2387E27-C15F-4DA1-B72A-8B417B19516B}" sibTransId="{CADCE463-91F6-4F0B-B34E-C9DF97622D51}"/>
    <dgm:cxn modelId="{E9681B1C-33D7-410A-8168-7AA580E3C101}" type="presOf" srcId="{E59626A5-9FF3-4CDE-A4D6-C4A1C76A6207}" destId="{E42E522D-ED12-4D2C-90D6-5E29F66E7327}" srcOrd="0" destOrd="0" presId="urn:microsoft.com/office/officeart/2005/8/layout/hierarchy1"/>
    <dgm:cxn modelId="{1677C0D9-6472-49DB-AC2C-8344C4000204}" type="presOf" srcId="{7D4197FE-DA5C-47BF-B2CF-694890FCF3DB}" destId="{01C10452-EEB4-4306-BDD9-ADD34F516A73}" srcOrd="0" destOrd="0" presId="urn:microsoft.com/office/officeart/2005/8/layout/hierarchy1"/>
    <dgm:cxn modelId="{64DDE69D-7D02-4DE0-BEA7-D538A90B48EA}" type="presOf" srcId="{F7D6EA3C-DB8F-430F-8549-13F72525E414}" destId="{0E182AEE-5F77-46E9-9E4F-E90666F54DF4}" srcOrd="0" destOrd="0" presId="urn:microsoft.com/office/officeart/2005/8/layout/hierarchy1"/>
    <dgm:cxn modelId="{1FBDFD94-E97F-42FD-9217-6FDD2CD1CCF4}" type="presOf" srcId="{D8772219-567B-466B-8A95-E18123331F94}" destId="{E0088485-86BA-4117-8909-8CD9B1F46DE9}" srcOrd="0" destOrd="0" presId="urn:microsoft.com/office/officeart/2005/8/layout/hierarchy1"/>
    <dgm:cxn modelId="{64AF0227-5CDA-43FF-97FC-D1627DBEED28}" srcId="{F7D6EA3C-DB8F-430F-8549-13F72525E414}" destId="{645E157D-47B5-4AB1-9988-E936881E851A}" srcOrd="0" destOrd="0" parTransId="{51AFA340-70F5-474E-AC4D-A23415ADFD7C}" sibTransId="{3466FF7C-F1BB-4C81-9B6E-6DEA905A0886}"/>
    <dgm:cxn modelId="{7A1319E4-CC81-4E91-B3D9-2AE4590198AB}" type="presOf" srcId="{C917218C-AE83-4E41-BE2C-A18DFC40B835}" destId="{2ADB5CF9-DE3E-41BF-BF46-3F13A4BDD993}" srcOrd="0" destOrd="0" presId="urn:microsoft.com/office/officeart/2005/8/layout/hierarchy1"/>
    <dgm:cxn modelId="{21E75D03-F996-437A-8706-C80524B12466}" type="presOf" srcId="{E347B44F-A6C3-4470-8A6F-7C648BFA3580}" destId="{1E65A3CD-D270-47F8-99FE-464E417174DA}" srcOrd="0" destOrd="0" presId="urn:microsoft.com/office/officeart/2005/8/layout/hierarchy1"/>
    <dgm:cxn modelId="{FDA9366D-5839-4555-959E-291F8F722ADB}" srcId="{7465A64B-21B5-4B38-B8D7-04DD9E1CADBC}" destId="{7D4197FE-DA5C-47BF-B2CF-694890FCF3DB}" srcOrd="0" destOrd="0" parTransId="{C61559CC-BE00-4A92-9B19-2CF9ABEE1FA1}" sibTransId="{EEEBEC63-041A-4BFE-94B1-DCE38A13D18B}"/>
    <dgm:cxn modelId="{7AC0C392-93F9-4E75-89BB-6F82E22F33A6}" type="presOf" srcId="{3A021FF5-044F-48C6-B9E0-57ACCA7FC571}" destId="{1FEB24D4-E5B0-4349-826B-11A234D2751A}" srcOrd="0" destOrd="0" presId="urn:microsoft.com/office/officeart/2005/8/layout/hierarchy1"/>
    <dgm:cxn modelId="{AFC0A455-9410-4F60-9A20-029A8CDB3A01}" type="presOf" srcId="{51AFA340-70F5-474E-AC4D-A23415ADFD7C}" destId="{30C44FD7-3BD6-4ED3-924F-821E4B59614A}" srcOrd="0" destOrd="0" presId="urn:microsoft.com/office/officeart/2005/8/layout/hierarchy1"/>
    <dgm:cxn modelId="{C19836D7-8D84-4043-9534-C2AF6298A011}" srcId="{E59626A5-9FF3-4CDE-A4D6-C4A1C76A6207}" destId="{7465A64B-21B5-4B38-B8D7-04DD9E1CADBC}" srcOrd="2" destOrd="0" parTransId="{CCA86D9A-3B1F-4898-A5A9-11F8BF9B144C}" sibTransId="{156C63F9-73BB-4BCC-B796-C3E26EA1D513}"/>
    <dgm:cxn modelId="{9A8BC080-260D-41E5-87AA-BD0575DD79F3}" srcId="{E59626A5-9FF3-4CDE-A4D6-C4A1C76A6207}" destId="{C917218C-AE83-4E41-BE2C-A18DFC40B835}" srcOrd="1" destOrd="0" parTransId="{B8292F56-6A11-485F-B115-7CA29A2EA6D6}" sibTransId="{67BC59F7-A0D7-441C-8897-6EE6790E7AE7}"/>
    <dgm:cxn modelId="{2B836533-1707-4596-B9ED-8435ABE6D4F5}" srcId="{872115F7-09BF-4F39-93B4-417DA1FD38A6}" destId="{3C2FA2BF-3361-4F27-83EF-A40C40ADC91D}" srcOrd="0" destOrd="0" parTransId="{63E811F3-1BB6-43FD-9EF2-A58FB5DC27FC}" sibTransId="{599D5C89-F37D-4946-B404-708E08C6F833}"/>
    <dgm:cxn modelId="{57B878EC-5156-4D10-92DE-E98375324384}" srcId="{E59626A5-9FF3-4CDE-A4D6-C4A1C76A6207}" destId="{872115F7-09BF-4F39-93B4-417DA1FD38A6}" srcOrd="0" destOrd="0" parTransId="{060BCDBD-97AE-4EF6-B8AA-FD8E3615A39D}" sibTransId="{A0B4D8B2-BAF6-465B-B49F-765A2715D582}"/>
    <dgm:cxn modelId="{516105E4-D878-49D3-97BE-7FBAF1CB7DC9}" type="presOf" srcId="{872115F7-09BF-4F39-93B4-417DA1FD38A6}" destId="{A279789F-D579-4EC6-9D59-3BA9BCFC3E81}" srcOrd="0" destOrd="0" presId="urn:microsoft.com/office/officeart/2005/8/layout/hierarchy1"/>
    <dgm:cxn modelId="{D6BAD970-8C0B-4150-84F8-A7BE2325403D}" srcId="{E59626A5-9FF3-4CDE-A4D6-C4A1C76A6207}" destId="{F7D6EA3C-DB8F-430F-8549-13F72525E414}" srcOrd="3" destOrd="0" parTransId="{3A021FF5-044F-48C6-B9E0-57ACCA7FC571}" sibTransId="{087A2151-1F66-43ED-B2F5-6C411E6E14FA}"/>
    <dgm:cxn modelId="{59FE75B4-17D7-4226-AF4B-189C0D26607B}" type="presOf" srcId="{B8292F56-6A11-485F-B115-7CA29A2EA6D6}" destId="{5B2D31DB-E7F5-45B0-BFE5-10F0C0BD987E}" srcOrd="0" destOrd="0" presId="urn:microsoft.com/office/officeart/2005/8/layout/hierarchy1"/>
    <dgm:cxn modelId="{A0CA083A-D268-4AB3-9536-F46CAC36DD1E}" type="presOf" srcId="{060BCDBD-97AE-4EF6-B8AA-FD8E3615A39D}" destId="{6015EAF3-0B55-4F7F-8D16-E95ECE7C87FF}" srcOrd="0" destOrd="0" presId="urn:microsoft.com/office/officeart/2005/8/layout/hierarchy1"/>
    <dgm:cxn modelId="{57EC8AE2-BAC7-416A-841D-5930D1A4CE5A}" type="presOf" srcId="{7465A64B-21B5-4B38-B8D7-04DD9E1CADBC}" destId="{A9E4DD01-32D2-444E-8B47-A5DB5935DC1B}" srcOrd="0" destOrd="0" presId="urn:microsoft.com/office/officeart/2005/8/layout/hierarchy1"/>
    <dgm:cxn modelId="{4C5B6550-78AB-4592-A707-9E30EB392840}" srcId="{D8772219-567B-466B-8A95-E18123331F94}" destId="{E59626A5-9FF3-4CDE-A4D6-C4A1C76A6207}" srcOrd="0" destOrd="0" parTransId="{64327CDF-1262-41A4-A157-DBFC14748298}" sibTransId="{65901EF9-8FFA-4D20-A352-A7F49B664369}"/>
    <dgm:cxn modelId="{D86A1309-E88D-43C3-BE67-795F828FA86F}" type="presOf" srcId="{CCA86D9A-3B1F-4898-A5A9-11F8BF9B144C}" destId="{9F6C6854-1532-471F-A220-AEBFB21EF5FE}" srcOrd="0" destOrd="0" presId="urn:microsoft.com/office/officeart/2005/8/layout/hierarchy1"/>
    <dgm:cxn modelId="{D7D126D5-8F3B-4198-80B3-7731BB898B0E}" type="presOf" srcId="{A2387E27-C15F-4DA1-B72A-8B417B19516B}" destId="{CCE7FDE1-BE98-4AE6-BD6C-555D78C60CB1}" srcOrd="0" destOrd="0" presId="urn:microsoft.com/office/officeart/2005/8/layout/hierarchy1"/>
    <dgm:cxn modelId="{DB5E1C84-7847-468B-893A-A464F925B79F}" type="presOf" srcId="{3C2FA2BF-3361-4F27-83EF-A40C40ADC91D}" destId="{64C78C61-E3D5-4C3D-AEC6-B68938EBB074}" srcOrd="0" destOrd="0" presId="urn:microsoft.com/office/officeart/2005/8/layout/hierarchy1"/>
    <dgm:cxn modelId="{1EA9543A-61CE-493B-8669-F853AB64251F}" type="presOf" srcId="{63E811F3-1BB6-43FD-9EF2-A58FB5DC27FC}" destId="{2A35CDC7-9153-4CB4-87D6-735C88210696}" srcOrd="0" destOrd="0" presId="urn:microsoft.com/office/officeart/2005/8/layout/hierarchy1"/>
    <dgm:cxn modelId="{11166AF5-5594-4213-BAB8-F765DB50D65E}" type="presParOf" srcId="{E0088485-86BA-4117-8909-8CD9B1F46DE9}" destId="{DD1E5787-046D-42AF-AEFF-68064A74F404}" srcOrd="0" destOrd="0" presId="urn:microsoft.com/office/officeart/2005/8/layout/hierarchy1"/>
    <dgm:cxn modelId="{E998C1B0-531E-42FD-96D6-ECBFAD3F3A67}" type="presParOf" srcId="{DD1E5787-046D-42AF-AEFF-68064A74F404}" destId="{A3E0E02D-0B36-448D-A2DD-23989C0981B8}" srcOrd="0" destOrd="0" presId="urn:microsoft.com/office/officeart/2005/8/layout/hierarchy1"/>
    <dgm:cxn modelId="{6BC43C4E-A411-4F45-AE02-1A214158389A}" type="presParOf" srcId="{A3E0E02D-0B36-448D-A2DD-23989C0981B8}" destId="{673AE45E-534D-49D0-9CF8-4D59C41DF99C}" srcOrd="0" destOrd="0" presId="urn:microsoft.com/office/officeart/2005/8/layout/hierarchy1"/>
    <dgm:cxn modelId="{A5C2DAD1-67CF-4D45-8135-85A4BF274AC1}" type="presParOf" srcId="{A3E0E02D-0B36-448D-A2DD-23989C0981B8}" destId="{E42E522D-ED12-4D2C-90D6-5E29F66E7327}" srcOrd="1" destOrd="0" presId="urn:microsoft.com/office/officeart/2005/8/layout/hierarchy1"/>
    <dgm:cxn modelId="{F86218BF-DC4E-49E6-AD23-7F06C676F991}" type="presParOf" srcId="{DD1E5787-046D-42AF-AEFF-68064A74F404}" destId="{C4579E11-E3FD-49D6-B112-8B2491E76008}" srcOrd="1" destOrd="0" presId="urn:microsoft.com/office/officeart/2005/8/layout/hierarchy1"/>
    <dgm:cxn modelId="{F8F0715D-CD85-4ABA-9860-17D2E19E1469}" type="presParOf" srcId="{C4579E11-E3FD-49D6-B112-8B2491E76008}" destId="{6015EAF3-0B55-4F7F-8D16-E95ECE7C87FF}" srcOrd="0" destOrd="0" presId="urn:microsoft.com/office/officeart/2005/8/layout/hierarchy1"/>
    <dgm:cxn modelId="{CA4504B8-C84D-4A86-8785-7451D46046C3}" type="presParOf" srcId="{C4579E11-E3FD-49D6-B112-8B2491E76008}" destId="{C689CB20-6F99-4542-905C-98787DE87C39}" srcOrd="1" destOrd="0" presId="urn:microsoft.com/office/officeart/2005/8/layout/hierarchy1"/>
    <dgm:cxn modelId="{7D641B0C-F4EE-494B-8559-1E68C681B2C5}" type="presParOf" srcId="{C689CB20-6F99-4542-905C-98787DE87C39}" destId="{BF038F5F-EA75-40B8-A538-79CFA7F1E976}" srcOrd="0" destOrd="0" presId="urn:microsoft.com/office/officeart/2005/8/layout/hierarchy1"/>
    <dgm:cxn modelId="{C1556F8C-7280-427C-B2B9-C44E37639D36}" type="presParOf" srcId="{BF038F5F-EA75-40B8-A538-79CFA7F1E976}" destId="{EBB052C7-760D-4D6C-9EB6-6D73DC1769D5}" srcOrd="0" destOrd="0" presId="urn:microsoft.com/office/officeart/2005/8/layout/hierarchy1"/>
    <dgm:cxn modelId="{6322EEAF-8D36-4004-B8A4-7DD4F98AAE86}" type="presParOf" srcId="{BF038F5F-EA75-40B8-A538-79CFA7F1E976}" destId="{A279789F-D579-4EC6-9D59-3BA9BCFC3E81}" srcOrd="1" destOrd="0" presId="urn:microsoft.com/office/officeart/2005/8/layout/hierarchy1"/>
    <dgm:cxn modelId="{A98FC142-8AD6-42D1-9CC5-73734ED0354A}" type="presParOf" srcId="{C689CB20-6F99-4542-905C-98787DE87C39}" destId="{B99B2782-AF23-43B9-827E-D4FF7D01BBFD}" srcOrd="1" destOrd="0" presId="urn:microsoft.com/office/officeart/2005/8/layout/hierarchy1"/>
    <dgm:cxn modelId="{19CFB749-88BB-4512-8E67-5B31DF694857}" type="presParOf" srcId="{B99B2782-AF23-43B9-827E-D4FF7D01BBFD}" destId="{2A35CDC7-9153-4CB4-87D6-735C88210696}" srcOrd="0" destOrd="0" presId="urn:microsoft.com/office/officeart/2005/8/layout/hierarchy1"/>
    <dgm:cxn modelId="{E72C60B1-6DA6-41DE-9C48-E12543F09E3F}" type="presParOf" srcId="{B99B2782-AF23-43B9-827E-D4FF7D01BBFD}" destId="{18C6DA74-322D-467E-80BC-6715315383D0}" srcOrd="1" destOrd="0" presId="urn:microsoft.com/office/officeart/2005/8/layout/hierarchy1"/>
    <dgm:cxn modelId="{BFDF1E63-F6EA-4B3E-9806-9461FA41A456}" type="presParOf" srcId="{18C6DA74-322D-467E-80BC-6715315383D0}" destId="{A0DDF47F-6D2D-4FAB-83DB-4B319FFBEFA4}" srcOrd="0" destOrd="0" presId="urn:microsoft.com/office/officeart/2005/8/layout/hierarchy1"/>
    <dgm:cxn modelId="{C2C3520E-0C02-4234-A74D-877329ECDEDE}" type="presParOf" srcId="{A0DDF47F-6D2D-4FAB-83DB-4B319FFBEFA4}" destId="{8DE4004E-4C65-47EA-B35F-D1F78EF7D477}" srcOrd="0" destOrd="0" presId="urn:microsoft.com/office/officeart/2005/8/layout/hierarchy1"/>
    <dgm:cxn modelId="{BED5DF8F-96B9-437A-A3E8-D71EFFFFA8A3}" type="presParOf" srcId="{A0DDF47F-6D2D-4FAB-83DB-4B319FFBEFA4}" destId="{64C78C61-E3D5-4C3D-AEC6-B68938EBB074}" srcOrd="1" destOrd="0" presId="urn:microsoft.com/office/officeart/2005/8/layout/hierarchy1"/>
    <dgm:cxn modelId="{95268765-A602-407B-B218-AB411EC88358}" type="presParOf" srcId="{18C6DA74-322D-467E-80BC-6715315383D0}" destId="{7F2BB321-F4C2-451E-8D29-B6033C760325}" srcOrd="1" destOrd="0" presId="urn:microsoft.com/office/officeart/2005/8/layout/hierarchy1"/>
    <dgm:cxn modelId="{A5BB6CB1-9415-4A8F-8340-7EC733F5FA34}" type="presParOf" srcId="{C4579E11-E3FD-49D6-B112-8B2491E76008}" destId="{5B2D31DB-E7F5-45B0-BFE5-10F0C0BD987E}" srcOrd="2" destOrd="0" presId="urn:microsoft.com/office/officeart/2005/8/layout/hierarchy1"/>
    <dgm:cxn modelId="{4BB86585-8075-44D2-A77E-218C40E6E2F5}" type="presParOf" srcId="{C4579E11-E3FD-49D6-B112-8B2491E76008}" destId="{C9416276-F83B-41CA-9E2E-BE38C32188E4}" srcOrd="3" destOrd="0" presId="urn:microsoft.com/office/officeart/2005/8/layout/hierarchy1"/>
    <dgm:cxn modelId="{0EC4F8DB-D71B-4860-89E8-E7AB32B5A9E1}" type="presParOf" srcId="{C9416276-F83B-41CA-9E2E-BE38C32188E4}" destId="{F50C95CA-E518-407B-9B09-34134DAAD466}" srcOrd="0" destOrd="0" presId="urn:microsoft.com/office/officeart/2005/8/layout/hierarchy1"/>
    <dgm:cxn modelId="{8EC9DECC-F86C-46F5-8315-49CF4BC6CF7E}" type="presParOf" srcId="{F50C95CA-E518-407B-9B09-34134DAAD466}" destId="{68CA2912-BE5D-4812-A9D1-12352551EA1E}" srcOrd="0" destOrd="0" presId="urn:microsoft.com/office/officeart/2005/8/layout/hierarchy1"/>
    <dgm:cxn modelId="{644C2A37-29C5-41C9-8094-A475E86588E4}" type="presParOf" srcId="{F50C95CA-E518-407B-9B09-34134DAAD466}" destId="{2ADB5CF9-DE3E-41BF-BF46-3F13A4BDD993}" srcOrd="1" destOrd="0" presId="urn:microsoft.com/office/officeart/2005/8/layout/hierarchy1"/>
    <dgm:cxn modelId="{D353A63E-4D11-4A94-B241-5721CD5AFF1A}" type="presParOf" srcId="{C9416276-F83B-41CA-9E2E-BE38C32188E4}" destId="{3402B814-4808-4583-95F9-B5C66AF0C3E7}" srcOrd="1" destOrd="0" presId="urn:microsoft.com/office/officeart/2005/8/layout/hierarchy1"/>
    <dgm:cxn modelId="{2ECDDE9C-8A2C-4357-B543-7BD66ABBF46A}" type="presParOf" srcId="{3402B814-4808-4583-95F9-B5C66AF0C3E7}" destId="{CCE7FDE1-BE98-4AE6-BD6C-555D78C60CB1}" srcOrd="0" destOrd="0" presId="urn:microsoft.com/office/officeart/2005/8/layout/hierarchy1"/>
    <dgm:cxn modelId="{0BBD7FA2-36BC-4448-8260-08083868AB06}" type="presParOf" srcId="{3402B814-4808-4583-95F9-B5C66AF0C3E7}" destId="{8268FDBC-15C3-4DA3-9151-0AA70A30784F}" srcOrd="1" destOrd="0" presId="urn:microsoft.com/office/officeart/2005/8/layout/hierarchy1"/>
    <dgm:cxn modelId="{134D9456-1F1B-4761-A37C-556E0B479298}" type="presParOf" srcId="{8268FDBC-15C3-4DA3-9151-0AA70A30784F}" destId="{91A9D6B0-41E6-463F-87B4-46D466EC9965}" srcOrd="0" destOrd="0" presId="urn:microsoft.com/office/officeart/2005/8/layout/hierarchy1"/>
    <dgm:cxn modelId="{D249660F-80C8-44F4-B76D-C9B41ED2A97A}" type="presParOf" srcId="{91A9D6B0-41E6-463F-87B4-46D466EC9965}" destId="{B29174FF-0829-44E6-BC9A-6F87FE72039B}" srcOrd="0" destOrd="0" presId="urn:microsoft.com/office/officeart/2005/8/layout/hierarchy1"/>
    <dgm:cxn modelId="{8D46CF62-D0E0-433A-BF0E-4170CEDCA288}" type="presParOf" srcId="{91A9D6B0-41E6-463F-87B4-46D466EC9965}" destId="{1E65A3CD-D270-47F8-99FE-464E417174DA}" srcOrd="1" destOrd="0" presId="urn:microsoft.com/office/officeart/2005/8/layout/hierarchy1"/>
    <dgm:cxn modelId="{24523EBC-0DF8-4AE7-9B48-6412A65FEBC3}" type="presParOf" srcId="{8268FDBC-15C3-4DA3-9151-0AA70A30784F}" destId="{8B3DA0C8-CFF0-42BF-B369-1EDB2EDF8E54}" srcOrd="1" destOrd="0" presId="urn:microsoft.com/office/officeart/2005/8/layout/hierarchy1"/>
    <dgm:cxn modelId="{119107EF-F00F-4CF5-B915-5B627ACB9594}" type="presParOf" srcId="{C4579E11-E3FD-49D6-B112-8B2491E76008}" destId="{9F6C6854-1532-471F-A220-AEBFB21EF5FE}" srcOrd="4" destOrd="0" presId="urn:microsoft.com/office/officeart/2005/8/layout/hierarchy1"/>
    <dgm:cxn modelId="{D719F250-1223-4D6A-9389-4234219A0B8E}" type="presParOf" srcId="{C4579E11-E3FD-49D6-B112-8B2491E76008}" destId="{9887EAB1-EE5B-4886-B46F-34BECD5F203B}" srcOrd="5" destOrd="0" presId="urn:microsoft.com/office/officeart/2005/8/layout/hierarchy1"/>
    <dgm:cxn modelId="{D580B1C1-163D-45B7-BE09-BA911F7BA74B}" type="presParOf" srcId="{9887EAB1-EE5B-4886-B46F-34BECD5F203B}" destId="{6BB6EB9E-7A0A-4644-8A8C-30F50D9036AF}" srcOrd="0" destOrd="0" presId="urn:microsoft.com/office/officeart/2005/8/layout/hierarchy1"/>
    <dgm:cxn modelId="{6CF9C845-5DCF-4527-B2E7-749BC56DDBC9}" type="presParOf" srcId="{6BB6EB9E-7A0A-4644-8A8C-30F50D9036AF}" destId="{518E937E-31EE-432C-8093-322856261A44}" srcOrd="0" destOrd="0" presId="urn:microsoft.com/office/officeart/2005/8/layout/hierarchy1"/>
    <dgm:cxn modelId="{F8C000D2-173D-486D-BFC3-3A56DEEB4AEF}" type="presParOf" srcId="{6BB6EB9E-7A0A-4644-8A8C-30F50D9036AF}" destId="{A9E4DD01-32D2-444E-8B47-A5DB5935DC1B}" srcOrd="1" destOrd="0" presId="urn:microsoft.com/office/officeart/2005/8/layout/hierarchy1"/>
    <dgm:cxn modelId="{FA5DD749-B69C-40C5-8A8C-55095AB551A2}" type="presParOf" srcId="{9887EAB1-EE5B-4886-B46F-34BECD5F203B}" destId="{221E0F7A-F3AA-4E4D-8104-5EAF3DB29133}" srcOrd="1" destOrd="0" presId="urn:microsoft.com/office/officeart/2005/8/layout/hierarchy1"/>
    <dgm:cxn modelId="{BA51DEBE-2EAD-42C2-A2E8-F6FB9080AC07}" type="presParOf" srcId="{221E0F7A-F3AA-4E4D-8104-5EAF3DB29133}" destId="{038E258C-ACE1-4F2F-89F0-31A1A9833F9D}" srcOrd="0" destOrd="0" presId="urn:microsoft.com/office/officeart/2005/8/layout/hierarchy1"/>
    <dgm:cxn modelId="{183C2F0B-62DC-4A37-AB47-3A30D5A9D1FD}" type="presParOf" srcId="{221E0F7A-F3AA-4E4D-8104-5EAF3DB29133}" destId="{29E0055E-C2AC-47B9-84D2-84B231B0EAA5}" srcOrd="1" destOrd="0" presId="urn:microsoft.com/office/officeart/2005/8/layout/hierarchy1"/>
    <dgm:cxn modelId="{A1016820-DD0E-4D2B-AAF8-270614127EB6}" type="presParOf" srcId="{29E0055E-C2AC-47B9-84D2-84B231B0EAA5}" destId="{A76EED20-30D6-4628-940F-13BD55A0C82C}" srcOrd="0" destOrd="0" presId="urn:microsoft.com/office/officeart/2005/8/layout/hierarchy1"/>
    <dgm:cxn modelId="{CAD81286-CC33-4124-9569-8D99BF878896}" type="presParOf" srcId="{A76EED20-30D6-4628-940F-13BD55A0C82C}" destId="{D0E6F505-23F8-442C-94F0-038F6C9CAA6F}" srcOrd="0" destOrd="0" presId="urn:microsoft.com/office/officeart/2005/8/layout/hierarchy1"/>
    <dgm:cxn modelId="{52D8456C-7102-4EB2-BFA5-EB0B961A3901}" type="presParOf" srcId="{A76EED20-30D6-4628-940F-13BD55A0C82C}" destId="{01C10452-EEB4-4306-BDD9-ADD34F516A73}" srcOrd="1" destOrd="0" presId="urn:microsoft.com/office/officeart/2005/8/layout/hierarchy1"/>
    <dgm:cxn modelId="{12DE1F4E-4230-4375-AE85-B978A45EF1BC}" type="presParOf" srcId="{29E0055E-C2AC-47B9-84D2-84B231B0EAA5}" destId="{42D786FA-FAC4-4FA1-A0B1-7356AC309410}" srcOrd="1" destOrd="0" presId="urn:microsoft.com/office/officeart/2005/8/layout/hierarchy1"/>
    <dgm:cxn modelId="{CAA651F7-4226-422F-8CB3-3D4A59FC3DF5}" type="presParOf" srcId="{C4579E11-E3FD-49D6-B112-8B2491E76008}" destId="{1FEB24D4-E5B0-4349-826B-11A234D2751A}" srcOrd="6" destOrd="0" presId="urn:microsoft.com/office/officeart/2005/8/layout/hierarchy1"/>
    <dgm:cxn modelId="{F9C25F40-2E3D-4374-B5E4-DAA108659ED0}" type="presParOf" srcId="{C4579E11-E3FD-49D6-B112-8B2491E76008}" destId="{D7E0F879-036D-427E-815B-41ED57A7153C}" srcOrd="7" destOrd="0" presId="urn:microsoft.com/office/officeart/2005/8/layout/hierarchy1"/>
    <dgm:cxn modelId="{537CAB55-738D-4515-8504-891EA88BEC5F}" type="presParOf" srcId="{D7E0F879-036D-427E-815B-41ED57A7153C}" destId="{E4CA2D9C-2941-464E-B8DE-0DFC651346E9}" srcOrd="0" destOrd="0" presId="urn:microsoft.com/office/officeart/2005/8/layout/hierarchy1"/>
    <dgm:cxn modelId="{54DB8E41-1C12-4910-8268-7C0BADA7C16D}" type="presParOf" srcId="{E4CA2D9C-2941-464E-B8DE-0DFC651346E9}" destId="{5EEF8E91-C065-4814-B38D-06954DE76A98}" srcOrd="0" destOrd="0" presId="urn:microsoft.com/office/officeart/2005/8/layout/hierarchy1"/>
    <dgm:cxn modelId="{2EBB4535-2636-479D-85D4-AC671F160D6C}" type="presParOf" srcId="{E4CA2D9C-2941-464E-B8DE-0DFC651346E9}" destId="{0E182AEE-5F77-46E9-9E4F-E90666F54DF4}" srcOrd="1" destOrd="0" presId="urn:microsoft.com/office/officeart/2005/8/layout/hierarchy1"/>
    <dgm:cxn modelId="{5705398E-BFC9-4639-A204-72263BB810D6}" type="presParOf" srcId="{D7E0F879-036D-427E-815B-41ED57A7153C}" destId="{774C39CF-C348-4098-81FD-03CFE31B521C}" srcOrd="1" destOrd="0" presId="urn:microsoft.com/office/officeart/2005/8/layout/hierarchy1"/>
    <dgm:cxn modelId="{7EB6D9A4-F636-4B81-8759-55BDACB4E1EB}" type="presParOf" srcId="{774C39CF-C348-4098-81FD-03CFE31B521C}" destId="{30C44FD7-3BD6-4ED3-924F-821E4B59614A}" srcOrd="0" destOrd="0" presId="urn:microsoft.com/office/officeart/2005/8/layout/hierarchy1"/>
    <dgm:cxn modelId="{F7F25CEB-6DD5-423D-A844-54F7A40DFB88}" type="presParOf" srcId="{774C39CF-C348-4098-81FD-03CFE31B521C}" destId="{671C996E-94D9-433F-B9CA-7FFB1759C117}" srcOrd="1" destOrd="0" presId="urn:microsoft.com/office/officeart/2005/8/layout/hierarchy1"/>
    <dgm:cxn modelId="{95007647-1269-4009-84D0-E678A30C4180}" type="presParOf" srcId="{671C996E-94D9-433F-B9CA-7FFB1759C117}" destId="{B10F7B46-DE1E-499E-9C58-80A2428FF686}" srcOrd="0" destOrd="0" presId="urn:microsoft.com/office/officeart/2005/8/layout/hierarchy1"/>
    <dgm:cxn modelId="{A7CAEE94-5463-450B-A13E-9845B8BF415C}" type="presParOf" srcId="{B10F7B46-DE1E-499E-9C58-80A2428FF686}" destId="{5AB15013-9994-4FD7-A681-FD43B87869EC}" srcOrd="0" destOrd="0" presId="urn:microsoft.com/office/officeart/2005/8/layout/hierarchy1"/>
    <dgm:cxn modelId="{867DDA1C-8F8F-4552-96C0-4EB6AD5DE797}" type="presParOf" srcId="{B10F7B46-DE1E-499E-9C58-80A2428FF686}" destId="{4F8531E1-832E-4681-B985-6909816755D8}" srcOrd="1" destOrd="0" presId="urn:microsoft.com/office/officeart/2005/8/layout/hierarchy1"/>
    <dgm:cxn modelId="{51640475-26E3-4D21-AC58-3DFE60D354AF}" type="presParOf" srcId="{671C996E-94D9-433F-B9CA-7FFB1759C117}" destId="{7070F9F4-25BB-44DE-8528-2A3C027EFBA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772219-567B-466B-8A95-E18123331F9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E59626A5-9FF3-4CDE-A4D6-C4A1C76A6207}">
      <dgm:prSet phldrT="[Text]"/>
      <dgm:spPr/>
      <dgm:t>
        <a:bodyPr/>
        <a:lstStyle/>
        <a:p>
          <a:r>
            <a:rPr lang="en-US" b="1" dirty="0" smtClean="0"/>
            <a:t>VARIABLES</a:t>
          </a:r>
          <a:endParaRPr lang="en-US" b="1" dirty="0"/>
        </a:p>
      </dgm:t>
    </dgm:pt>
    <dgm:pt modelId="{64327CDF-1262-41A4-A157-DBFC14748298}" type="parTrans" cxnId="{4C5B6550-78AB-4592-A707-9E30EB392840}">
      <dgm:prSet/>
      <dgm:spPr/>
      <dgm:t>
        <a:bodyPr/>
        <a:lstStyle/>
        <a:p>
          <a:endParaRPr lang="en-US"/>
        </a:p>
      </dgm:t>
    </dgm:pt>
    <dgm:pt modelId="{65901EF9-8FFA-4D20-A352-A7F49B664369}" type="sibTrans" cxnId="{4C5B6550-78AB-4592-A707-9E30EB392840}">
      <dgm:prSet/>
      <dgm:spPr/>
      <dgm:t>
        <a:bodyPr/>
        <a:lstStyle/>
        <a:p>
          <a:endParaRPr lang="en-US"/>
        </a:p>
      </dgm:t>
    </dgm:pt>
    <dgm:pt modelId="{872115F7-09BF-4F39-93B4-417DA1FD38A6}">
      <dgm:prSet phldrT="[Text]"/>
      <dgm:spPr/>
      <dgm:t>
        <a:bodyPr/>
        <a:lstStyle/>
        <a:p>
          <a:r>
            <a:rPr lang="en-US" b="1" dirty="0" smtClean="0"/>
            <a:t>VAS</a:t>
          </a:r>
          <a:endParaRPr lang="en-US" b="1" dirty="0"/>
        </a:p>
      </dgm:t>
    </dgm:pt>
    <dgm:pt modelId="{060BCDBD-97AE-4EF6-B8AA-FD8E3615A39D}" type="parTrans" cxnId="{57B878EC-5156-4D10-92DE-E98375324384}">
      <dgm:prSet/>
      <dgm:spPr/>
      <dgm:t>
        <a:bodyPr/>
        <a:lstStyle/>
        <a:p>
          <a:endParaRPr lang="en-US"/>
        </a:p>
      </dgm:t>
    </dgm:pt>
    <dgm:pt modelId="{A0B4D8B2-BAF6-465B-B49F-765A2715D582}" type="sibTrans" cxnId="{57B878EC-5156-4D10-92DE-E98375324384}">
      <dgm:prSet/>
      <dgm:spPr/>
      <dgm:t>
        <a:bodyPr/>
        <a:lstStyle/>
        <a:p>
          <a:endParaRPr lang="en-US"/>
        </a:p>
      </dgm:t>
    </dgm:pt>
    <dgm:pt modelId="{645E157D-47B5-4AB1-9988-E936881E851A}">
      <dgm:prSet phldrT="[Text]"/>
      <dgm:spPr/>
      <dgm:t>
        <a:bodyPr/>
        <a:lstStyle/>
        <a:p>
          <a:r>
            <a:rPr lang="en-US" i="1" dirty="0" smtClean="0"/>
            <a:t>Attention/set switching</a:t>
          </a:r>
          <a:endParaRPr lang="en-US" i="1" dirty="0"/>
        </a:p>
      </dgm:t>
    </dgm:pt>
    <dgm:pt modelId="{51AFA340-70F5-474E-AC4D-A23415ADFD7C}" type="parTrans" cxnId="{64AF0227-5CDA-43FF-97FC-D1627DBEED28}">
      <dgm:prSet/>
      <dgm:spPr/>
      <dgm:t>
        <a:bodyPr/>
        <a:lstStyle/>
        <a:p>
          <a:endParaRPr lang="en-US"/>
        </a:p>
      </dgm:t>
    </dgm:pt>
    <dgm:pt modelId="{3466FF7C-F1BB-4C81-9B6E-6DEA905A0886}" type="sibTrans" cxnId="{64AF0227-5CDA-43FF-97FC-D1627DBEED28}">
      <dgm:prSet/>
      <dgm:spPr/>
      <dgm:t>
        <a:bodyPr/>
        <a:lstStyle/>
        <a:p>
          <a:endParaRPr lang="en-US"/>
        </a:p>
      </dgm:t>
    </dgm:pt>
    <dgm:pt modelId="{F7D6EA3C-DB8F-430F-8549-13F72525E414}">
      <dgm:prSet phldrT="[Text]"/>
      <dgm:spPr/>
      <dgm:t>
        <a:bodyPr/>
        <a:lstStyle/>
        <a:p>
          <a:r>
            <a:rPr lang="en-US" b="1" dirty="0" smtClean="0"/>
            <a:t>TMT-B</a:t>
          </a:r>
          <a:endParaRPr lang="en-US" b="1" dirty="0"/>
        </a:p>
      </dgm:t>
    </dgm:pt>
    <dgm:pt modelId="{3A021FF5-044F-48C6-B9E0-57ACCA7FC571}" type="parTrans" cxnId="{D6BAD970-8C0B-4150-84F8-A7BE2325403D}">
      <dgm:prSet/>
      <dgm:spPr/>
      <dgm:t>
        <a:bodyPr/>
        <a:lstStyle/>
        <a:p>
          <a:endParaRPr lang="en-US"/>
        </a:p>
      </dgm:t>
    </dgm:pt>
    <dgm:pt modelId="{087A2151-1F66-43ED-B2F5-6C411E6E14FA}" type="sibTrans" cxnId="{D6BAD970-8C0B-4150-84F8-A7BE2325403D}">
      <dgm:prSet/>
      <dgm:spPr/>
      <dgm:t>
        <a:bodyPr/>
        <a:lstStyle/>
        <a:p>
          <a:endParaRPr lang="en-US"/>
        </a:p>
      </dgm:t>
    </dgm:pt>
    <dgm:pt modelId="{7465A64B-21B5-4B38-B8D7-04DD9E1CADBC}">
      <dgm:prSet phldrT="[Text]"/>
      <dgm:spPr/>
      <dgm:t>
        <a:bodyPr/>
        <a:lstStyle/>
        <a:p>
          <a:r>
            <a:rPr lang="en-US" b="0" i="1" dirty="0" smtClean="0"/>
            <a:t>Auditory memory &amp; learning</a:t>
          </a:r>
          <a:endParaRPr lang="en-US" b="0" i="1" dirty="0"/>
        </a:p>
      </dgm:t>
    </dgm:pt>
    <dgm:pt modelId="{CCA86D9A-3B1F-4898-A5A9-11F8BF9B144C}" type="parTrans" cxnId="{C19836D7-8D84-4043-9534-C2AF6298A011}">
      <dgm:prSet/>
      <dgm:spPr/>
      <dgm:t>
        <a:bodyPr/>
        <a:lstStyle/>
        <a:p>
          <a:endParaRPr lang="en-US"/>
        </a:p>
      </dgm:t>
    </dgm:pt>
    <dgm:pt modelId="{156C63F9-73BB-4BCC-B796-C3E26EA1D513}" type="sibTrans" cxnId="{C19836D7-8D84-4043-9534-C2AF6298A011}">
      <dgm:prSet/>
      <dgm:spPr/>
      <dgm:t>
        <a:bodyPr/>
        <a:lstStyle/>
        <a:p>
          <a:endParaRPr lang="en-US"/>
        </a:p>
      </dgm:t>
    </dgm:pt>
    <dgm:pt modelId="{C917218C-AE83-4E41-BE2C-A18DFC40B835}">
      <dgm:prSet phldrT="[Text]"/>
      <dgm:spPr/>
      <dgm:t>
        <a:bodyPr/>
        <a:lstStyle/>
        <a:p>
          <a:r>
            <a:rPr lang="en-US" b="1" dirty="0" smtClean="0"/>
            <a:t>DIGIT SPAN</a:t>
          </a:r>
          <a:endParaRPr lang="en-US" b="1" dirty="0"/>
        </a:p>
      </dgm:t>
    </dgm:pt>
    <dgm:pt modelId="{B8292F56-6A11-485F-B115-7CA29A2EA6D6}" type="parTrans" cxnId="{9A8BC080-260D-41E5-87AA-BD0575DD79F3}">
      <dgm:prSet/>
      <dgm:spPr/>
      <dgm:t>
        <a:bodyPr/>
        <a:lstStyle/>
        <a:p>
          <a:endParaRPr lang="en-US"/>
        </a:p>
      </dgm:t>
    </dgm:pt>
    <dgm:pt modelId="{67BC59F7-A0D7-441C-8897-6EE6790E7AE7}" type="sibTrans" cxnId="{9A8BC080-260D-41E5-87AA-BD0575DD79F3}">
      <dgm:prSet/>
      <dgm:spPr/>
      <dgm:t>
        <a:bodyPr/>
        <a:lstStyle/>
        <a:p>
          <a:endParaRPr lang="en-US"/>
        </a:p>
      </dgm:t>
    </dgm:pt>
    <dgm:pt modelId="{E347B44F-A6C3-4470-8A6F-7C648BFA3580}">
      <dgm:prSet phldrT="[Text]"/>
      <dgm:spPr/>
      <dgm:t>
        <a:bodyPr/>
        <a:lstStyle/>
        <a:p>
          <a:r>
            <a:rPr lang="en-US" i="1" dirty="0" smtClean="0"/>
            <a:t>Immediate recall &amp; working memory</a:t>
          </a:r>
          <a:endParaRPr lang="en-US" i="1" dirty="0"/>
        </a:p>
      </dgm:t>
    </dgm:pt>
    <dgm:pt modelId="{A2387E27-C15F-4DA1-B72A-8B417B19516B}" type="parTrans" cxnId="{CEB8EAEE-B408-4F3C-8FFA-6376D99531AF}">
      <dgm:prSet/>
      <dgm:spPr/>
      <dgm:t>
        <a:bodyPr/>
        <a:lstStyle/>
        <a:p>
          <a:endParaRPr lang="en-US"/>
        </a:p>
      </dgm:t>
    </dgm:pt>
    <dgm:pt modelId="{CADCE463-91F6-4F0B-B34E-C9DF97622D51}" type="sibTrans" cxnId="{CEB8EAEE-B408-4F3C-8FFA-6376D99531AF}">
      <dgm:prSet/>
      <dgm:spPr/>
      <dgm:t>
        <a:bodyPr/>
        <a:lstStyle/>
        <a:p>
          <a:endParaRPr lang="en-US"/>
        </a:p>
      </dgm:t>
    </dgm:pt>
    <dgm:pt modelId="{3C2FA2BF-3361-4F27-83EF-A40C40ADC91D}">
      <dgm:prSet phldrT="[Text]"/>
      <dgm:spPr/>
      <dgm:t>
        <a:bodyPr/>
        <a:lstStyle/>
        <a:p>
          <a:r>
            <a:rPr lang="en-US" i="1" dirty="0" smtClean="0"/>
            <a:t>Pain Intensity</a:t>
          </a:r>
          <a:endParaRPr lang="en-US" i="1" dirty="0"/>
        </a:p>
      </dgm:t>
    </dgm:pt>
    <dgm:pt modelId="{63E811F3-1BB6-43FD-9EF2-A58FB5DC27FC}" type="parTrans" cxnId="{2B836533-1707-4596-B9ED-8435ABE6D4F5}">
      <dgm:prSet/>
      <dgm:spPr/>
      <dgm:t>
        <a:bodyPr/>
        <a:lstStyle/>
        <a:p>
          <a:endParaRPr lang="en-US"/>
        </a:p>
      </dgm:t>
    </dgm:pt>
    <dgm:pt modelId="{599D5C89-F37D-4946-B404-708E08C6F833}" type="sibTrans" cxnId="{2B836533-1707-4596-B9ED-8435ABE6D4F5}">
      <dgm:prSet/>
      <dgm:spPr/>
      <dgm:t>
        <a:bodyPr/>
        <a:lstStyle/>
        <a:p>
          <a:endParaRPr lang="en-US"/>
        </a:p>
      </dgm:t>
    </dgm:pt>
    <dgm:pt modelId="{8E61FA90-7191-42FE-B43B-898CCA1B00E0}">
      <dgm:prSet/>
      <dgm:spPr/>
      <dgm:t>
        <a:bodyPr/>
        <a:lstStyle/>
        <a:p>
          <a:r>
            <a:rPr lang="en-US" b="1" dirty="0" smtClean="0"/>
            <a:t>RAVLT</a:t>
          </a:r>
          <a:endParaRPr lang="en-US" b="1" dirty="0"/>
        </a:p>
      </dgm:t>
    </dgm:pt>
    <dgm:pt modelId="{5C74B49B-3820-42D5-9B24-DC71A36B9AF8}" type="parTrans" cxnId="{63DE0405-6A10-4DE4-A376-E888F4353F29}">
      <dgm:prSet/>
      <dgm:spPr/>
      <dgm:t>
        <a:bodyPr/>
        <a:lstStyle/>
        <a:p>
          <a:endParaRPr lang="en-US"/>
        </a:p>
      </dgm:t>
    </dgm:pt>
    <dgm:pt modelId="{604CAE8B-6BE9-47F6-A627-34E9A0D53BB9}" type="sibTrans" cxnId="{63DE0405-6A10-4DE4-A376-E888F4353F29}">
      <dgm:prSet/>
      <dgm:spPr/>
      <dgm:t>
        <a:bodyPr/>
        <a:lstStyle/>
        <a:p>
          <a:endParaRPr lang="en-US"/>
        </a:p>
      </dgm:t>
    </dgm:pt>
    <dgm:pt modelId="{E0088485-86BA-4117-8909-8CD9B1F46DE9}" type="pres">
      <dgm:prSet presAssocID="{D8772219-567B-466B-8A95-E18123331F94}" presName="hierChild1" presStyleCnt="0">
        <dgm:presLayoutVars>
          <dgm:chPref val="1"/>
          <dgm:dir/>
          <dgm:animOne val="branch"/>
          <dgm:animLvl val="lvl"/>
          <dgm:resizeHandles/>
        </dgm:presLayoutVars>
      </dgm:prSet>
      <dgm:spPr/>
      <dgm:t>
        <a:bodyPr/>
        <a:lstStyle/>
        <a:p>
          <a:endParaRPr lang="en-US"/>
        </a:p>
      </dgm:t>
    </dgm:pt>
    <dgm:pt modelId="{DD1E5787-046D-42AF-AEFF-68064A74F404}" type="pres">
      <dgm:prSet presAssocID="{E59626A5-9FF3-4CDE-A4D6-C4A1C76A6207}" presName="hierRoot1" presStyleCnt="0"/>
      <dgm:spPr/>
      <dgm:t>
        <a:bodyPr/>
        <a:lstStyle/>
        <a:p>
          <a:endParaRPr lang="en-US"/>
        </a:p>
      </dgm:t>
    </dgm:pt>
    <dgm:pt modelId="{A3E0E02D-0B36-448D-A2DD-23989C0981B8}" type="pres">
      <dgm:prSet presAssocID="{E59626A5-9FF3-4CDE-A4D6-C4A1C76A6207}" presName="composite" presStyleCnt="0"/>
      <dgm:spPr/>
      <dgm:t>
        <a:bodyPr/>
        <a:lstStyle/>
        <a:p>
          <a:endParaRPr lang="en-US"/>
        </a:p>
      </dgm:t>
    </dgm:pt>
    <dgm:pt modelId="{673AE45E-534D-49D0-9CF8-4D59C41DF99C}" type="pres">
      <dgm:prSet presAssocID="{E59626A5-9FF3-4CDE-A4D6-C4A1C76A6207}" presName="background" presStyleLbl="node0" presStyleIdx="0" presStyleCnt="1"/>
      <dgm:spPr>
        <a:solidFill>
          <a:schemeClr val="bg1">
            <a:lumMod val="65000"/>
          </a:schemeClr>
        </a:solidFill>
      </dgm:spPr>
      <dgm:t>
        <a:bodyPr/>
        <a:lstStyle/>
        <a:p>
          <a:endParaRPr lang="en-US"/>
        </a:p>
      </dgm:t>
    </dgm:pt>
    <dgm:pt modelId="{E42E522D-ED12-4D2C-90D6-5E29F66E7327}" type="pres">
      <dgm:prSet presAssocID="{E59626A5-9FF3-4CDE-A4D6-C4A1C76A6207}" presName="text" presStyleLbl="fgAcc0" presStyleIdx="0" presStyleCnt="1">
        <dgm:presLayoutVars>
          <dgm:chPref val="3"/>
        </dgm:presLayoutVars>
      </dgm:prSet>
      <dgm:spPr/>
      <dgm:t>
        <a:bodyPr/>
        <a:lstStyle/>
        <a:p>
          <a:endParaRPr lang="en-US"/>
        </a:p>
      </dgm:t>
    </dgm:pt>
    <dgm:pt modelId="{C4579E11-E3FD-49D6-B112-8B2491E76008}" type="pres">
      <dgm:prSet presAssocID="{E59626A5-9FF3-4CDE-A4D6-C4A1C76A6207}" presName="hierChild2" presStyleCnt="0"/>
      <dgm:spPr/>
      <dgm:t>
        <a:bodyPr/>
        <a:lstStyle/>
        <a:p>
          <a:endParaRPr lang="en-US"/>
        </a:p>
      </dgm:t>
    </dgm:pt>
    <dgm:pt modelId="{6015EAF3-0B55-4F7F-8D16-E95ECE7C87FF}" type="pres">
      <dgm:prSet presAssocID="{060BCDBD-97AE-4EF6-B8AA-FD8E3615A39D}" presName="Name10" presStyleLbl="parChTrans1D2" presStyleIdx="0" presStyleCnt="4"/>
      <dgm:spPr/>
      <dgm:t>
        <a:bodyPr/>
        <a:lstStyle/>
        <a:p>
          <a:endParaRPr lang="en-US"/>
        </a:p>
      </dgm:t>
    </dgm:pt>
    <dgm:pt modelId="{C689CB20-6F99-4542-905C-98787DE87C39}" type="pres">
      <dgm:prSet presAssocID="{872115F7-09BF-4F39-93B4-417DA1FD38A6}" presName="hierRoot2" presStyleCnt="0"/>
      <dgm:spPr/>
      <dgm:t>
        <a:bodyPr/>
        <a:lstStyle/>
        <a:p>
          <a:endParaRPr lang="en-US"/>
        </a:p>
      </dgm:t>
    </dgm:pt>
    <dgm:pt modelId="{BF038F5F-EA75-40B8-A538-79CFA7F1E976}" type="pres">
      <dgm:prSet presAssocID="{872115F7-09BF-4F39-93B4-417DA1FD38A6}" presName="composite2" presStyleCnt="0"/>
      <dgm:spPr/>
      <dgm:t>
        <a:bodyPr/>
        <a:lstStyle/>
        <a:p>
          <a:endParaRPr lang="en-US"/>
        </a:p>
      </dgm:t>
    </dgm:pt>
    <dgm:pt modelId="{EBB052C7-760D-4D6C-9EB6-6D73DC1769D5}" type="pres">
      <dgm:prSet presAssocID="{872115F7-09BF-4F39-93B4-417DA1FD38A6}" presName="background2" presStyleLbl="node2" presStyleIdx="0" presStyleCnt="4"/>
      <dgm:spPr>
        <a:solidFill>
          <a:schemeClr val="accent2">
            <a:lumMod val="60000"/>
            <a:lumOff val="40000"/>
          </a:schemeClr>
        </a:solidFill>
      </dgm:spPr>
      <dgm:t>
        <a:bodyPr/>
        <a:lstStyle/>
        <a:p>
          <a:endParaRPr lang="en-US"/>
        </a:p>
      </dgm:t>
    </dgm:pt>
    <dgm:pt modelId="{A279789F-D579-4EC6-9D59-3BA9BCFC3E81}" type="pres">
      <dgm:prSet presAssocID="{872115F7-09BF-4F39-93B4-417DA1FD38A6}" presName="text2" presStyleLbl="fgAcc2" presStyleIdx="0" presStyleCnt="4">
        <dgm:presLayoutVars>
          <dgm:chPref val="3"/>
        </dgm:presLayoutVars>
      </dgm:prSet>
      <dgm:spPr/>
      <dgm:t>
        <a:bodyPr/>
        <a:lstStyle/>
        <a:p>
          <a:endParaRPr lang="en-US"/>
        </a:p>
      </dgm:t>
    </dgm:pt>
    <dgm:pt modelId="{B99B2782-AF23-43B9-827E-D4FF7D01BBFD}" type="pres">
      <dgm:prSet presAssocID="{872115F7-09BF-4F39-93B4-417DA1FD38A6}" presName="hierChild3" presStyleCnt="0"/>
      <dgm:spPr/>
      <dgm:t>
        <a:bodyPr/>
        <a:lstStyle/>
        <a:p>
          <a:endParaRPr lang="en-US"/>
        </a:p>
      </dgm:t>
    </dgm:pt>
    <dgm:pt modelId="{2A35CDC7-9153-4CB4-87D6-735C88210696}" type="pres">
      <dgm:prSet presAssocID="{63E811F3-1BB6-43FD-9EF2-A58FB5DC27FC}" presName="Name17" presStyleLbl="parChTrans1D3" presStyleIdx="0" presStyleCnt="4"/>
      <dgm:spPr/>
      <dgm:t>
        <a:bodyPr/>
        <a:lstStyle/>
        <a:p>
          <a:endParaRPr lang="en-US"/>
        </a:p>
      </dgm:t>
    </dgm:pt>
    <dgm:pt modelId="{18C6DA74-322D-467E-80BC-6715315383D0}" type="pres">
      <dgm:prSet presAssocID="{3C2FA2BF-3361-4F27-83EF-A40C40ADC91D}" presName="hierRoot3" presStyleCnt="0"/>
      <dgm:spPr/>
      <dgm:t>
        <a:bodyPr/>
        <a:lstStyle/>
        <a:p>
          <a:endParaRPr lang="en-US"/>
        </a:p>
      </dgm:t>
    </dgm:pt>
    <dgm:pt modelId="{A0DDF47F-6D2D-4FAB-83DB-4B319FFBEFA4}" type="pres">
      <dgm:prSet presAssocID="{3C2FA2BF-3361-4F27-83EF-A40C40ADC91D}" presName="composite3" presStyleCnt="0"/>
      <dgm:spPr/>
      <dgm:t>
        <a:bodyPr/>
        <a:lstStyle/>
        <a:p>
          <a:endParaRPr lang="en-US"/>
        </a:p>
      </dgm:t>
    </dgm:pt>
    <dgm:pt modelId="{8DE4004E-4C65-47EA-B35F-D1F78EF7D477}" type="pres">
      <dgm:prSet presAssocID="{3C2FA2BF-3361-4F27-83EF-A40C40ADC91D}" presName="background3" presStyleLbl="node3" presStyleIdx="0" presStyleCnt="4"/>
      <dgm:spPr>
        <a:solidFill>
          <a:schemeClr val="accent2">
            <a:lumMod val="40000"/>
            <a:lumOff val="60000"/>
          </a:schemeClr>
        </a:solidFill>
      </dgm:spPr>
      <dgm:t>
        <a:bodyPr/>
        <a:lstStyle/>
        <a:p>
          <a:endParaRPr lang="en-US"/>
        </a:p>
      </dgm:t>
    </dgm:pt>
    <dgm:pt modelId="{64C78C61-E3D5-4C3D-AEC6-B68938EBB074}" type="pres">
      <dgm:prSet presAssocID="{3C2FA2BF-3361-4F27-83EF-A40C40ADC91D}" presName="text3" presStyleLbl="fgAcc3" presStyleIdx="0" presStyleCnt="4">
        <dgm:presLayoutVars>
          <dgm:chPref val="3"/>
        </dgm:presLayoutVars>
      </dgm:prSet>
      <dgm:spPr/>
      <dgm:t>
        <a:bodyPr/>
        <a:lstStyle/>
        <a:p>
          <a:endParaRPr lang="en-US"/>
        </a:p>
      </dgm:t>
    </dgm:pt>
    <dgm:pt modelId="{7F2BB321-F4C2-451E-8D29-B6033C760325}" type="pres">
      <dgm:prSet presAssocID="{3C2FA2BF-3361-4F27-83EF-A40C40ADC91D}" presName="hierChild4" presStyleCnt="0"/>
      <dgm:spPr/>
      <dgm:t>
        <a:bodyPr/>
        <a:lstStyle/>
        <a:p>
          <a:endParaRPr lang="en-US"/>
        </a:p>
      </dgm:t>
    </dgm:pt>
    <dgm:pt modelId="{5B2D31DB-E7F5-45B0-BFE5-10F0C0BD987E}" type="pres">
      <dgm:prSet presAssocID="{B8292F56-6A11-485F-B115-7CA29A2EA6D6}" presName="Name10" presStyleLbl="parChTrans1D2" presStyleIdx="1" presStyleCnt="4"/>
      <dgm:spPr/>
      <dgm:t>
        <a:bodyPr/>
        <a:lstStyle/>
        <a:p>
          <a:endParaRPr lang="en-US"/>
        </a:p>
      </dgm:t>
    </dgm:pt>
    <dgm:pt modelId="{C9416276-F83B-41CA-9E2E-BE38C32188E4}" type="pres">
      <dgm:prSet presAssocID="{C917218C-AE83-4E41-BE2C-A18DFC40B835}" presName="hierRoot2" presStyleCnt="0"/>
      <dgm:spPr/>
      <dgm:t>
        <a:bodyPr/>
        <a:lstStyle/>
        <a:p>
          <a:endParaRPr lang="en-US"/>
        </a:p>
      </dgm:t>
    </dgm:pt>
    <dgm:pt modelId="{F50C95CA-E518-407B-9B09-34134DAAD466}" type="pres">
      <dgm:prSet presAssocID="{C917218C-AE83-4E41-BE2C-A18DFC40B835}" presName="composite2" presStyleCnt="0"/>
      <dgm:spPr/>
      <dgm:t>
        <a:bodyPr/>
        <a:lstStyle/>
        <a:p>
          <a:endParaRPr lang="en-US"/>
        </a:p>
      </dgm:t>
    </dgm:pt>
    <dgm:pt modelId="{68CA2912-BE5D-4812-A9D1-12352551EA1E}" type="pres">
      <dgm:prSet presAssocID="{C917218C-AE83-4E41-BE2C-A18DFC40B835}" presName="background2" presStyleLbl="node2" presStyleIdx="1" presStyleCnt="4"/>
      <dgm:spPr>
        <a:solidFill>
          <a:schemeClr val="accent6">
            <a:lumMod val="60000"/>
            <a:lumOff val="40000"/>
          </a:schemeClr>
        </a:solidFill>
      </dgm:spPr>
      <dgm:t>
        <a:bodyPr/>
        <a:lstStyle/>
        <a:p>
          <a:endParaRPr lang="en-US"/>
        </a:p>
      </dgm:t>
    </dgm:pt>
    <dgm:pt modelId="{2ADB5CF9-DE3E-41BF-BF46-3F13A4BDD993}" type="pres">
      <dgm:prSet presAssocID="{C917218C-AE83-4E41-BE2C-A18DFC40B835}" presName="text2" presStyleLbl="fgAcc2" presStyleIdx="1" presStyleCnt="4">
        <dgm:presLayoutVars>
          <dgm:chPref val="3"/>
        </dgm:presLayoutVars>
      </dgm:prSet>
      <dgm:spPr/>
      <dgm:t>
        <a:bodyPr/>
        <a:lstStyle/>
        <a:p>
          <a:endParaRPr lang="en-US"/>
        </a:p>
      </dgm:t>
    </dgm:pt>
    <dgm:pt modelId="{3402B814-4808-4583-95F9-B5C66AF0C3E7}" type="pres">
      <dgm:prSet presAssocID="{C917218C-AE83-4E41-BE2C-A18DFC40B835}" presName="hierChild3" presStyleCnt="0"/>
      <dgm:spPr/>
      <dgm:t>
        <a:bodyPr/>
        <a:lstStyle/>
        <a:p>
          <a:endParaRPr lang="en-US"/>
        </a:p>
      </dgm:t>
    </dgm:pt>
    <dgm:pt modelId="{CCE7FDE1-BE98-4AE6-BD6C-555D78C60CB1}" type="pres">
      <dgm:prSet presAssocID="{A2387E27-C15F-4DA1-B72A-8B417B19516B}" presName="Name17" presStyleLbl="parChTrans1D3" presStyleIdx="1" presStyleCnt="4"/>
      <dgm:spPr/>
      <dgm:t>
        <a:bodyPr/>
        <a:lstStyle/>
        <a:p>
          <a:endParaRPr lang="en-US"/>
        </a:p>
      </dgm:t>
    </dgm:pt>
    <dgm:pt modelId="{8268FDBC-15C3-4DA3-9151-0AA70A30784F}" type="pres">
      <dgm:prSet presAssocID="{E347B44F-A6C3-4470-8A6F-7C648BFA3580}" presName="hierRoot3" presStyleCnt="0"/>
      <dgm:spPr/>
      <dgm:t>
        <a:bodyPr/>
        <a:lstStyle/>
        <a:p>
          <a:endParaRPr lang="en-US"/>
        </a:p>
      </dgm:t>
    </dgm:pt>
    <dgm:pt modelId="{91A9D6B0-41E6-463F-87B4-46D466EC9965}" type="pres">
      <dgm:prSet presAssocID="{E347B44F-A6C3-4470-8A6F-7C648BFA3580}" presName="composite3" presStyleCnt="0"/>
      <dgm:spPr/>
      <dgm:t>
        <a:bodyPr/>
        <a:lstStyle/>
        <a:p>
          <a:endParaRPr lang="en-US"/>
        </a:p>
      </dgm:t>
    </dgm:pt>
    <dgm:pt modelId="{B29174FF-0829-44E6-BC9A-6F87FE72039B}" type="pres">
      <dgm:prSet presAssocID="{E347B44F-A6C3-4470-8A6F-7C648BFA3580}" presName="background3" presStyleLbl="node3" presStyleIdx="1" presStyleCnt="4"/>
      <dgm:spPr>
        <a:solidFill>
          <a:schemeClr val="accent6">
            <a:lumMod val="40000"/>
            <a:lumOff val="60000"/>
          </a:schemeClr>
        </a:solidFill>
      </dgm:spPr>
      <dgm:t>
        <a:bodyPr/>
        <a:lstStyle/>
        <a:p>
          <a:endParaRPr lang="en-US"/>
        </a:p>
      </dgm:t>
    </dgm:pt>
    <dgm:pt modelId="{1E65A3CD-D270-47F8-99FE-464E417174DA}" type="pres">
      <dgm:prSet presAssocID="{E347B44F-A6C3-4470-8A6F-7C648BFA3580}" presName="text3" presStyleLbl="fgAcc3" presStyleIdx="1" presStyleCnt="4">
        <dgm:presLayoutVars>
          <dgm:chPref val="3"/>
        </dgm:presLayoutVars>
      </dgm:prSet>
      <dgm:spPr/>
      <dgm:t>
        <a:bodyPr/>
        <a:lstStyle/>
        <a:p>
          <a:endParaRPr lang="en-US"/>
        </a:p>
      </dgm:t>
    </dgm:pt>
    <dgm:pt modelId="{8B3DA0C8-CFF0-42BF-B369-1EDB2EDF8E54}" type="pres">
      <dgm:prSet presAssocID="{E347B44F-A6C3-4470-8A6F-7C648BFA3580}" presName="hierChild4" presStyleCnt="0"/>
      <dgm:spPr/>
      <dgm:t>
        <a:bodyPr/>
        <a:lstStyle/>
        <a:p>
          <a:endParaRPr lang="en-US"/>
        </a:p>
      </dgm:t>
    </dgm:pt>
    <dgm:pt modelId="{31CD78D1-9029-4118-8596-EB7E546C89B9}" type="pres">
      <dgm:prSet presAssocID="{5C74B49B-3820-42D5-9B24-DC71A36B9AF8}" presName="Name10" presStyleLbl="parChTrans1D2" presStyleIdx="2" presStyleCnt="4"/>
      <dgm:spPr/>
      <dgm:t>
        <a:bodyPr/>
        <a:lstStyle/>
        <a:p>
          <a:endParaRPr lang="en-US"/>
        </a:p>
      </dgm:t>
    </dgm:pt>
    <dgm:pt modelId="{3087DF5C-C122-4F6B-BE09-36E3D234C33C}" type="pres">
      <dgm:prSet presAssocID="{8E61FA90-7191-42FE-B43B-898CCA1B00E0}" presName="hierRoot2" presStyleCnt="0"/>
      <dgm:spPr/>
    </dgm:pt>
    <dgm:pt modelId="{E8424AFD-8D62-49C6-BA1E-6FCA11C8EF1B}" type="pres">
      <dgm:prSet presAssocID="{8E61FA90-7191-42FE-B43B-898CCA1B00E0}" presName="composite2" presStyleCnt="0"/>
      <dgm:spPr/>
    </dgm:pt>
    <dgm:pt modelId="{F5A493C2-B645-4EE5-858A-B8D4B06A8760}" type="pres">
      <dgm:prSet presAssocID="{8E61FA90-7191-42FE-B43B-898CCA1B00E0}" presName="background2" presStyleLbl="node2" presStyleIdx="2" presStyleCnt="4"/>
      <dgm:spPr>
        <a:solidFill>
          <a:schemeClr val="accent5">
            <a:lumMod val="60000"/>
            <a:lumOff val="40000"/>
          </a:schemeClr>
        </a:solidFill>
      </dgm:spPr>
      <dgm:t>
        <a:bodyPr/>
        <a:lstStyle/>
        <a:p>
          <a:endParaRPr lang="en-US"/>
        </a:p>
      </dgm:t>
    </dgm:pt>
    <dgm:pt modelId="{79923AAC-E2FA-4E67-9207-73B0B0DC21FB}" type="pres">
      <dgm:prSet presAssocID="{8E61FA90-7191-42FE-B43B-898CCA1B00E0}" presName="text2" presStyleLbl="fgAcc2" presStyleIdx="2" presStyleCnt="4">
        <dgm:presLayoutVars>
          <dgm:chPref val="3"/>
        </dgm:presLayoutVars>
      </dgm:prSet>
      <dgm:spPr/>
      <dgm:t>
        <a:bodyPr/>
        <a:lstStyle/>
        <a:p>
          <a:endParaRPr lang="en-US"/>
        </a:p>
      </dgm:t>
    </dgm:pt>
    <dgm:pt modelId="{B49067D8-F240-4299-8AEB-CEE77F094AE7}" type="pres">
      <dgm:prSet presAssocID="{8E61FA90-7191-42FE-B43B-898CCA1B00E0}" presName="hierChild3" presStyleCnt="0"/>
      <dgm:spPr/>
    </dgm:pt>
    <dgm:pt modelId="{1F409C33-1AA8-4D57-9588-6D629EB49560}" type="pres">
      <dgm:prSet presAssocID="{CCA86D9A-3B1F-4898-A5A9-11F8BF9B144C}" presName="Name17" presStyleLbl="parChTrans1D3" presStyleIdx="2" presStyleCnt="4"/>
      <dgm:spPr/>
      <dgm:t>
        <a:bodyPr/>
        <a:lstStyle/>
        <a:p>
          <a:endParaRPr lang="en-US"/>
        </a:p>
      </dgm:t>
    </dgm:pt>
    <dgm:pt modelId="{B43716B5-13A2-4457-8EF5-A48685428AE9}" type="pres">
      <dgm:prSet presAssocID="{7465A64B-21B5-4B38-B8D7-04DD9E1CADBC}" presName="hierRoot3" presStyleCnt="0"/>
      <dgm:spPr/>
    </dgm:pt>
    <dgm:pt modelId="{36F038A1-5003-4F0A-AC17-7D90903EC78E}" type="pres">
      <dgm:prSet presAssocID="{7465A64B-21B5-4B38-B8D7-04DD9E1CADBC}" presName="composite3" presStyleCnt="0"/>
      <dgm:spPr/>
    </dgm:pt>
    <dgm:pt modelId="{5B22C7AB-68FA-4A2E-AC98-360A0986EEB0}" type="pres">
      <dgm:prSet presAssocID="{7465A64B-21B5-4B38-B8D7-04DD9E1CADBC}" presName="background3" presStyleLbl="node3" presStyleIdx="2" presStyleCnt="4"/>
      <dgm:spPr>
        <a:solidFill>
          <a:schemeClr val="accent5">
            <a:lumMod val="40000"/>
            <a:lumOff val="60000"/>
          </a:schemeClr>
        </a:solidFill>
      </dgm:spPr>
      <dgm:t>
        <a:bodyPr/>
        <a:lstStyle/>
        <a:p>
          <a:endParaRPr lang="en-US"/>
        </a:p>
      </dgm:t>
    </dgm:pt>
    <dgm:pt modelId="{B821F9AA-E83B-497B-B976-1FE01F8C81CF}" type="pres">
      <dgm:prSet presAssocID="{7465A64B-21B5-4B38-B8D7-04DD9E1CADBC}" presName="text3" presStyleLbl="fgAcc3" presStyleIdx="2" presStyleCnt="4">
        <dgm:presLayoutVars>
          <dgm:chPref val="3"/>
        </dgm:presLayoutVars>
      </dgm:prSet>
      <dgm:spPr/>
      <dgm:t>
        <a:bodyPr/>
        <a:lstStyle/>
        <a:p>
          <a:endParaRPr lang="en-US"/>
        </a:p>
      </dgm:t>
    </dgm:pt>
    <dgm:pt modelId="{824C6853-FA88-4254-98CA-C3B98C7DA8F1}" type="pres">
      <dgm:prSet presAssocID="{7465A64B-21B5-4B38-B8D7-04DD9E1CADBC}" presName="hierChild4" presStyleCnt="0"/>
      <dgm:spPr/>
    </dgm:pt>
    <dgm:pt modelId="{1FEB24D4-E5B0-4349-826B-11A234D2751A}" type="pres">
      <dgm:prSet presAssocID="{3A021FF5-044F-48C6-B9E0-57ACCA7FC571}" presName="Name10" presStyleLbl="parChTrans1D2" presStyleIdx="3" presStyleCnt="4"/>
      <dgm:spPr/>
      <dgm:t>
        <a:bodyPr/>
        <a:lstStyle/>
        <a:p>
          <a:endParaRPr lang="en-US"/>
        </a:p>
      </dgm:t>
    </dgm:pt>
    <dgm:pt modelId="{D7E0F879-036D-427E-815B-41ED57A7153C}" type="pres">
      <dgm:prSet presAssocID="{F7D6EA3C-DB8F-430F-8549-13F72525E414}" presName="hierRoot2" presStyleCnt="0"/>
      <dgm:spPr/>
      <dgm:t>
        <a:bodyPr/>
        <a:lstStyle/>
        <a:p>
          <a:endParaRPr lang="en-US"/>
        </a:p>
      </dgm:t>
    </dgm:pt>
    <dgm:pt modelId="{E4CA2D9C-2941-464E-B8DE-0DFC651346E9}" type="pres">
      <dgm:prSet presAssocID="{F7D6EA3C-DB8F-430F-8549-13F72525E414}" presName="composite2" presStyleCnt="0"/>
      <dgm:spPr/>
      <dgm:t>
        <a:bodyPr/>
        <a:lstStyle/>
        <a:p>
          <a:endParaRPr lang="en-US"/>
        </a:p>
      </dgm:t>
    </dgm:pt>
    <dgm:pt modelId="{5EEF8E91-C065-4814-B38D-06954DE76A98}" type="pres">
      <dgm:prSet presAssocID="{F7D6EA3C-DB8F-430F-8549-13F72525E414}" presName="background2" presStyleLbl="node2" presStyleIdx="3" presStyleCnt="4"/>
      <dgm:spPr>
        <a:solidFill>
          <a:srgbClr val="92D050"/>
        </a:solidFill>
      </dgm:spPr>
      <dgm:t>
        <a:bodyPr/>
        <a:lstStyle/>
        <a:p>
          <a:endParaRPr lang="en-US"/>
        </a:p>
      </dgm:t>
    </dgm:pt>
    <dgm:pt modelId="{0E182AEE-5F77-46E9-9E4F-E90666F54DF4}" type="pres">
      <dgm:prSet presAssocID="{F7D6EA3C-DB8F-430F-8549-13F72525E414}" presName="text2" presStyleLbl="fgAcc2" presStyleIdx="3" presStyleCnt="4">
        <dgm:presLayoutVars>
          <dgm:chPref val="3"/>
        </dgm:presLayoutVars>
      </dgm:prSet>
      <dgm:spPr/>
      <dgm:t>
        <a:bodyPr/>
        <a:lstStyle/>
        <a:p>
          <a:endParaRPr lang="en-US"/>
        </a:p>
      </dgm:t>
    </dgm:pt>
    <dgm:pt modelId="{774C39CF-C348-4098-81FD-03CFE31B521C}" type="pres">
      <dgm:prSet presAssocID="{F7D6EA3C-DB8F-430F-8549-13F72525E414}" presName="hierChild3" presStyleCnt="0"/>
      <dgm:spPr/>
      <dgm:t>
        <a:bodyPr/>
        <a:lstStyle/>
        <a:p>
          <a:endParaRPr lang="en-US"/>
        </a:p>
      </dgm:t>
    </dgm:pt>
    <dgm:pt modelId="{30C44FD7-3BD6-4ED3-924F-821E4B59614A}" type="pres">
      <dgm:prSet presAssocID="{51AFA340-70F5-474E-AC4D-A23415ADFD7C}" presName="Name17" presStyleLbl="parChTrans1D3" presStyleIdx="3" presStyleCnt="4"/>
      <dgm:spPr/>
      <dgm:t>
        <a:bodyPr/>
        <a:lstStyle/>
        <a:p>
          <a:endParaRPr lang="en-US"/>
        </a:p>
      </dgm:t>
    </dgm:pt>
    <dgm:pt modelId="{671C996E-94D9-433F-B9CA-7FFB1759C117}" type="pres">
      <dgm:prSet presAssocID="{645E157D-47B5-4AB1-9988-E936881E851A}" presName="hierRoot3" presStyleCnt="0"/>
      <dgm:spPr/>
      <dgm:t>
        <a:bodyPr/>
        <a:lstStyle/>
        <a:p>
          <a:endParaRPr lang="en-US"/>
        </a:p>
      </dgm:t>
    </dgm:pt>
    <dgm:pt modelId="{B10F7B46-DE1E-499E-9C58-80A2428FF686}" type="pres">
      <dgm:prSet presAssocID="{645E157D-47B5-4AB1-9988-E936881E851A}" presName="composite3" presStyleCnt="0"/>
      <dgm:spPr/>
      <dgm:t>
        <a:bodyPr/>
        <a:lstStyle/>
        <a:p>
          <a:endParaRPr lang="en-US"/>
        </a:p>
      </dgm:t>
    </dgm:pt>
    <dgm:pt modelId="{5AB15013-9994-4FD7-A681-FD43B87869EC}" type="pres">
      <dgm:prSet presAssocID="{645E157D-47B5-4AB1-9988-E936881E851A}" presName="background3" presStyleLbl="node3" presStyleIdx="3" presStyleCnt="4"/>
      <dgm:spPr>
        <a:solidFill>
          <a:schemeClr val="accent3">
            <a:lumMod val="60000"/>
            <a:lumOff val="40000"/>
          </a:schemeClr>
        </a:solidFill>
      </dgm:spPr>
      <dgm:t>
        <a:bodyPr/>
        <a:lstStyle/>
        <a:p>
          <a:endParaRPr lang="en-US"/>
        </a:p>
      </dgm:t>
    </dgm:pt>
    <dgm:pt modelId="{4F8531E1-832E-4681-B985-6909816755D8}" type="pres">
      <dgm:prSet presAssocID="{645E157D-47B5-4AB1-9988-E936881E851A}" presName="text3" presStyleLbl="fgAcc3" presStyleIdx="3" presStyleCnt="4" custLinFactNeighborX="140">
        <dgm:presLayoutVars>
          <dgm:chPref val="3"/>
        </dgm:presLayoutVars>
      </dgm:prSet>
      <dgm:spPr/>
      <dgm:t>
        <a:bodyPr/>
        <a:lstStyle/>
        <a:p>
          <a:endParaRPr lang="en-US"/>
        </a:p>
      </dgm:t>
    </dgm:pt>
    <dgm:pt modelId="{7070F9F4-25BB-44DE-8528-2A3C027EFBA3}" type="pres">
      <dgm:prSet presAssocID="{645E157D-47B5-4AB1-9988-E936881E851A}" presName="hierChild4" presStyleCnt="0"/>
      <dgm:spPr/>
      <dgm:t>
        <a:bodyPr/>
        <a:lstStyle/>
        <a:p>
          <a:endParaRPr lang="en-US"/>
        </a:p>
      </dgm:t>
    </dgm:pt>
  </dgm:ptLst>
  <dgm:cxnLst>
    <dgm:cxn modelId="{6B1CD0C1-6FEA-4DA7-8699-E0B4AFC43621}" type="presOf" srcId="{E59626A5-9FF3-4CDE-A4D6-C4A1C76A6207}" destId="{E42E522D-ED12-4D2C-90D6-5E29F66E7327}" srcOrd="0" destOrd="0" presId="urn:microsoft.com/office/officeart/2005/8/layout/hierarchy1"/>
    <dgm:cxn modelId="{FE36E3F4-A1BE-4F01-8C70-F9B5C84227C0}" type="presOf" srcId="{C917218C-AE83-4E41-BE2C-A18DFC40B835}" destId="{2ADB5CF9-DE3E-41BF-BF46-3F13A4BDD993}" srcOrd="0" destOrd="0" presId="urn:microsoft.com/office/officeart/2005/8/layout/hierarchy1"/>
    <dgm:cxn modelId="{4226D133-08FD-49D2-89DF-D9665D625741}" type="presOf" srcId="{D8772219-567B-466B-8A95-E18123331F94}" destId="{E0088485-86BA-4117-8909-8CD9B1F46DE9}" srcOrd="0" destOrd="0" presId="urn:microsoft.com/office/officeart/2005/8/layout/hierarchy1"/>
    <dgm:cxn modelId="{8B38A85F-BAAA-495F-BFB4-08D89080F51A}" type="presOf" srcId="{3C2FA2BF-3361-4F27-83EF-A40C40ADC91D}" destId="{64C78C61-E3D5-4C3D-AEC6-B68938EBB074}" srcOrd="0" destOrd="0" presId="urn:microsoft.com/office/officeart/2005/8/layout/hierarchy1"/>
    <dgm:cxn modelId="{CEB8EAEE-B408-4F3C-8FFA-6376D99531AF}" srcId="{C917218C-AE83-4E41-BE2C-A18DFC40B835}" destId="{E347B44F-A6C3-4470-8A6F-7C648BFA3580}" srcOrd="0" destOrd="0" parTransId="{A2387E27-C15F-4DA1-B72A-8B417B19516B}" sibTransId="{CADCE463-91F6-4F0B-B34E-C9DF97622D51}"/>
    <dgm:cxn modelId="{63DE0405-6A10-4DE4-A376-E888F4353F29}" srcId="{E59626A5-9FF3-4CDE-A4D6-C4A1C76A6207}" destId="{8E61FA90-7191-42FE-B43B-898CCA1B00E0}" srcOrd="2" destOrd="0" parTransId="{5C74B49B-3820-42D5-9B24-DC71A36B9AF8}" sibTransId="{604CAE8B-6BE9-47F6-A627-34E9A0D53BB9}"/>
    <dgm:cxn modelId="{1FD03897-27E1-4B89-90B9-A5FE3D4EC03A}" type="presOf" srcId="{060BCDBD-97AE-4EF6-B8AA-FD8E3615A39D}" destId="{6015EAF3-0B55-4F7F-8D16-E95ECE7C87FF}" srcOrd="0" destOrd="0" presId="urn:microsoft.com/office/officeart/2005/8/layout/hierarchy1"/>
    <dgm:cxn modelId="{0AEDF62B-4CDB-4766-B03E-0BE9D07FB6E4}" type="presOf" srcId="{63E811F3-1BB6-43FD-9EF2-A58FB5DC27FC}" destId="{2A35CDC7-9153-4CB4-87D6-735C88210696}" srcOrd="0" destOrd="0" presId="urn:microsoft.com/office/officeart/2005/8/layout/hierarchy1"/>
    <dgm:cxn modelId="{482FB4E9-F7B0-4BF2-9BB7-B8AAEF8B1575}" type="presOf" srcId="{A2387E27-C15F-4DA1-B72A-8B417B19516B}" destId="{CCE7FDE1-BE98-4AE6-BD6C-555D78C60CB1}" srcOrd="0" destOrd="0" presId="urn:microsoft.com/office/officeart/2005/8/layout/hierarchy1"/>
    <dgm:cxn modelId="{128E54CE-8815-4A60-BFB9-15B12935A6D8}" type="presOf" srcId="{645E157D-47B5-4AB1-9988-E936881E851A}" destId="{4F8531E1-832E-4681-B985-6909816755D8}" srcOrd="0" destOrd="0" presId="urn:microsoft.com/office/officeart/2005/8/layout/hierarchy1"/>
    <dgm:cxn modelId="{64AF0227-5CDA-43FF-97FC-D1627DBEED28}" srcId="{F7D6EA3C-DB8F-430F-8549-13F72525E414}" destId="{645E157D-47B5-4AB1-9988-E936881E851A}" srcOrd="0" destOrd="0" parTransId="{51AFA340-70F5-474E-AC4D-A23415ADFD7C}" sibTransId="{3466FF7C-F1BB-4C81-9B6E-6DEA905A0886}"/>
    <dgm:cxn modelId="{A4200311-4B3F-4BDC-8EF7-6C485EF79AB9}" type="presOf" srcId="{B8292F56-6A11-485F-B115-7CA29A2EA6D6}" destId="{5B2D31DB-E7F5-45B0-BFE5-10F0C0BD987E}" srcOrd="0" destOrd="0" presId="urn:microsoft.com/office/officeart/2005/8/layout/hierarchy1"/>
    <dgm:cxn modelId="{75327E34-8862-41C7-83B8-804690DCDB89}" type="presOf" srcId="{7465A64B-21B5-4B38-B8D7-04DD9E1CADBC}" destId="{B821F9AA-E83B-497B-B976-1FE01F8C81CF}" srcOrd="0" destOrd="0" presId="urn:microsoft.com/office/officeart/2005/8/layout/hierarchy1"/>
    <dgm:cxn modelId="{9A8BC080-260D-41E5-87AA-BD0575DD79F3}" srcId="{E59626A5-9FF3-4CDE-A4D6-C4A1C76A6207}" destId="{C917218C-AE83-4E41-BE2C-A18DFC40B835}" srcOrd="1" destOrd="0" parTransId="{B8292F56-6A11-485F-B115-7CA29A2EA6D6}" sibTransId="{67BC59F7-A0D7-441C-8897-6EE6790E7AE7}"/>
    <dgm:cxn modelId="{C19836D7-8D84-4043-9534-C2AF6298A011}" srcId="{8E61FA90-7191-42FE-B43B-898CCA1B00E0}" destId="{7465A64B-21B5-4B38-B8D7-04DD9E1CADBC}" srcOrd="0" destOrd="0" parTransId="{CCA86D9A-3B1F-4898-A5A9-11F8BF9B144C}" sibTransId="{156C63F9-73BB-4BCC-B796-C3E26EA1D513}"/>
    <dgm:cxn modelId="{EE68CC68-E86C-43E1-A29F-207364F9E8DB}" type="presOf" srcId="{8E61FA90-7191-42FE-B43B-898CCA1B00E0}" destId="{79923AAC-E2FA-4E67-9207-73B0B0DC21FB}" srcOrd="0" destOrd="0" presId="urn:microsoft.com/office/officeart/2005/8/layout/hierarchy1"/>
    <dgm:cxn modelId="{2B836533-1707-4596-B9ED-8435ABE6D4F5}" srcId="{872115F7-09BF-4F39-93B4-417DA1FD38A6}" destId="{3C2FA2BF-3361-4F27-83EF-A40C40ADC91D}" srcOrd="0" destOrd="0" parTransId="{63E811F3-1BB6-43FD-9EF2-A58FB5DC27FC}" sibTransId="{599D5C89-F37D-4946-B404-708E08C6F833}"/>
    <dgm:cxn modelId="{0EEC5FBC-9014-4313-888B-3F5FBF236115}" type="presOf" srcId="{3A021FF5-044F-48C6-B9E0-57ACCA7FC571}" destId="{1FEB24D4-E5B0-4349-826B-11A234D2751A}" srcOrd="0" destOrd="0" presId="urn:microsoft.com/office/officeart/2005/8/layout/hierarchy1"/>
    <dgm:cxn modelId="{57B878EC-5156-4D10-92DE-E98375324384}" srcId="{E59626A5-9FF3-4CDE-A4D6-C4A1C76A6207}" destId="{872115F7-09BF-4F39-93B4-417DA1FD38A6}" srcOrd="0" destOrd="0" parTransId="{060BCDBD-97AE-4EF6-B8AA-FD8E3615A39D}" sibTransId="{A0B4D8B2-BAF6-465B-B49F-765A2715D582}"/>
    <dgm:cxn modelId="{0F32B932-C721-4DFA-BAD7-1F087054DC6B}" type="presOf" srcId="{51AFA340-70F5-474E-AC4D-A23415ADFD7C}" destId="{30C44FD7-3BD6-4ED3-924F-821E4B59614A}" srcOrd="0" destOrd="0" presId="urn:microsoft.com/office/officeart/2005/8/layout/hierarchy1"/>
    <dgm:cxn modelId="{529D11CE-E869-482E-B029-4ABAE90ACD98}" type="presOf" srcId="{CCA86D9A-3B1F-4898-A5A9-11F8BF9B144C}" destId="{1F409C33-1AA8-4D57-9588-6D629EB49560}" srcOrd="0" destOrd="0" presId="urn:microsoft.com/office/officeart/2005/8/layout/hierarchy1"/>
    <dgm:cxn modelId="{D6BAD970-8C0B-4150-84F8-A7BE2325403D}" srcId="{E59626A5-9FF3-4CDE-A4D6-C4A1C76A6207}" destId="{F7D6EA3C-DB8F-430F-8549-13F72525E414}" srcOrd="3" destOrd="0" parTransId="{3A021FF5-044F-48C6-B9E0-57ACCA7FC571}" sibTransId="{087A2151-1F66-43ED-B2F5-6C411E6E14FA}"/>
    <dgm:cxn modelId="{44DDB65E-6D54-4FAC-9805-5866B350CF66}" type="presOf" srcId="{5C74B49B-3820-42D5-9B24-DC71A36B9AF8}" destId="{31CD78D1-9029-4118-8596-EB7E546C89B9}" srcOrd="0" destOrd="0" presId="urn:microsoft.com/office/officeart/2005/8/layout/hierarchy1"/>
    <dgm:cxn modelId="{944EC9DE-8045-47AA-B9EC-54AD7F9E1450}" type="presOf" srcId="{872115F7-09BF-4F39-93B4-417DA1FD38A6}" destId="{A279789F-D579-4EC6-9D59-3BA9BCFC3E81}" srcOrd="0" destOrd="0" presId="urn:microsoft.com/office/officeart/2005/8/layout/hierarchy1"/>
    <dgm:cxn modelId="{4C5B6550-78AB-4592-A707-9E30EB392840}" srcId="{D8772219-567B-466B-8A95-E18123331F94}" destId="{E59626A5-9FF3-4CDE-A4D6-C4A1C76A6207}" srcOrd="0" destOrd="0" parTransId="{64327CDF-1262-41A4-A157-DBFC14748298}" sibTransId="{65901EF9-8FFA-4D20-A352-A7F49B664369}"/>
    <dgm:cxn modelId="{51E3B79F-35D0-4173-8189-0F5D5649BB62}" type="presOf" srcId="{F7D6EA3C-DB8F-430F-8549-13F72525E414}" destId="{0E182AEE-5F77-46E9-9E4F-E90666F54DF4}" srcOrd="0" destOrd="0" presId="urn:microsoft.com/office/officeart/2005/8/layout/hierarchy1"/>
    <dgm:cxn modelId="{6CEF1DDA-195A-4B7E-BA8D-3D0DDEACE5BC}" type="presOf" srcId="{E347B44F-A6C3-4470-8A6F-7C648BFA3580}" destId="{1E65A3CD-D270-47F8-99FE-464E417174DA}" srcOrd="0" destOrd="0" presId="urn:microsoft.com/office/officeart/2005/8/layout/hierarchy1"/>
    <dgm:cxn modelId="{ADE93ECB-19D9-4131-9504-6E651F609D8E}" type="presParOf" srcId="{E0088485-86BA-4117-8909-8CD9B1F46DE9}" destId="{DD1E5787-046D-42AF-AEFF-68064A74F404}" srcOrd="0" destOrd="0" presId="urn:microsoft.com/office/officeart/2005/8/layout/hierarchy1"/>
    <dgm:cxn modelId="{1834BC6D-B30A-4532-9E6D-3A37213A1CEC}" type="presParOf" srcId="{DD1E5787-046D-42AF-AEFF-68064A74F404}" destId="{A3E0E02D-0B36-448D-A2DD-23989C0981B8}" srcOrd="0" destOrd="0" presId="urn:microsoft.com/office/officeart/2005/8/layout/hierarchy1"/>
    <dgm:cxn modelId="{4D2C167F-084F-4FB1-AE3D-A185BCD82FB5}" type="presParOf" srcId="{A3E0E02D-0B36-448D-A2DD-23989C0981B8}" destId="{673AE45E-534D-49D0-9CF8-4D59C41DF99C}" srcOrd="0" destOrd="0" presId="urn:microsoft.com/office/officeart/2005/8/layout/hierarchy1"/>
    <dgm:cxn modelId="{EE1043BC-849B-4EAF-A6FC-7839BC5FC5DF}" type="presParOf" srcId="{A3E0E02D-0B36-448D-A2DD-23989C0981B8}" destId="{E42E522D-ED12-4D2C-90D6-5E29F66E7327}" srcOrd="1" destOrd="0" presId="urn:microsoft.com/office/officeart/2005/8/layout/hierarchy1"/>
    <dgm:cxn modelId="{0053EEBD-6C7A-44D0-B120-C4C589DB634B}" type="presParOf" srcId="{DD1E5787-046D-42AF-AEFF-68064A74F404}" destId="{C4579E11-E3FD-49D6-B112-8B2491E76008}" srcOrd="1" destOrd="0" presId="urn:microsoft.com/office/officeart/2005/8/layout/hierarchy1"/>
    <dgm:cxn modelId="{A19384EA-6726-451F-AB98-7225BF87309B}" type="presParOf" srcId="{C4579E11-E3FD-49D6-B112-8B2491E76008}" destId="{6015EAF3-0B55-4F7F-8D16-E95ECE7C87FF}" srcOrd="0" destOrd="0" presId="urn:microsoft.com/office/officeart/2005/8/layout/hierarchy1"/>
    <dgm:cxn modelId="{31436423-8A1F-4E0F-99B3-BA1D55E33DFC}" type="presParOf" srcId="{C4579E11-E3FD-49D6-B112-8B2491E76008}" destId="{C689CB20-6F99-4542-905C-98787DE87C39}" srcOrd="1" destOrd="0" presId="urn:microsoft.com/office/officeart/2005/8/layout/hierarchy1"/>
    <dgm:cxn modelId="{6FED3C27-D5D8-4CD1-92CA-554F65ABC8A2}" type="presParOf" srcId="{C689CB20-6F99-4542-905C-98787DE87C39}" destId="{BF038F5F-EA75-40B8-A538-79CFA7F1E976}" srcOrd="0" destOrd="0" presId="urn:microsoft.com/office/officeart/2005/8/layout/hierarchy1"/>
    <dgm:cxn modelId="{EBF94318-43FB-4C05-9693-ABC700F0B598}" type="presParOf" srcId="{BF038F5F-EA75-40B8-A538-79CFA7F1E976}" destId="{EBB052C7-760D-4D6C-9EB6-6D73DC1769D5}" srcOrd="0" destOrd="0" presId="urn:microsoft.com/office/officeart/2005/8/layout/hierarchy1"/>
    <dgm:cxn modelId="{20267AE3-BA98-4F7B-A16C-8ECAF4CD53A5}" type="presParOf" srcId="{BF038F5F-EA75-40B8-A538-79CFA7F1E976}" destId="{A279789F-D579-4EC6-9D59-3BA9BCFC3E81}" srcOrd="1" destOrd="0" presId="urn:microsoft.com/office/officeart/2005/8/layout/hierarchy1"/>
    <dgm:cxn modelId="{08C9AE0A-CB5B-419D-9DA2-F556270B4221}" type="presParOf" srcId="{C689CB20-6F99-4542-905C-98787DE87C39}" destId="{B99B2782-AF23-43B9-827E-D4FF7D01BBFD}" srcOrd="1" destOrd="0" presId="urn:microsoft.com/office/officeart/2005/8/layout/hierarchy1"/>
    <dgm:cxn modelId="{2A48F54B-BAE4-43D6-8F59-BD8EB28E0197}" type="presParOf" srcId="{B99B2782-AF23-43B9-827E-D4FF7D01BBFD}" destId="{2A35CDC7-9153-4CB4-87D6-735C88210696}" srcOrd="0" destOrd="0" presId="urn:microsoft.com/office/officeart/2005/8/layout/hierarchy1"/>
    <dgm:cxn modelId="{FFD732C8-766A-43D6-907E-957A2B874781}" type="presParOf" srcId="{B99B2782-AF23-43B9-827E-D4FF7D01BBFD}" destId="{18C6DA74-322D-467E-80BC-6715315383D0}" srcOrd="1" destOrd="0" presId="urn:microsoft.com/office/officeart/2005/8/layout/hierarchy1"/>
    <dgm:cxn modelId="{68556C4C-2A8A-4768-B382-F6C6911D6A4F}" type="presParOf" srcId="{18C6DA74-322D-467E-80BC-6715315383D0}" destId="{A0DDF47F-6D2D-4FAB-83DB-4B319FFBEFA4}" srcOrd="0" destOrd="0" presId="urn:microsoft.com/office/officeart/2005/8/layout/hierarchy1"/>
    <dgm:cxn modelId="{F14C3A9E-ABDE-47CF-A1F3-1DE830B0DE10}" type="presParOf" srcId="{A0DDF47F-6D2D-4FAB-83DB-4B319FFBEFA4}" destId="{8DE4004E-4C65-47EA-B35F-D1F78EF7D477}" srcOrd="0" destOrd="0" presId="urn:microsoft.com/office/officeart/2005/8/layout/hierarchy1"/>
    <dgm:cxn modelId="{5D31D074-9D7D-48DD-A16C-FB3D44F1DAAA}" type="presParOf" srcId="{A0DDF47F-6D2D-4FAB-83DB-4B319FFBEFA4}" destId="{64C78C61-E3D5-4C3D-AEC6-B68938EBB074}" srcOrd="1" destOrd="0" presId="urn:microsoft.com/office/officeart/2005/8/layout/hierarchy1"/>
    <dgm:cxn modelId="{E7285306-2C81-4185-8882-AC485360FA1E}" type="presParOf" srcId="{18C6DA74-322D-467E-80BC-6715315383D0}" destId="{7F2BB321-F4C2-451E-8D29-B6033C760325}" srcOrd="1" destOrd="0" presId="urn:microsoft.com/office/officeart/2005/8/layout/hierarchy1"/>
    <dgm:cxn modelId="{4DB9B0F4-F28C-476A-AFD7-8F1027F3256C}" type="presParOf" srcId="{C4579E11-E3FD-49D6-B112-8B2491E76008}" destId="{5B2D31DB-E7F5-45B0-BFE5-10F0C0BD987E}" srcOrd="2" destOrd="0" presId="urn:microsoft.com/office/officeart/2005/8/layout/hierarchy1"/>
    <dgm:cxn modelId="{3F8B6352-A325-466F-B20A-29E5EA520D7C}" type="presParOf" srcId="{C4579E11-E3FD-49D6-B112-8B2491E76008}" destId="{C9416276-F83B-41CA-9E2E-BE38C32188E4}" srcOrd="3" destOrd="0" presId="urn:microsoft.com/office/officeart/2005/8/layout/hierarchy1"/>
    <dgm:cxn modelId="{21328567-55B0-4D3D-A064-40A0985F10ED}" type="presParOf" srcId="{C9416276-F83B-41CA-9E2E-BE38C32188E4}" destId="{F50C95CA-E518-407B-9B09-34134DAAD466}" srcOrd="0" destOrd="0" presId="urn:microsoft.com/office/officeart/2005/8/layout/hierarchy1"/>
    <dgm:cxn modelId="{AD80FE63-BD55-415E-B892-4BCA526E2D43}" type="presParOf" srcId="{F50C95CA-E518-407B-9B09-34134DAAD466}" destId="{68CA2912-BE5D-4812-A9D1-12352551EA1E}" srcOrd="0" destOrd="0" presId="urn:microsoft.com/office/officeart/2005/8/layout/hierarchy1"/>
    <dgm:cxn modelId="{3A00B435-11F1-4B32-83B0-B42899E268A9}" type="presParOf" srcId="{F50C95CA-E518-407B-9B09-34134DAAD466}" destId="{2ADB5CF9-DE3E-41BF-BF46-3F13A4BDD993}" srcOrd="1" destOrd="0" presId="urn:microsoft.com/office/officeart/2005/8/layout/hierarchy1"/>
    <dgm:cxn modelId="{338FC942-1AFB-4819-9FB0-91F615F33AED}" type="presParOf" srcId="{C9416276-F83B-41CA-9E2E-BE38C32188E4}" destId="{3402B814-4808-4583-95F9-B5C66AF0C3E7}" srcOrd="1" destOrd="0" presId="urn:microsoft.com/office/officeart/2005/8/layout/hierarchy1"/>
    <dgm:cxn modelId="{2834DE82-E550-45EE-B847-06CFF1151651}" type="presParOf" srcId="{3402B814-4808-4583-95F9-B5C66AF0C3E7}" destId="{CCE7FDE1-BE98-4AE6-BD6C-555D78C60CB1}" srcOrd="0" destOrd="0" presId="urn:microsoft.com/office/officeart/2005/8/layout/hierarchy1"/>
    <dgm:cxn modelId="{035BE555-C54E-4A13-86A8-AC0EBDCE8656}" type="presParOf" srcId="{3402B814-4808-4583-95F9-B5C66AF0C3E7}" destId="{8268FDBC-15C3-4DA3-9151-0AA70A30784F}" srcOrd="1" destOrd="0" presId="urn:microsoft.com/office/officeart/2005/8/layout/hierarchy1"/>
    <dgm:cxn modelId="{8A21A8E3-57FB-461F-A4E1-248448ABFC88}" type="presParOf" srcId="{8268FDBC-15C3-4DA3-9151-0AA70A30784F}" destId="{91A9D6B0-41E6-463F-87B4-46D466EC9965}" srcOrd="0" destOrd="0" presId="urn:microsoft.com/office/officeart/2005/8/layout/hierarchy1"/>
    <dgm:cxn modelId="{991C9320-2C60-45D9-B973-B34258595957}" type="presParOf" srcId="{91A9D6B0-41E6-463F-87B4-46D466EC9965}" destId="{B29174FF-0829-44E6-BC9A-6F87FE72039B}" srcOrd="0" destOrd="0" presId="urn:microsoft.com/office/officeart/2005/8/layout/hierarchy1"/>
    <dgm:cxn modelId="{336C0970-0F6A-4F58-80C9-B2B1BA95DF37}" type="presParOf" srcId="{91A9D6B0-41E6-463F-87B4-46D466EC9965}" destId="{1E65A3CD-D270-47F8-99FE-464E417174DA}" srcOrd="1" destOrd="0" presId="urn:microsoft.com/office/officeart/2005/8/layout/hierarchy1"/>
    <dgm:cxn modelId="{9A548C67-7815-4C33-AF6D-D9482DB93E32}" type="presParOf" srcId="{8268FDBC-15C3-4DA3-9151-0AA70A30784F}" destId="{8B3DA0C8-CFF0-42BF-B369-1EDB2EDF8E54}" srcOrd="1" destOrd="0" presId="urn:microsoft.com/office/officeart/2005/8/layout/hierarchy1"/>
    <dgm:cxn modelId="{B13F1462-E81B-49DB-85BD-E8066B75DEC6}" type="presParOf" srcId="{C4579E11-E3FD-49D6-B112-8B2491E76008}" destId="{31CD78D1-9029-4118-8596-EB7E546C89B9}" srcOrd="4" destOrd="0" presId="urn:microsoft.com/office/officeart/2005/8/layout/hierarchy1"/>
    <dgm:cxn modelId="{E6C5A826-72CA-479B-8465-849624504AD3}" type="presParOf" srcId="{C4579E11-E3FD-49D6-B112-8B2491E76008}" destId="{3087DF5C-C122-4F6B-BE09-36E3D234C33C}" srcOrd="5" destOrd="0" presId="urn:microsoft.com/office/officeart/2005/8/layout/hierarchy1"/>
    <dgm:cxn modelId="{B0B025AE-9163-48BE-859D-0C23CFCEDD01}" type="presParOf" srcId="{3087DF5C-C122-4F6B-BE09-36E3D234C33C}" destId="{E8424AFD-8D62-49C6-BA1E-6FCA11C8EF1B}" srcOrd="0" destOrd="0" presId="urn:microsoft.com/office/officeart/2005/8/layout/hierarchy1"/>
    <dgm:cxn modelId="{7FB82708-52B9-4C38-BCF8-759F43543EAD}" type="presParOf" srcId="{E8424AFD-8D62-49C6-BA1E-6FCA11C8EF1B}" destId="{F5A493C2-B645-4EE5-858A-B8D4B06A8760}" srcOrd="0" destOrd="0" presId="urn:microsoft.com/office/officeart/2005/8/layout/hierarchy1"/>
    <dgm:cxn modelId="{1763E6A0-0EB9-49A0-B39F-6D551699BAEA}" type="presParOf" srcId="{E8424AFD-8D62-49C6-BA1E-6FCA11C8EF1B}" destId="{79923AAC-E2FA-4E67-9207-73B0B0DC21FB}" srcOrd="1" destOrd="0" presId="urn:microsoft.com/office/officeart/2005/8/layout/hierarchy1"/>
    <dgm:cxn modelId="{2E28C910-8DAF-478D-A972-B563AB9DAF54}" type="presParOf" srcId="{3087DF5C-C122-4F6B-BE09-36E3D234C33C}" destId="{B49067D8-F240-4299-8AEB-CEE77F094AE7}" srcOrd="1" destOrd="0" presId="urn:microsoft.com/office/officeart/2005/8/layout/hierarchy1"/>
    <dgm:cxn modelId="{9F12B226-5085-4B71-98D3-C8F6F6175941}" type="presParOf" srcId="{B49067D8-F240-4299-8AEB-CEE77F094AE7}" destId="{1F409C33-1AA8-4D57-9588-6D629EB49560}" srcOrd="0" destOrd="0" presId="urn:microsoft.com/office/officeart/2005/8/layout/hierarchy1"/>
    <dgm:cxn modelId="{BA71C942-D17F-4610-8A81-CF41B592F9B7}" type="presParOf" srcId="{B49067D8-F240-4299-8AEB-CEE77F094AE7}" destId="{B43716B5-13A2-4457-8EF5-A48685428AE9}" srcOrd="1" destOrd="0" presId="urn:microsoft.com/office/officeart/2005/8/layout/hierarchy1"/>
    <dgm:cxn modelId="{C227B0F5-4DC1-4E26-838B-C3F1D6DA679D}" type="presParOf" srcId="{B43716B5-13A2-4457-8EF5-A48685428AE9}" destId="{36F038A1-5003-4F0A-AC17-7D90903EC78E}" srcOrd="0" destOrd="0" presId="urn:microsoft.com/office/officeart/2005/8/layout/hierarchy1"/>
    <dgm:cxn modelId="{A157A63A-3C92-4B8A-83F6-DF831F3D0108}" type="presParOf" srcId="{36F038A1-5003-4F0A-AC17-7D90903EC78E}" destId="{5B22C7AB-68FA-4A2E-AC98-360A0986EEB0}" srcOrd="0" destOrd="0" presId="urn:microsoft.com/office/officeart/2005/8/layout/hierarchy1"/>
    <dgm:cxn modelId="{7BA644A8-18A2-4F2A-95D0-E9643B70989E}" type="presParOf" srcId="{36F038A1-5003-4F0A-AC17-7D90903EC78E}" destId="{B821F9AA-E83B-497B-B976-1FE01F8C81CF}" srcOrd="1" destOrd="0" presId="urn:microsoft.com/office/officeart/2005/8/layout/hierarchy1"/>
    <dgm:cxn modelId="{A4E78986-5A1F-4040-9F7E-749768B6494D}" type="presParOf" srcId="{B43716B5-13A2-4457-8EF5-A48685428AE9}" destId="{824C6853-FA88-4254-98CA-C3B98C7DA8F1}" srcOrd="1" destOrd="0" presId="urn:microsoft.com/office/officeart/2005/8/layout/hierarchy1"/>
    <dgm:cxn modelId="{15BB7E0E-389F-42A9-95B3-C2C56A3292C4}" type="presParOf" srcId="{C4579E11-E3FD-49D6-B112-8B2491E76008}" destId="{1FEB24D4-E5B0-4349-826B-11A234D2751A}" srcOrd="6" destOrd="0" presId="urn:microsoft.com/office/officeart/2005/8/layout/hierarchy1"/>
    <dgm:cxn modelId="{3C50200E-CCBF-43DE-8242-861D69E0321E}" type="presParOf" srcId="{C4579E11-E3FD-49D6-B112-8B2491E76008}" destId="{D7E0F879-036D-427E-815B-41ED57A7153C}" srcOrd="7" destOrd="0" presId="urn:microsoft.com/office/officeart/2005/8/layout/hierarchy1"/>
    <dgm:cxn modelId="{118F334F-0EF8-4FDF-BE1D-28A4331C3BE3}" type="presParOf" srcId="{D7E0F879-036D-427E-815B-41ED57A7153C}" destId="{E4CA2D9C-2941-464E-B8DE-0DFC651346E9}" srcOrd="0" destOrd="0" presId="urn:microsoft.com/office/officeart/2005/8/layout/hierarchy1"/>
    <dgm:cxn modelId="{CD280A7E-C460-40A6-AA11-A7458C33DD0E}" type="presParOf" srcId="{E4CA2D9C-2941-464E-B8DE-0DFC651346E9}" destId="{5EEF8E91-C065-4814-B38D-06954DE76A98}" srcOrd="0" destOrd="0" presId="urn:microsoft.com/office/officeart/2005/8/layout/hierarchy1"/>
    <dgm:cxn modelId="{0524BFD6-FD8C-4641-8FE7-7BF94AD106CB}" type="presParOf" srcId="{E4CA2D9C-2941-464E-B8DE-0DFC651346E9}" destId="{0E182AEE-5F77-46E9-9E4F-E90666F54DF4}" srcOrd="1" destOrd="0" presId="urn:microsoft.com/office/officeart/2005/8/layout/hierarchy1"/>
    <dgm:cxn modelId="{E964853A-B992-4C4E-91BD-0754EB05535A}" type="presParOf" srcId="{D7E0F879-036D-427E-815B-41ED57A7153C}" destId="{774C39CF-C348-4098-81FD-03CFE31B521C}" srcOrd="1" destOrd="0" presId="urn:microsoft.com/office/officeart/2005/8/layout/hierarchy1"/>
    <dgm:cxn modelId="{234C8501-E128-43F2-ACC8-A1867C7FC6A3}" type="presParOf" srcId="{774C39CF-C348-4098-81FD-03CFE31B521C}" destId="{30C44FD7-3BD6-4ED3-924F-821E4B59614A}" srcOrd="0" destOrd="0" presId="urn:microsoft.com/office/officeart/2005/8/layout/hierarchy1"/>
    <dgm:cxn modelId="{56BB43F0-73D7-4B4A-A1B3-F036353C6947}" type="presParOf" srcId="{774C39CF-C348-4098-81FD-03CFE31B521C}" destId="{671C996E-94D9-433F-B9CA-7FFB1759C117}" srcOrd="1" destOrd="0" presId="urn:microsoft.com/office/officeart/2005/8/layout/hierarchy1"/>
    <dgm:cxn modelId="{5D114613-5038-4D4E-97F8-1C65345DADEE}" type="presParOf" srcId="{671C996E-94D9-433F-B9CA-7FFB1759C117}" destId="{B10F7B46-DE1E-499E-9C58-80A2428FF686}" srcOrd="0" destOrd="0" presId="urn:microsoft.com/office/officeart/2005/8/layout/hierarchy1"/>
    <dgm:cxn modelId="{08922CD1-E973-43F9-8076-9F124C8D31F4}" type="presParOf" srcId="{B10F7B46-DE1E-499E-9C58-80A2428FF686}" destId="{5AB15013-9994-4FD7-A681-FD43B87869EC}" srcOrd="0" destOrd="0" presId="urn:microsoft.com/office/officeart/2005/8/layout/hierarchy1"/>
    <dgm:cxn modelId="{DC7052C5-18C8-4DAA-B1AD-E057BAF847B0}" type="presParOf" srcId="{B10F7B46-DE1E-499E-9C58-80A2428FF686}" destId="{4F8531E1-832E-4681-B985-6909816755D8}" srcOrd="1" destOrd="0" presId="urn:microsoft.com/office/officeart/2005/8/layout/hierarchy1"/>
    <dgm:cxn modelId="{F516888C-2D97-4237-AC2E-5C7E9041B6BC}" type="presParOf" srcId="{671C996E-94D9-433F-B9CA-7FFB1759C117}" destId="{7070F9F4-25BB-44DE-8528-2A3C027EFBA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772219-567B-466B-8A95-E18123331F9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E59626A5-9FF3-4CDE-A4D6-C4A1C76A6207}">
      <dgm:prSet phldrT="[Text]"/>
      <dgm:spPr/>
      <dgm:t>
        <a:bodyPr/>
        <a:lstStyle/>
        <a:p>
          <a:r>
            <a:rPr lang="en-US" b="1" smtClean="0"/>
            <a:t>VARIABLES</a:t>
          </a:r>
          <a:endParaRPr lang="en-US" b="1" dirty="0"/>
        </a:p>
      </dgm:t>
    </dgm:pt>
    <dgm:pt modelId="{64327CDF-1262-41A4-A157-DBFC14748298}" type="parTrans" cxnId="{4C5B6550-78AB-4592-A707-9E30EB392840}">
      <dgm:prSet/>
      <dgm:spPr/>
      <dgm:t>
        <a:bodyPr/>
        <a:lstStyle/>
        <a:p>
          <a:endParaRPr lang="en-US"/>
        </a:p>
      </dgm:t>
    </dgm:pt>
    <dgm:pt modelId="{65901EF9-8FFA-4D20-A352-A7F49B664369}" type="sibTrans" cxnId="{4C5B6550-78AB-4592-A707-9E30EB392840}">
      <dgm:prSet/>
      <dgm:spPr/>
      <dgm:t>
        <a:bodyPr/>
        <a:lstStyle/>
        <a:p>
          <a:endParaRPr lang="en-US"/>
        </a:p>
      </dgm:t>
    </dgm:pt>
    <dgm:pt modelId="{872115F7-09BF-4F39-93B4-417DA1FD38A6}">
      <dgm:prSet phldrT="[Text]"/>
      <dgm:spPr/>
      <dgm:t>
        <a:bodyPr/>
        <a:lstStyle/>
        <a:p>
          <a:r>
            <a:rPr lang="en-US" b="1" dirty="0" smtClean="0"/>
            <a:t>VAS</a:t>
          </a:r>
          <a:endParaRPr lang="en-US" b="1" dirty="0"/>
        </a:p>
      </dgm:t>
    </dgm:pt>
    <dgm:pt modelId="{060BCDBD-97AE-4EF6-B8AA-FD8E3615A39D}" type="parTrans" cxnId="{57B878EC-5156-4D10-92DE-E98375324384}">
      <dgm:prSet/>
      <dgm:spPr/>
      <dgm:t>
        <a:bodyPr/>
        <a:lstStyle/>
        <a:p>
          <a:endParaRPr lang="en-US"/>
        </a:p>
      </dgm:t>
    </dgm:pt>
    <dgm:pt modelId="{A0B4D8B2-BAF6-465B-B49F-765A2715D582}" type="sibTrans" cxnId="{57B878EC-5156-4D10-92DE-E98375324384}">
      <dgm:prSet/>
      <dgm:spPr/>
      <dgm:t>
        <a:bodyPr/>
        <a:lstStyle/>
        <a:p>
          <a:endParaRPr lang="en-US"/>
        </a:p>
      </dgm:t>
    </dgm:pt>
    <dgm:pt modelId="{645E157D-47B5-4AB1-9988-E936881E851A}">
      <dgm:prSet phldrT="[Text]"/>
      <dgm:spPr>
        <a:blipFill rotWithShape="0">
          <a:blip xmlns:r="http://schemas.openxmlformats.org/officeDocument/2006/relationships" r:embed="rId1"/>
          <a:stretch>
            <a:fillRect/>
          </a:stretch>
        </a:blipFill>
      </dgm:spPr>
      <dgm:t>
        <a:bodyPr/>
        <a:lstStyle/>
        <a:p>
          <a:r>
            <a:rPr lang="en-US" b="1" i="1" dirty="0" smtClean="0"/>
            <a:t>Attention/set switching</a:t>
          </a:r>
          <a:endParaRPr lang="en-US" b="1" i="1" dirty="0"/>
        </a:p>
      </dgm:t>
    </dgm:pt>
    <dgm:pt modelId="{51AFA340-70F5-474E-AC4D-A23415ADFD7C}" type="parTrans" cxnId="{64AF0227-5CDA-43FF-97FC-D1627DBEED28}">
      <dgm:prSet/>
      <dgm:spPr/>
      <dgm:t>
        <a:bodyPr/>
        <a:lstStyle/>
        <a:p>
          <a:endParaRPr lang="en-US"/>
        </a:p>
      </dgm:t>
    </dgm:pt>
    <dgm:pt modelId="{3466FF7C-F1BB-4C81-9B6E-6DEA905A0886}" type="sibTrans" cxnId="{64AF0227-5CDA-43FF-97FC-D1627DBEED28}">
      <dgm:prSet/>
      <dgm:spPr/>
      <dgm:t>
        <a:bodyPr/>
        <a:lstStyle/>
        <a:p>
          <a:endParaRPr lang="en-US"/>
        </a:p>
      </dgm:t>
    </dgm:pt>
    <dgm:pt modelId="{F7D6EA3C-DB8F-430F-8549-13F72525E414}">
      <dgm:prSet phldrT="[Text]"/>
      <dgm:spPr/>
      <dgm:t>
        <a:bodyPr/>
        <a:lstStyle/>
        <a:p>
          <a:r>
            <a:rPr lang="en-US" b="1" dirty="0" smtClean="0"/>
            <a:t>TMT-B</a:t>
          </a:r>
          <a:endParaRPr lang="en-US" b="1" dirty="0"/>
        </a:p>
      </dgm:t>
    </dgm:pt>
    <dgm:pt modelId="{3A021FF5-044F-48C6-B9E0-57ACCA7FC571}" type="parTrans" cxnId="{D6BAD970-8C0B-4150-84F8-A7BE2325403D}">
      <dgm:prSet/>
      <dgm:spPr/>
      <dgm:t>
        <a:bodyPr/>
        <a:lstStyle/>
        <a:p>
          <a:endParaRPr lang="en-US"/>
        </a:p>
      </dgm:t>
    </dgm:pt>
    <dgm:pt modelId="{087A2151-1F66-43ED-B2F5-6C411E6E14FA}" type="sibTrans" cxnId="{D6BAD970-8C0B-4150-84F8-A7BE2325403D}">
      <dgm:prSet/>
      <dgm:spPr/>
      <dgm:t>
        <a:bodyPr/>
        <a:lstStyle/>
        <a:p>
          <a:endParaRPr lang="en-US"/>
        </a:p>
      </dgm:t>
    </dgm:pt>
    <dgm:pt modelId="{7465A64B-21B5-4B38-B8D7-04DD9E1CADBC}">
      <dgm:prSet phldrT="[Text]"/>
      <dgm:spPr/>
      <dgm:t>
        <a:bodyPr/>
        <a:lstStyle/>
        <a:p>
          <a:r>
            <a:rPr lang="en-US" b="0" i="1" dirty="0" smtClean="0"/>
            <a:t>Auditory memory and Learning</a:t>
          </a:r>
          <a:endParaRPr lang="en-US" b="0" i="1" dirty="0"/>
        </a:p>
      </dgm:t>
    </dgm:pt>
    <dgm:pt modelId="{CCA86D9A-3B1F-4898-A5A9-11F8BF9B144C}" type="parTrans" cxnId="{C19836D7-8D84-4043-9534-C2AF6298A011}">
      <dgm:prSet/>
      <dgm:spPr/>
      <dgm:t>
        <a:bodyPr/>
        <a:lstStyle/>
        <a:p>
          <a:endParaRPr lang="en-US"/>
        </a:p>
      </dgm:t>
    </dgm:pt>
    <dgm:pt modelId="{156C63F9-73BB-4BCC-B796-C3E26EA1D513}" type="sibTrans" cxnId="{C19836D7-8D84-4043-9534-C2AF6298A011}">
      <dgm:prSet/>
      <dgm:spPr/>
      <dgm:t>
        <a:bodyPr/>
        <a:lstStyle/>
        <a:p>
          <a:endParaRPr lang="en-US"/>
        </a:p>
      </dgm:t>
    </dgm:pt>
    <dgm:pt modelId="{7D4197FE-DA5C-47BF-B2CF-694890FCF3DB}">
      <dgm:prSet phldrT="[Text]"/>
      <dgm:spPr/>
      <dgm:t>
        <a:bodyPr/>
        <a:lstStyle/>
        <a:p>
          <a:r>
            <a:rPr lang="en-US" i="1" dirty="0" smtClean="0"/>
            <a:t>Free Recall</a:t>
          </a:r>
          <a:endParaRPr lang="en-US" i="1" dirty="0"/>
        </a:p>
      </dgm:t>
    </dgm:pt>
    <dgm:pt modelId="{EEEBEC63-041A-4BFE-94B1-DCE38A13D18B}" type="sibTrans" cxnId="{FDA9366D-5839-4555-959E-291F8F722ADB}">
      <dgm:prSet/>
      <dgm:spPr/>
      <dgm:t>
        <a:bodyPr/>
        <a:lstStyle/>
        <a:p>
          <a:endParaRPr lang="en-US"/>
        </a:p>
      </dgm:t>
    </dgm:pt>
    <dgm:pt modelId="{C61559CC-BE00-4A92-9B19-2CF9ABEE1FA1}" type="parTrans" cxnId="{FDA9366D-5839-4555-959E-291F8F722ADB}">
      <dgm:prSet/>
      <dgm:spPr/>
      <dgm:t>
        <a:bodyPr/>
        <a:lstStyle/>
        <a:p>
          <a:endParaRPr lang="en-US"/>
        </a:p>
      </dgm:t>
    </dgm:pt>
    <dgm:pt modelId="{C917218C-AE83-4E41-BE2C-A18DFC40B835}">
      <dgm:prSet phldrT="[Text]"/>
      <dgm:spPr/>
      <dgm:t>
        <a:bodyPr/>
        <a:lstStyle/>
        <a:p>
          <a:r>
            <a:rPr lang="en-US" b="1" dirty="0" smtClean="0"/>
            <a:t>DIGIT SPAN</a:t>
          </a:r>
          <a:endParaRPr lang="en-US" b="1" dirty="0"/>
        </a:p>
      </dgm:t>
    </dgm:pt>
    <dgm:pt modelId="{B8292F56-6A11-485F-B115-7CA29A2EA6D6}" type="parTrans" cxnId="{9A8BC080-260D-41E5-87AA-BD0575DD79F3}">
      <dgm:prSet/>
      <dgm:spPr/>
      <dgm:t>
        <a:bodyPr/>
        <a:lstStyle/>
        <a:p>
          <a:endParaRPr lang="en-US"/>
        </a:p>
      </dgm:t>
    </dgm:pt>
    <dgm:pt modelId="{67BC59F7-A0D7-441C-8897-6EE6790E7AE7}" type="sibTrans" cxnId="{9A8BC080-260D-41E5-87AA-BD0575DD79F3}">
      <dgm:prSet/>
      <dgm:spPr/>
      <dgm:t>
        <a:bodyPr/>
        <a:lstStyle/>
        <a:p>
          <a:endParaRPr lang="en-US"/>
        </a:p>
      </dgm:t>
    </dgm:pt>
    <dgm:pt modelId="{E347B44F-A6C3-4470-8A6F-7C648BFA3580}">
      <dgm:prSet phldrT="[Text]"/>
      <dgm:spPr>
        <a:blipFill rotWithShape="0">
          <a:blip xmlns:r="http://schemas.openxmlformats.org/officeDocument/2006/relationships" r:embed="rId2"/>
          <a:stretch>
            <a:fillRect/>
          </a:stretch>
        </a:blipFill>
      </dgm:spPr>
      <dgm:t>
        <a:bodyPr/>
        <a:lstStyle/>
        <a:p>
          <a:r>
            <a:rPr lang="en-US" b="1" i="1" dirty="0" smtClean="0"/>
            <a:t>Forward: </a:t>
          </a:r>
          <a:r>
            <a:rPr lang="en-US" i="1" dirty="0" smtClean="0"/>
            <a:t>Immediate Recall</a:t>
          </a:r>
          <a:endParaRPr lang="en-US" i="1" dirty="0"/>
        </a:p>
      </dgm:t>
    </dgm:pt>
    <dgm:pt modelId="{A2387E27-C15F-4DA1-B72A-8B417B19516B}" type="parTrans" cxnId="{CEB8EAEE-B408-4F3C-8FFA-6376D99531AF}">
      <dgm:prSet/>
      <dgm:spPr/>
      <dgm:t>
        <a:bodyPr/>
        <a:lstStyle/>
        <a:p>
          <a:endParaRPr lang="en-US"/>
        </a:p>
      </dgm:t>
    </dgm:pt>
    <dgm:pt modelId="{CADCE463-91F6-4F0B-B34E-C9DF97622D51}" type="sibTrans" cxnId="{CEB8EAEE-B408-4F3C-8FFA-6376D99531AF}">
      <dgm:prSet/>
      <dgm:spPr/>
      <dgm:t>
        <a:bodyPr/>
        <a:lstStyle/>
        <a:p>
          <a:endParaRPr lang="en-US"/>
        </a:p>
      </dgm:t>
    </dgm:pt>
    <dgm:pt modelId="{3C2FA2BF-3361-4F27-83EF-A40C40ADC91D}">
      <dgm:prSet phldrT="[Text]"/>
      <dgm:spPr/>
      <dgm:t>
        <a:bodyPr/>
        <a:lstStyle/>
        <a:p>
          <a:r>
            <a:rPr lang="en-US" i="1" dirty="0" smtClean="0"/>
            <a:t>Pain Intensity</a:t>
          </a:r>
          <a:endParaRPr lang="en-US" i="1" dirty="0"/>
        </a:p>
      </dgm:t>
    </dgm:pt>
    <dgm:pt modelId="{63E811F3-1BB6-43FD-9EF2-A58FB5DC27FC}" type="parTrans" cxnId="{2B836533-1707-4596-B9ED-8435ABE6D4F5}">
      <dgm:prSet/>
      <dgm:spPr/>
      <dgm:t>
        <a:bodyPr/>
        <a:lstStyle/>
        <a:p>
          <a:endParaRPr lang="en-US"/>
        </a:p>
      </dgm:t>
    </dgm:pt>
    <dgm:pt modelId="{599D5C89-F37D-4946-B404-708E08C6F833}" type="sibTrans" cxnId="{2B836533-1707-4596-B9ED-8435ABE6D4F5}">
      <dgm:prSet/>
      <dgm:spPr/>
      <dgm:t>
        <a:bodyPr/>
        <a:lstStyle/>
        <a:p>
          <a:endParaRPr lang="en-US"/>
        </a:p>
      </dgm:t>
    </dgm:pt>
    <dgm:pt modelId="{2C843661-9F01-462C-81E1-4219DF6A18FA}">
      <dgm:prSet/>
      <dgm:spPr/>
      <dgm:t>
        <a:bodyPr/>
        <a:lstStyle/>
        <a:p>
          <a:r>
            <a:rPr lang="en-US" b="1" dirty="0" smtClean="0"/>
            <a:t>List A</a:t>
          </a:r>
          <a:endParaRPr lang="en-US" b="1" dirty="0"/>
        </a:p>
      </dgm:t>
    </dgm:pt>
    <dgm:pt modelId="{339AEFC5-F17F-43B7-B52D-EADB327E311B}" type="parTrans" cxnId="{8D7C3CFE-D9B1-4B4F-8166-25D76C4657AA}">
      <dgm:prSet/>
      <dgm:spPr/>
      <dgm:t>
        <a:bodyPr/>
        <a:lstStyle/>
        <a:p>
          <a:endParaRPr lang="en-US"/>
        </a:p>
      </dgm:t>
    </dgm:pt>
    <dgm:pt modelId="{BE67B2D6-3183-4BA9-A852-E14CF1C9CE6B}" type="sibTrans" cxnId="{8D7C3CFE-D9B1-4B4F-8166-25D76C4657AA}">
      <dgm:prSet/>
      <dgm:spPr/>
      <dgm:t>
        <a:bodyPr/>
        <a:lstStyle/>
        <a:p>
          <a:endParaRPr lang="en-US"/>
        </a:p>
      </dgm:t>
    </dgm:pt>
    <dgm:pt modelId="{9F711942-AA70-4546-96B9-C7C9FCCBDAA6}">
      <dgm:prSet/>
      <dgm:spPr>
        <a:blipFill rotWithShape="0">
          <a:blip xmlns:r="http://schemas.openxmlformats.org/officeDocument/2006/relationships" r:embed="rId3"/>
          <a:stretch>
            <a:fillRect/>
          </a:stretch>
        </a:blipFill>
      </dgm:spPr>
      <dgm:t>
        <a:bodyPr/>
        <a:lstStyle/>
        <a:p>
          <a:r>
            <a:rPr lang="en-US" b="1" dirty="0" smtClean="0"/>
            <a:t>Immediate Memory (A1)</a:t>
          </a:r>
          <a:endParaRPr lang="en-US" b="1" dirty="0"/>
        </a:p>
      </dgm:t>
    </dgm:pt>
    <dgm:pt modelId="{0ED8CE13-38CC-4DED-92AD-580DF4846B31}" type="parTrans" cxnId="{FA72A53C-E34D-46BB-9136-D6DD3A54AD74}">
      <dgm:prSet/>
      <dgm:spPr/>
      <dgm:t>
        <a:bodyPr/>
        <a:lstStyle/>
        <a:p>
          <a:endParaRPr lang="en-US"/>
        </a:p>
      </dgm:t>
    </dgm:pt>
    <dgm:pt modelId="{BE716B4E-A260-4407-8A07-62A107DAFA74}" type="sibTrans" cxnId="{FA72A53C-E34D-46BB-9136-D6DD3A54AD74}">
      <dgm:prSet/>
      <dgm:spPr/>
      <dgm:t>
        <a:bodyPr/>
        <a:lstStyle/>
        <a:p>
          <a:endParaRPr lang="en-US"/>
        </a:p>
      </dgm:t>
    </dgm:pt>
    <dgm:pt modelId="{7650DF41-CA23-4785-90AA-67CDEDD0A5FE}">
      <dgm:prSet/>
      <dgm:spPr>
        <a:blipFill rotWithShape="0">
          <a:blip xmlns:r="http://schemas.openxmlformats.org/officeDocument/2006/relationships" r:embed="rId4"/>
          <a:stretch>
            <a:fillRect/>
          </a:stretch>
        </a:blipFill>
      </dgm:spPr>
      <dgm:t>
        <a:bodyPr/>
        <a:lstStyle/>
        <a:p>
          <a:r>
            <a:rPr lang="en-US" b="1" dirty="0" smtClean="0"/>
            <a:t>Interference (A6)</a:t>
          </a:r>
          <a:endParaRPr lang="en-US" b="1" dirty="0"/>
        </a:p>
      </dgm:t>
    </dgm:pt>
    <dgm:pt modelId="{1E6FB018-7959-48D9-9FC7-F3D61A785413}" type="parTrans" cxnId="{CF38B313-D537-49A5-9592-7259206A4A5D}">
      <dgm:prSet/>
      <dgm:spPr/>
      <dgm:t>
        <a:bodyPr/>
        <a:lstStyle/>
        <a:p>
          <a:endParaRPr lang="en-US"/>
        </a:p>
      </dgm:t>
    </dgm:pt>
    <dgm:pt modelId="{E4F90FF3-E214-455E-88D5-DE3D989D9962}" type="sibTrans" cxnId="{CF38B313-D537-49A5-9592-7259206A4A5D}">
      <dgm:prSet/>
      <dgm:spPr/>
      <dgm:t>
        <a:bodyPr/>
        <a:lstStyle/>
        <a:p>
          <a:endParaRPr lang="en-US"/>
        </a:p>
      </dgm:t>
    </dgm:pt>
    <dgm:pt modelId="{8E61FA90-7191-42FE-B43B-898CCA1B00E0}">
      <dgm:prSet/>
      <dgm:spPr/>
      <dgm:t>
        <a:bodyPr/>
        <a:lstStyle/>
        <a:p>
          <a:r>
            <a:rPr lang="en-US" b="1" dirty="0" smtClean="0"/>
            <a:t>RAVLT</a:t>
          </a:r>
          <a:endParaRPr lang="en-US" b="1" dirty="0"/>
        </a:p>
      </dgm:t>
    </dgm:pt>
    <dgm:pt modelId="{5C74B49B-3820-42D5-9B24-DC71A36B9AF8}" type="parTrans" cxnId="{63DE0405-6A10-4DE4-A376-E888F4353F29}">
      <dgm:prSet/>
      <dgm:spPr/>
      <dgm:t>
        <a:bodyPr/>
        <a:lstStyle/>
        <a:p>
          <a:endParaRPr lang="en-US"/>
        </a:p>
      </dgm:t>
    </dgm:pt>
    <dgm:pt modelId="{604CAE8B-6BE9-47F6-A627-34E9A0D53BB9}" type="sibTrans" cxnId="{63DE0405-6A10-4DE4-A376-E888F4353F29}">
      <dgm:prSet/>
      <dgm:spPr/>
      <dgm:t>
        <a:bodyPr/>
        <a:lstStyle/>
        <a:p>
          <a:endParaRPr lang="en-US"/>
        </a:p>
      </dgm:t>
    </dgm:pt>
    <dgm:pt modelId="{D1824C91-6B3F-9542-AA07-E5CCCFD915DF}">
      <dgm:prSet phldrT="[Text]"/>
      <dgm:spPr>
        <a:blipFill rotWithShape="0">
          <a:blip xmlns:r="http://schemas.openxmlformats.org/officeDocument/2006/relationships" r:embed="rId5"/>
          <a:stretch>
            <a:fillRect/>
          </a:stretch>
        </a:blipFill>
      </dgm:spPr>
      <dgm:t>
        <a:bodyPr/>
        <a:lstStyle/>
        <a:p>
          <a:r>
            <a:rPr lang="en-US" b="1" i="1" dirty="0" smtClean="0"/>
            <a:t>Backward: </a:t>
          </a:r>
          <a:r>
            <a:rPr lang="en-US" i="1" dirty="0" smtClean="0"/>
            <a:t>Working Memory</a:t>
          </a:r>
          <a:endParaRPr lang="en-US" i="1" dirty="0"/>
        </a:p>
      </dgm:t>
    </dgm:pt>
    <dgm:pt modelId="{515279AD-44B8-3F4C-877C-329107F00A44}" type="parTrans" cxnId="{3DCCB388-3D71-D04E-ADBD-32575063417D}">
      <dgm:prSet/>
      <dgm:spPr/>
      <dgm:t>
        <a:bodyPr/>
        <a:lstStyle/>
        <a:p>
          <a:endParaRPr lang="en-US"/>
        </a:p>
      </dgm:t>
    </dgm:pt>
    <dgm:pt modelId="{FC0D4FEB-8571-0F4F-91D0-142E2F322E66}" type="sibTrans" cxnId="{3DCCB388-3D71-D04E-ADBD-32575063417D}">
      <dgm:prSet/>
      <dgm:spPr/>
      <dgm:t>
        <a:bodyPr/>
        <a:lstStyle/>
        <a:p>
          <a:endParaRPr lang="en-US"/>
        </a:p>
      </dgm:t>
    </dgm:pt>
    <dgm:pt modelId="{723A93E4-4F47-4A18-B594-4E9228D76CA6}">
      <dgm:prSet/>
      <dgm:spPr/>
      <dgm:t>
        <a:bodyPr/>
        <a:lstStyle/>
        <a:p>
          <a:r>
            <a:rPr lang="en-US" i="1" dirty="0" smtClean="0"/>
            <a:t>Recognition</a:t>
          </a:r>
          <a:endParaRPr lang="en-US" i="1" dirty="0"/>
        </a:p>
      </dgm:t>
    </dgm:pt>
    <dgm:pt modelId="{971F0E05-23C8-47B3-A811-C41E0A621164}" type="sibTrans" cxnId="{367A0D37-92E6-4B14-AC5D-BE748377D0A3}">
      <dgm:prSet/>
      <dgm:spPr/>
      <dgm:t>
        <a:bodyPr/>
        <a:lstStyle/>
        <a:p>
          <a:endParaRPr lang="en-US"/>
        </a:p>
      </dgm:t>
    </dgm:pt>
    <dgm:pt modelId="{36DD6482-0E21-4810-98A9-7685B6D2BE64}" type="parTrans" cxnId="{367A0D37-92E6-4B14-AC5D-BE748377D0A3}">
      <dgm:prSet/>
      <dgm:spPr/>
      <dgm:t>
        <a:bodyPr/>
        <a:lstStyle/>
        <a:p>
          <a:endParaRPr lang="en-US"/>
        </a:p>
      </dgm:t>
    </dgm:pt>
    <dgm:pt modelId="{F1089874-97A0-4A97-9711-E65C289D9224}">
      <dgm:prSet/>
      <dgm:spPr>
        <a:blipFill rotWithShape="0">
          <a:blip xmlns:r="http://schemas.openxmlformats.org/officeDocument/2006/relationships" r:embed="rId6"/>
          <a:stretch>
            <a:fillRect/>
          </a:stretch>
        </a:blipFill>
      </dgm:spPr>
      <dgm:t>
        <a:bodyPr/>
        <a:lstStyle/>
        <a:p>
          <a:r>
            <a:rPr lang="en-US" b="1" dirty="0" smtClean="0"/>
            <a:t>Auditory/Verbal Memory (Sum A1 to A5) “Acquisition</a:t>
          </a:r>
          <a:r>
            <a:rPr lang="en-US" dirty="0" smtClean="0"/>
            <a:t>”</a:t>
          </a:r>
          <a:endParaRPr lang="en-US" dirty="0"/>
        </a:p>
      </dgm:t>
    </dgm:pt>
    <dgm:pt modelId="{3874FE07-0EDE-4B69-8F18-7BAADECCC791}" type="sibTrans" cxnId="{8D62B4EE-861D-41FB-A31E-18E73091904D}">
      <dgm:prSet/>
      <dgm:spPr/>
      <dgm:t>
        <a:bodyPr/>
        <a:lstStyle/>
        <a:p>
          <a:endParaRPr lang="en-US"/>
        </a:p>
      </dgm:t>
    </dgm:pt>
    <dgm:pt modelId="{25098DAC-7CCA-480C-9E97-6433C46AAC59}" type="parTrans" cxnId="{8D62B4EE-861D-41FB-A31E-18E73091904D}">
      <dgm:prSet/>
      <dgm:spPr/>
      <dgm:t>
        <a:bodyPr/>
        <a:lstStyle/>
        <a:p>
          <a:endParaRPr lang="en-US"/>
        </a:p>
      </dgm:t>
    </dgm:pt>
    <dgm:pt modelId="{E0088485-86BA-4117-8909-8CD9B1F46DE9}" type="pres">
      <dgm:prSet presAssocID="{D8772219-567B-466B-8A95-E18123331F94}" presName="hierChild1" presStyleCnt="0">
        <dgm:presLayoutVars>
          <dgm:chPref val="1"/>
          <dgm:dir/>
          <dgm:animOne val="branch"/>
          <dgm:animLvl val="lvl"/>
          <dgm:resizeHandles/>
        </dgm:presLayoutVars>
      </dgm:prSet>
      <dgm:spPr/>
      <dgm:t>
        <a:bodyPr/>
        <a:lstStyle/>
        <a:p>
          <a:endParaRPr lang="en-US"/>
        </a:p>
      </dgm:t>
    </dgm:pt>
    <dgm:pt modelId="{DD1E5787-046D-42AF-AEFF-68064A74F404}" type="pres">
      <dgm:prSet presAssocID="{E59626A5-9FF3-4CDE-A4D6-C4A1C76A6207}" presName="hierRoot1" presStyleCnt="0"/>
      <dgm:spPr/>
      <dgm:t>
        <a:bodyPr/>
        <a:lstStyle/>
        <a:p>
          <a:endParaRPr lang="en-US"/>
        </a:p>
      </dgm:t>
    </dgm:pt>
    <dgm:pt modelId="{A3E0E02D-0B36-448D-A2DD-23989C0981B8}" type="pres">
      <dgm:prSet presAssocID="{E59626A5-9FF3-4CDE-A4D6-C4A1C76A6207}" presName="composite" presStyleCnt="0"/>
      <dgm:spPr/>
      <dgm:t>
        <a:bodyPr/>
        <a:lstStyle/>
        <a:p>
          <a:endParaRPr lang="en-US"/>
        </a:p>
      </dgm:t>
    </dgm:pt>
    <dgm:pt modelId="{673AE45E-534D-49D0-9CF8-4D59C41DF99C}" type="pres">
      <dgm:prSet presAssocID="{E59626A5-9FF3-4CDE-A4D6-C4A1C76A6207}" presName="background" presStyleLbl="node0" presStyleIdx="0" presStyleCnt="1"/>
      <dgm:spPr>
        <a:solidFill>
          <a:schemeClr val="bg1">
            <a:lumMod val="65000"/>
          </a:schemeClr>
        </a:solidFill>
      </dgm:spPr>
      <dgm:t>
        <a:bodyPr/>
        <a:lstStyle/>
        <a:p>
          <a:endParaRPr lang="en-US"/>
        </a:p>
      </dgm:t>
    </dgm:pt>
    <dgm:pt modelId="{E42E522D-ED12-4D2C-90D6-5E29F66E7327}" type="pres">
      <dgm:prSet presAssocID="{E59626A5-9FF3-4CDE-A4D6-C4A1C76A6207}" presName="text" presStyleLbl="fgAcc0" presStyleIdx="0" presStyleCnt="1">
        <dgm:presLayoutVars>
          <dgm:chPref val="3"/>
        </dgm:presLayoutVars>
      </dgm:prSet>
      <dgm:spPr/>
      <dgm:t>
        <a:bodyPr/>
        <a:lstStyle/>
        <a:p>
          <a:endParaRPr lang="en-US"/>
        </a:p>
      </dgm:t>
    </dgm:pt>
    <dgm:pt modelId="{C4579E11-E3FD-49D6-B112-8B2491E76008}" type="pres">
      <dgm:prSet presAssocID="{E59626A5-9FF3-4CDE-A4D6-C4A1C76A6207}" presName="hierChild2" presStyleCnt="0"/>
      <dgm:spPr/>
      <dgm:t>
        <a:bodyPr/>
        <a:lstStyle/>
        <a:p>
          <a:endParaRPr lang="en-US"/>
        </a:p>
      </dgm:t>
    </dgm:pt>
    <dgm:pt modelId="{6015EAF3-0B55-4F7F-8D16-E95ECE7C87FF}" type="pres">
      <dgm:prSet presAssocID="{060BCDBD-97AE-4EF6-B8AA-FD8E3615A39D}" presName="Name10" presStyleLbl="parChTrans1D2" presStyleIdx="0" presStyleCnt="4"/>
      <dgm:spPr/>
      <dgm:t>
        <a:bodyPr/>
        <a:lstStyle/>
        <a:p>
          <a:endParaRPr lang="en-US"/>
        </a:p>
      </dgm:t>
    </dgm:pt>
    <dgm:pt modelId="{C689CB20-6F99-4542-905C-98787DE87C39}" type="pres">
      <dgm:prSet presAssocID="{872115F7-09BF-4F39-93B4-417DA1FD38A6}" presName="hierRoot2" presStyleCnt="0"/>
      <dgm:spPr/>
      <dgm:t>
        <a:bodyPr/>
        <a:lstStyle/>
        <a:p>
          <a:endParaRPr lang="en-US"/>
        </a:p>
      </dgm:t>
    </dgm:pt>
    <dgm:pt modelId="{BF038F5F-EA75-40B8-A538-79CFA7F1E976}" type="pres">
      <dgm:prSet presAssocID="{872115F7-09BF-4F39-93B4-417DA1FD38A6}" presName="composite2" presStyleCnt="0"/>
      <dgm:spPr/>
      <dgm:t>
        <a:bodyPr/>
        <a:lstStyle/>
        <a:p>
          <a:endParaRPr lang="en-US"/>
        </a:p>
      </dgm:t>
    </dgm:pt>
    <dgm:pt modelId="{EBB052C7-760D-4D6C-9EB6-6D73DC1769D5}" type="pres">
      <dgm:prSet presAssocID="{872115F7-09BF-4F39-93B4-417DA1FD38A6}" presName="background2" presStyleLbl="node2" presStyleIdx="0" presStyleCnt="4"/>
      <dgm:spPr>
        <a:solidFill>
          <a:schemeClr val="accent2">
            <a:lumMod val="60000"/>
            <a:lumOff val="40000"/>
          </a:schemeClr>
        </a:solidFill>
      </dgm:spPr>
      <dgm:t>
        <a:bodyPr/>
        <a:lstStyle/>
        <a:p>
          <a:endParaRPr lang="en-US"/>
        </a:p>
      </dgm:t>
    </dgm:pt>
    <dgm:pt modelId="{A279789F-D579-4EC6-9D59-3BA9BCFC3E81}" type="pres">
      <dgm:prSet presAssocID="{872115F7-09BF-4F39-93B4-417DA1FD38A6}" presName="text2" presStyleLbl="fgAcc2" presStyleIdx="0" presStyleCnt="4">
        <dgm:presLayoutVars>
          <dgm:chPref val="3"/>
        </dgm:presLayoutVars>
      </dgm:prSet>
      <dgm:spPr/>
      <dgm:t>
        <a:bodyPr/>
        <a:lstStyle/>
        <a:p>
          <a:endParaRPr lang="en-US"/>
        </a:p>
      </dgm:t>
    </dgm:pt>
    <dgm:pt modelId="{B99B2782-AF23-43B9-827E-D4FF7D01BBFD}" type="pres">
      <dgm:prSet presAssocID="{872115F7-09BF-4F39-93B4-417DA1FD38A6}" presName="hierChild3" presStyleCnt="0"/>
      <dgm:spPr/>
      <dgm:t>
        <a:bodyPr/>
        <a:lstStyle/>
        <a:p>
          <a:endParaRPr lang="en-US"/>
        </a:p>
      </dgm:t>
    </dgm:pt>
    <dgm:pt modelId="{2A35CDC7-9153-4CB4-87D6-735C88210696}" type="pres">
      <dgm:prSet presAssocID="{63E811F3-1BB6-43FD-9EF2-A58FB5DC27FC}" presName="Name17" presStyleLbl="parChTrans1D3" presStyleIdx="0" presStyleCnt="5"/>
      <dgm:spPr/>
      <dgm:t>
        <a:bodyPr/>
        <a:lstStyle/>
        <a:p>
          <a:endParaRPr lang="en-US"/>
        </a:p>
      </dgm:t>
    </dgm:pt>
    <dgm:pt modelId="{18C6DA74-322D-467E-80BC-6715315383D0}" type="pres">
      <dgm:prSet presAssocID="{3C2FA2BF-3361-4F27-83EF-A40C40ADC91D}" presName="hierRoot3" presStyleCnt="0"/>
      <dgm:spPr/>
      <dgm:t>
        <a:bodyPr/>
        <a:lstStyle/>
        <a:p>
          <a:endParaRPr lang="en-US"/>
        </a:p>
      </dgm:t>
    </dgm:pt>
    <dgm:pt modelId="{A0DDF47F-6D2D-4FAB-83DB-4B319FFBEFA4}" type="pres">
      <dgm:prSet presAssocID="{3C2FA2BF-3361-4F27-83EF-A40C40ADC91D}" presName="composite3" presStyleCnt="0"/>
      <dgm:spPr/>
      <dgm:t>
        <a:bodyPr/>
        <a:lstStyle/>
        <a:p>
          <a:endParaRPr lang="en-US"/>
        </a:p>
      </dgm:t>
    </dgm:pt>
    <dgm:pt modelId="{8DE4004E-4C65-47EA-B35F-D1F78EF7D477}" type="pres">
      <dgm:prSet presAssocID="{3C2FA2BF-3361-4F27-83EF-A40C40ADC91D}" presName="background3" presStyleLbl="node3" presStyleIdx="0" presStyleCnt="5"/>
      <dgm:spPr>
        <a:solidFill>
          <a:schemeClr val="accent2">
            <a:lumMod val="40000"/>
            <a:lumOff val="60000"/>
          </a:schemeClr>
        </a:solidFill>
      </dgm:spPr>
      <dgm:t>
        <a:bodyPr/>
        <a:lstStyle/>
        <a:p>
          <a:endParaRPr lang="en-US"/>
        </a:p>
      </dgm:t>
    </dgm:pt>
    <dgm:pt modelId="{64C78C61-E3D5-4C3D-AEC6-B68938EBB074}" type="pres">
      <dgm:prSet presAssocID="{3C2FA2BF-3361-4F27-83EF-A40C40ADC91D}" presName="text3" presStyleLbl="fgAcc3" presStyleIdx="0" presStyleCnt="5">
        <dgm:presLayoutVars>
          <dgm:chPref val="3"/>
        </dgm:presLayoutVars>
      </dgm:prSet>
      <dgm:spPr/>
      <dgm:t>
        <a:bodyPr/>
        <a:lstStyle/>
        <a:p>
          <a:endParaRPr lang="en-US"/>
        </a:p>
      </dgm:t>
    </dgm:pt>
    <dgm:pt modelId="{7F2BB321-F4C2-451E-8D29-B6033C760325}" type="pres">
      <dgm:prSet presAssocID="{3C2FA2BF-3361-4F27-83EF-A40C40ADC91D}" presName="hierChild4" presStyleCnt="0"/>
      <dgm:spPr/>
      <dgm:t>
        <a:bodyPr/>
        <a:lstStyle/>
        <a:p>
          <a:endParaRPr lang="en-US"/>
        </a:p>
      </dgm:t>
    </dgm:pt>
    <dgm:pt modelId="{5B2D31DB-E7F5-45B0-BFE5-10F0C0BD987E}" type="pres">
      <dgm:prSet presAssocID="{B8292F56-6A11-485F-B115-7CA29A2EA6D6}" presName="Name10" presStyleLbl="parChTrans1D2" presStyleIdx="1" presStyleCnt="4"/>
      <dgm:spPr/>
      <dgm:t>
        <a:bodyPr/>
        <a:lstStyle/>
        <a:p>
          <a:endParaRPr lang="en-US"/>
        </a:p>
      </dgm:t>
    </dgm:pt>
    <dgm:pt modelId="{C9416276-F83B-41CA-9E2E-BE38C32188E4}" type="pres">
      <dgm:prSet presAssocID="{C917218C-AE83-4E41-BE2C-A18DFC40B835}" presName="hierRoot2" presStyleCnt="0"/>
      <dgm:spPr/>
      <dgm:t>
        <a:bodyPr/>
        <a:lstStyle/>
        <a:p>
          <a:endParaRPr lang="en-US"/>
        </a:p>
      </dgm:t>
    </dgm:pt>
    <dgm:pt modelId="{F50C95CA-E518-407B-9B09-34134DAAD466}" type="pres">
      <dgm:prSet presAssocID="{C917218C-AE83-4E41-BE2C-A18DFC40B835}" presName="composite2" presStyleCnt="0"/>
      <dgm:spPr/>
      <dgm:t>
        <a:bodyPr/>
        <a:lstStyle/>
        <a:p>
          <a:endParaRPr lang="en-US"/>
        </a:p>
      </dgm:t>
    </dgm:pt>
    <dgm:pt modelId="{68CA2912-BE5D-4812-A9D1-12352551EA1E}" type="pres">
      <dgm:prSet presAssocID="{C917218C-AE83-4E41-BE2C-A18DFC40B835}" presName="background2" presStyleLbl="node2" presStyleIdx="1" presStyleCnt="4"/>
      <dgm:spPr>
        <a:solidFill>
          <a:schemeClr val="accent6">
            <a:lumMod val="60000"/>
            <a:lumOff val="40000"/>
          </a:schemeClr>
        </a:solidFill>
      </dgm:spPr>
      <dgm:t>
        <a:bodyPr/>
        <a:lstStyle/>
        <a:p>
          <a:endParaRPr lang="en-US"/>
        </a:p>
      </dgm:t>
    </dgm:pt>
    <dgm:pt modelId="{2ADB5CF9-DE3E-41BF-BF46-3F13A4BDD993}" type="pres">
      <dgm:prSet presAssocID="{C917218C-AE83-4E41-BE2C-A18DFC40B835}" presName="text2" presStyleLbl="fgAcc2" presStyleIdx="1" presStyleCnt="4">
        <dgm:presLayoutVars>
          <dgm:chPref val="3"/>
        </dgm:presLayoutVars>
      </dgm:prSet>
      <dgm:spPr/>
      <dgm:t>
        <a:bodyPr/>
        <a:lstStyle/>
        <a:p>
          <a:endParaRPr lang="en-US"/>
        </a:p>
      </dgm:t>
    </dgm:pt>
    <dgm:pt modelId="{3402B814-4808-4583-95F9-B5C66AF0C3E7}" type="pres">
      <dgm:prSet presAssocID="{C917218C-AE83-4E41-BE2C-A18DFC40B835}" presName="hierChild3" presStyleCnt="0"/>
      <dgm:spPr/>
      <dgm:t>
        <a:bodyPr/>
        <a:lstStyle/>
        <a:p>
          <a:endParaRPr lang="en-US"/>
        </a:p>
      </dgm:t>
    </dgm:pt>
    <dgm:pt modelId="{CCE7FDE1-BE98-4AE6-BD6C-555D78C60CB1}" type="pres">
      <dgm:prSet presAssocID="{A2387E27-C15F-4DA1-B72A-8B417B19516B}" presName="Name17" presStyleLbl="parChTrans1D3" presStyleIdx="1" presStyleCnt="5"/>
      <dgm:spPr/>
      <dgm:t>
        <a:bodyPr/>
        <a:lstStyle/>
        <a:p>
          <a:endParaRPr lang="en-US"/>
        </a:p>
      </dgm:t>
    </dgm:pt>
    <dgm:pt modelId="{8268FDBC-15C3-4DA3-9151-0AA70A30784F}" type="pres">
      <dgm:prSet presAssocID="{E347B44F-A6C3-4470-8A6F-7C648BFA3580}" presName="hierRoot3" presStyleCnt="0"/>
      <dgm:spPr/>
      <dgm:t>
        <a:bodyPr/>
        <a:lstStyle/>
        <a:p>
          <a:endParaRPr lang="en-US"/>
        </a:p>
      </dgm:t>
    </dgm:pt>
    <dgm:pt modelId="{91A9D6B0-41E6-463F-87B4-46D466EC9965}" type="pres">
      <dgm:prSet presAssocID="{E347B44F-A6C3-4470-8A6F-7C648BFA3580}" presName="composite3" presStyleCnt="0"/>
      <dgm:spPr/>
      <dgm:t>
        <a:bodyPr/>
        <a:lstStyle/>
        <a:p>
          <a:endParaRPr lang="en-US"/>
        </a:p>
      </dgm:t>
    </dgm:pt>
    <dgm:pt modelId="{B29174FF-0829-44E6-BC9A-6F87FE72039B}" type="pres">
      <dgm:prSet presAssocID="{E347B44F-A6C3-4470-8A6F-7C648BFA3580}" presName="background3" presStyleLbl="node3" presStyleIdx="1" presStyleCnt="5"/>
      <dgm:spPr>
        <a:solidFill>
          <a:schemeClr val="accent6">
            <a:lumMod val="40000"/>
            <a:lumOff val="60000"/>
          </a:schemeClr>
        </a:solidFill>
      </dgm:spPr>
      <dgm:t>
        <a:bodyPr/>
        <a:lstStyle/>
        <a:p>
          <a:endParaRPr lang="en-US"/>
        </a:p>
      </dgm:t>
    </dgm:pt>
    <dgm:pt modelId="{1E65A3CD-D270-47F8-99FE-464E417174DA}" type="pres">
      <dgm:prSet presAssocID="{E347B44F-A6C3-4470-8A6F-7C648BFA3580}" presName="text3" presStyleLbl="fgAcc3" presStyleIdx="1" presStyleCnt="5">
        <dgm:presLayoutVars>
          <dgm:chPref val="3"/>
        </dgm:presLayoutVars>
      </dgm:prSet>
      <dgm:spPr/>
      <dgm:t>
        <a:bodyPr/>
        <a:lstStyle/>
        <a:p>
          <a:endParaRPr lang="en-US"/>
        </a:p>
      </dgm:t>
    </dgm:pt>
    <dgm:pt modelId="{8B3DA0C8-CFF0-42BF-B369-1EDB2EDF8E54}" type="pres">
      <dgm:prSet presAssocID="{E347B44F-A6C3-4470-8A6F-7C648BFA3580}" presName="hierChild4" presStyleCnt="0"/>
      <dgm:spPr/>
      <dgm:t>
        <a:bodyPr/>
        <a:lstStyle/>
        <a:p>
          <a:endParaRPr lang="en-US"/>
        </a:p>
      </dgm:t>
    </dgm:pt>
    <dgm:pt modelId="{38DFA64E-2223-6A40-B3CD-220B41F46028}" type="pres">
      <dgm:prSet presAssocID="{515279AD-44B8-3F4C-877C-329107F00A44}" presName="Name17" presStyleLbl="parChTrans1D3" presStyleIdx="2" presStyleCnt="5"/>
      <dgm:spPr/>
      <dgm:t>
        <a:bodyPr/>
        <a:lstStyle/>
        <a:p>
          <a:endParaRPr lang="en-US"/>
        </a:p>
      </dgm:t>
    </dgm:pt>
    <dgm:pt modelId="{6E43EB09-F3D8-0845-BF8C-CD37B2DF7A5D}" type="pres">
      <dgm:prSet presAssocID="{D1824C91-6B3F-9542-AA07-E5CCCFD915DF}" presName="hierRoot3" presStyleCnt="0"/>
      <dgm:spPr/>
    </dgm:pt>
    <dgm:pt modelId="{00E1CA6B-9226-DA41-90B5-7EA1C7E08FF9}" type="pres">
      <dgm:prSet presAssocID="{D1824C91-6B3F-9542-AA07-E5CCCFD915DF}" presName="composite3" presStyleCnt="0"/>
      <dgm:spPr/>
    </dgm:pt>
    <dgm:pt modelId="{D0E467BD-337E-4B42-AE49-A679C8AF3A73}" type="pres">
      <dgm:prSet presAssocID="{D1824C91-6B3F-9542-AA07-E5CCCFD915DF}" presName="background3" presStyleLbl="node3" presStyleIdx="2" presStyleCnt="5"/>
      <dgm:spPr>
        <a:blipFill rotWithShape="0">
          <a:blip xmlns:r="http://schemas.openxmlformats.org/officeDocument/2006/relationships" r:embed="rId7"/>
          <a:stretch>
            <a:fillRect/>
          </a:stretch>
        </a:blipFill>
      </dgm:spPr>
      <dgm:t>
        <a:bodyPr/>
        <a:lstStyle/>
        <a:p>
          <a:endParaRPr lang="en-US"/>
        </a:p>
      </dgm:t>
    </dgm:pt>
    <dgm:pt modelId="{E00D4974-E12C-8B45-897E-B187736B680C}" type="pres">
      <dgm:prSet presAssocID="{D1824C91-6B3F-9542-AA07-E5CCCFD915DF}" presName="text3" presStyleLbl="fgAcc3" presStyleIdx="2" presStyleCnt="5">
        <dgm:presLayoutVars>
          <dgm:chPref val="3"/>
        </dgm:presLayoutVars>
      </dgm:prSet>
      <dgm:spPr/>
      <dgm:t>
        <a:bodyPr/>
        <a:lstStyle/>
        <a:p>
          <a:endParaRPr lang="en-US"/>
        </a:p>
      </dgm:t>
    </dgm:pt>
    <dgm:pt modelId="{CCEFACB8-03A0-554D-8DE1-7894D6A1BCAB}" type="pres">
      <dgm:prSet presAssocID="{D1824C91-6B3F-9542-AA07-E5CCCFD915DF}" presName="hierChild4" presStyleCnt="0"/>
      <dgm:spPr/>
    </dgm:pt>
    <dgm:pt modelId="{31CD78D1-9029-4118-8596-EB7E546C89B9}" type="pres">
      <dgm:prSet presAssocID="{5C74B49B-3820-42D5-9B24-DC71A36B9AF8}" presName="Name10" presStyleLbl="parChTrans1D2" presStyleIdx="2" presStyleCnt="4"/>
      <dgm:spPr/>
      <dgm:t>
        <a:bodyPr/>
        <a:lstStyle/>
        <a:p>
          <a:endParaRPr lang="en-US"/>
        </a:p>
      </dgm:t>
    </dgm:pt>
    <dgm:pt modelId="{3087DF5C-C122-4F6B-BE09-36E3D234C33C}" type="pres">
      <dgm:prSet presAssocID="{8E61FA90-7191-42FE-B43B-898CCA1B00E0}" presName="hierRoot2" presStyleCnt="0"/>
      <dgm:spPr/>
    </dgm:pt>
    <dgm:pt modelId="{E8424AFD-8D62-49C6-BA1E-6FCA11C8EF1B}" type="pres">
      <dgm:prSet presAssocID="{8E61FA90-7191-42FE-B43B-898CCA1B00E0}" presName="composite2" presStyleCnt="0"/>
      <dgm:spPr/>
    </dgm:pt>
    <dgm:pt modelId="{F5A493C2-B645-4EE5-858A-B8D4B06A8760}" type="pres">
      <dgm:prSet presAssocID="{8E61FA90-7191-42FE-B43B-898CCA1B00E0}" presName="background2" presStyleLbl="node2" presStyleIdx="2" presStyleCnt="4"/>
      <dgm:spPr>
        <a:solidFill>
          <a:schemeClr val="accent5">
            <a:lumMod val="60000"/>
            <a:lumOff val="40000"/>
          </a:schemeClr>
        </a:solidFill>
      </dgm:spPr>
      <dgm:t>
        <a:bodyPr/>
        <a:lstStyle/>
        <a:p>
          <a:endParaRPr lang="en-US"/>
        </a:p>
      </dgm:t>
    </dgm:pt>
    <dgm:pt modelId="{79923AAC-E2FA-4E67-9207-73B0B0DC21FB}" type="pres">
      <dgm:prSet presAssocID="{8E61FA90-7191-42FE-B43B-898CCA1B00E0}" presName="text2" presStyleLbl="fgAcc2" presStyleIdx="2" presStyleCnt="4">
        <dgm:presLayoutVars>
          <dgm:chPref val="3"/>
        </dgm:presLayoutVars>
      </dgm:prSet>
      <dgm:spPr/>
      <dgm:t>
        <a:bodyPr/>
        <a:lstStyle/>
        <a:p>
          <a:endParaRPr lang="en-US"/>
        </a:p>
      </dgm:t>
    </dgm:pt>
    <dgm:pt modelId="{B49067D8-F240-4299-8AEB-CEE77F094AE7}" type="pres">
      <dgm:prSet presAssocID="{8E61FA90-7191-42FE-B43B-898CCA1B00E0}" presName="hierChild3" presStyleCnt="0"/>
      <dgm:spPr/>
    </dgm:pt>
    <dgm:pt modelId="{1F409C33-1AA8-4D57-9588-6D629EB49560}" type="pres">
      <dgm:prSet presAssocID="{CCA86D9A-3B1F-4898-A5A9-11F8BF9B144C}" presName="Name17" presStyleLbl="parChTrans1D3" presStyleIdx="3" presStyleCnt="5"/>
      <dgm:spPr/>
      <dgm:t>
        <a:bodyPr/>
        <a:lstStyle/>
        <a:p>
          <a:endParaRPr lang="en-US"/>
        </a:p>
      </dgm:t>
    </dgm:pt>
    <dgm:pt modelId="{B43716B5-13A2-4457-8EF5-A48685428AE9}" type="pres">
      <dgm:prSet presAssocID="{7465A64B-21B5-4B38-B8D7-04DD9E1CADBC}" presName="hierRoot3" presStyleCnt="0"/>
      <dgm:spPr/>
    </dgm:pt>
    <dgm:pt modelId="{36F038A1-5003-4F0A-AC17-7D90903EC78E}" type="pres">
      <dgm:prSet presAssocID="{7465A64B-21B5-4B38-B8D7-04DD9E1CADBC}" presName="composite3" presStyleCnt="0"/>
      <dgm:spPr/>
    </dgm:pt>
    <dgm:pt modelId="{5B22C7AB-68FA-4A2E-AC98-360A0986EEB0}" type="pres">
      <dgm:prSet presAssocID="{7465A64B-21B5-4B38-B8D7-04DD9E1CADBC}" presName="background3" presStyleLbl="node3" presStyleIdx="3" presStyleCnt="5"/>
      <dgm:spPr>
        <a:solidFill>
          <a:schemeClr val="accent5">
            <a:lumMod val="40000"/>
            <a:lumOff val="60000"/>
          </a:schemeClr>
        </a:solidFill>
      </dgm:spPr>
      <dgm:t>
        <a:bodyPr/>
        <a:lstStyle/>
        <a:p>
          <a:endParaRPr lang="en-US"/>
        </a:p>
      </dgm:t>
    </dgm:pt>
    <dgm:pt modelId="{B821F9AA-E83B-497B-B976-1FE01F8C81CF}" type="pres">
      <dgm:prSet presAssocID="{7465A64B-21B5-4B38-B8D7-04DD9E1CADBC}" presName="text3" presStyleLbl="fgAcc3" presStyleIdx="3" presStyleCnt="5">
        <dgm:presLayoutVars>
          <dgm:chPref val="3"/>
        </dgm:presLayoutVars>
      </dgm:prSet>
      <dgm:spPr/>
      <dgm:t>
        <a:bodyPr/>
        <a:lstStyle/>
        <a:p>
          <a:endParaRPr lang="en-US"/>
        </a:p>
      </dgm:t>
    </dgm:pt>
    <dgm:pt modelId="{824C6853-FA88-4254-98CA-C3B98C7DA8F1}" type="pres">
      <dgm:prSet presAssocID="{7465A64B-21B5-4B38-B8D7-04DD9E1CADBC}" presName="hierChild4" presStyleCnt="0"/>
      <dgm:spPr/>
    </dgm:pt>
    <dgm:pt modelId="{FC695AE3-F64C-4F58-ADCD-434AB7CB5796}" type="pres">
      <dgm:prSet presAssocID="{C61559CC-BE00-4A92-9B19-2CF9ABEE1FA1}" presName="Name23" presStyleLbl="parChTrans1D4" presStyleIdx="0" presStyleCnt="6"/>
      <dgm:spPr/>
      <dgm:t>
        <a:bodyPr/>
        <a:lstStyle/>
        <a:p>
          <a:endParaRPr lang="en-US"/>
        </a:p>
      </dgm:t>
    </dgm:pt>
    <dgm:pt modelId="{921FB75A-D4F1-40D3-BE41-947F257DDB3C}" type="pres">
      <dgm:prSet presAssocID="{7D4197FE-DA5C-47BF-B2CF-694890FCF3DB}" presName="hierRoot4" presStyleCnt="0"/>
      <dgm:spPr/>
    </dgm:pt>
    <dgm:pt modelId="{1888FE3B-37E4-403A-B6DA-7A3BFC48BDFF}" type="pres">
      <dgm:prSet presAssocID="{7D4197FE-DA5C-47BF-B2CF-694890FCF3DB}" presName="composite4" presStyleCnt="0"/>
      <dgm:spPr/>
    </dgm:pt>
    <dgm:pt modelId="{D8356E35-1DCF-424B-9576-5838D85C0190}" type="pres">
      <dgm:prSet presAssocID="{7D4197FE-DA5C-47BF-B2CF-694890FCF3DB}" presName="background4" presStyleLbl="node4" presStyleIdx="0" presStyleCnt="6"/>
      <dgm:spPr>
        <a:solidFill>
          <a:schemeClr val="accent5">
            <a:lumMod val="40000"/>
            <a:lumOff val="60000"/>
          </a:schemeClr>
        </a:solidFill>
      </dgm:spPr>
      <dgm:t>
        <a:bodyPr/>
        <a:lstStyle/>
        <a:p>
          <a:endParaRPr lang="en-US"/>
        </a:p>
      </dgm:t>
    </dgm:pt>
    <dgm:pt modelId="{9B8491EC-FC9D-4203-8D41-A4C8A83CBD9C}" type="pres">
      <dgm:prSet presAssocID="{7D4197FE-DA5C-47BF-B2CF-694890FCF3DB}" presName="text4" presStyleLbl="fgAcc4" presStyleIdx="0" presStyleCnt="6">
        <dgm:presLayoutVars>
          <dgm:chPref val="3"/>
        </dgm:presLayoutVars>
      </dgm:prSet>
      <dgm:spPr/>
      <dgm:t>
        <a:bodyPr/>
        <a:lstStyle/>
        <a:p>
          <a:endParaRPr lang="en-US"/>
        </a:p>
      </dgm:t>
    </dgm:pt>
    <dgm:pt modelId="{6401E546-F7C3-4757-A478-1BBDA83DF3A3}" type="pres">
      <dgm:prSet presAssocID="{7D4197FE-DA5C-47BF-B2CF-694890FCF3DB}" presName="hierChild5" presStyleCnt="0"/>
      <dgm:spPr/>
    </dgm:pt>
    <dgm:pt modelId="{322870CA-A21D-42F8-AB96-158B911F3F7C}" type="pres">
      <dgm:prSet presAssocID="{0ED8CE13-38CC-4DED-92AD-580DF4846B31}" presName="Name23" presStyleLbl="parChTrans1D4" presStyleIdx="1" presStyleCnt="6"/>
      <dgm:spPr/>
      <dgm:t>
        <a:bodyPr/>
        <a:lstStyle/>
        <a:p>
          <a:endParaRPr lang="en-US"/>
        </a:p>
      </dgm:t>
    </dgm:pt>
    <dgm:pt modelId="{1EABC560-52C4-4F91-B2E9-619D2561090A}" type="pres">
      <dgm:prSet presAssocID="{9F711942-AA70-4546-96B9-C7C9FCCBDAA6}" presName="hierRoot4" presStyleCnt="0"/>
      <dgm:spPr/>
      <dgm:t>
        <a:bodyPr/>
        <a:lstStyle/>
        <a:p>
          <a:endParaRPr lang="en-US"/>
        </a:p>
      </dgm:t>
    </dgm:pt>
    <dgm:pt modelId="{6C23C96E-5262-44E3-93FC-8FFE13193037}" type="pres">
      <dgm:prSet presAssocID="{9F711942-AA70-4546-96B9-C7C9FCCBDAA6}" presName="composite4" presStyleCnt="0"/>
      <dgm:spPr/>
      <dgm:t>
        <a:bodyPr/>
        <a:lstStyle/>
        <a:p>
          <a:endParaRPr lang="en-US"/>
        </a:p>
      </dgm:t>
    </dgm:pt>
    <dgm:pt modelId="{13DCC67E-DBD3-41BB-8274-7D391701E4F0}" type="pres">
      <dgm:prSet presAssocID="{9F711942-AA70-4546-96B9-C7C9FCCBDAA6}" presName="background4" presStyleLbl="node4" presStyleIdx="1" presStyleCnt="6"/>
      <dgm:spPr>
        <a:solidFill>
          <a:schemeClr val="bg1">
            <a:lumMod val="75000"/>
          </a:schemeClr>
        </a:solidFill>
      </dgm:spPr>
      <dgm:t>
        <a:bodyPr/>
        <a:lstStyle/>
        <a:p>
          <a:endParaRPr lang="en-US"/>
        </a:p>
      </dgm:t>
    </dgm:pt>
    <dgm:pt modelId="{6FB38D7C-CAD8-4931-A117-09F0C10EB9C7}" type="pres">
      <dgm:prSet presAssocID="{9F711942-AA70-4546-96B9-C7C9FCCBDAA6}" presName="text4" presStyleLbl="fgAcc4" presStyleIdx="1" presStyleCnt="6">
        <dgm:presLayoutVars>
          <dgm:chPref val="3"/>
        </dgm:presLayoutVars>
      </dgm:prSet>
      <dgm:spPr/>
      <dgm:t>
        <a:bodyPr/>
        <a:lstStyle/>
        <a:p>
          <a:endParaRPr lang="en-US"/>
        </a:p>
      </dgm:t>
    </dgm:pt>
    <dgm:pt modelId="{F59FA1E5-69C4-4BD1-B9FC-F7D125521005}" type="pres">
      <dgm:prSet presAssocID="{9F711942-AA70-4546-96B9-C7C9FCCBDAA6}" presName="hierChild5" presStyleCnt="0"/>
      <dgm:spPr/>
      <dgm:t>
        <a:bodyPr/>
        <a:lstStyle/>
        <a:p>
          <a:endParaRPr lang="en-US"/>
        </a:p>
      </dgm:t>
    </dgm:pt>
    <dgm:pt modelId="{B18E6EA3-7829-44F5-B0D9-31C34D785025}" type="pres">
      <dgm:prSet presAssocID="{25098DAC-7CCA-480C-9E97-6433C46AAC59}" presName="Name23" presStyleLbl="parChTrans1D4" presStyleIdx="2" presStyleCnt="6"/>
      <dgm:spPr/>
      <dgm:t>
        <a:bodyPr/>
        <a:lstStyle/>
        <a:p>
          <a:endParaRPr lang="en-US"/>
        </a:p>
      </dgm:t>
    </dgm:pt>
    <dgm:pt modelId="{477E792F-9FEB-4205-B31B-ABBBB03121A4}" type="pres">
      <dgm:prSet presAssocID="{F1089874-97A0-4A97-9711-E65C289D9224}" presName="hierRoot4" presStyleCnt="0"/>
      <dgm:spPr/>
      <dgm:t>
        <a:bodyPr/>
        <a:lstStyle/>
        <a:p>
          <a:endParaRPr lang="en-US"/>
        </a:p>
      </dgm:t>
    </dgm:pt>
    <dgm:pt modelId="{F6D0759A-FD1E-4787-B67D-01109FB9BC90}" type="pres">
      <dgm:prSet presAssocID="{F1089874-97A0-4A97-9711-E65C289D9224}" presName="composite4" presStyleCnt="0"/>
      <dgm:spPr/>
      <dgm:t>
        <a:bodyPr/>
        <a:lstStyle/>
        <a:p>
          <a:endParaRPr lang="en-US"/>
        </a:p>
      </dgm:t>
    </dgm:pt>
    <dgm:pt modelId="{EEAEDE8B-CB6C-4355-AB8E-CEFBB9761BEE}" type="pres">
      <dgm:prSet presAssocID="{F1089874-97A0-4A97-9711-E65C289D9224}" presName="background4" presStyleLbl="node4" presStyleIdx="2" presStyleCnt="6"/>
      <dgm:spPr>
        <a:solidFill>
          <a:schemeClr val="bg1">
            <a:lumMod val="75000"/>
          </a:schemeClr>
        </a:solidFill>
      </dgm:spPr>
      <dgm:t>
        <a:bodyPr/>
        <a:lstStyle/>
        <a:p>
          <a:endParaRPr lang="en-US"/>
        </a:p>
      </dgm:t>
    </dgm:pt>
    <dgm:pt modelId="{B1470A99-7F5C-41E9-9345-4B5AFB9E0D47}" type="pres">
      <dgm:prSet presAssocID="{F1089874-97A0-4A97-9711-E65C289D9224}" presName="text4" presStyleLbl="fgAcc4" presStyleIdx="2" presStyleCnt="6">
        <dgm:presLayoutVars>
          <dgm:chPref val="3"/>
        </dgm:presLayoutVars>
      </dgm:prSet>
      <dgm:spPr/>
      <dgm:t>
        <a:bodyPr/>
        <a:lstStyle/>
        <a:p>
          <a:endParaRPr lang="en-US"/>
        </a:p>
      </dgm:t>
    </dgm:pt>
    <dgm:pt modelId="{13FB3BA1-73B9-4DF9-A30F-379CF911757E}" type="pres">
      <dgm:prSet presAssocID="{F1089874-97A0-4A97-9711-E65C289D9224}" presName="hierChild5" presStyleCnt="0"/>
      <dgm:spPr/>
      <dgm:t>
        <a:bodyPr/>
        <a:lstStyle/>
        <a:p>
          <a:endParaRPr lang="en-US"/>
        </a:p>
      </dgm:t>
    </dgm:pt>
    <dgm:pt modelId="{637987BA-BB30-4804-BC48-92E5D2956C02}" type="pres">
      <dgm:prSet presAssocID="{1E6FB018-7959-48D9-9FC7-F3D61A785413}" presName="Name23" presStyleLbl="parChTrans1D4" presStyleIdx="3" presStyleCnt="6"/>
      <dgm:spPr/>
      <dgm:t>
        <a:bodyPr/>
        <a:lstStyle/>
        <a:p>
          <a:endParaRPr lang="en-US"/>
        </a:p>
      </dgm:t>
    </dgm:pt>
    <dgm:pt modelId="{3B4692E4-5CA9-4F0B-B5F2-DF1ED9B842AD}" type="pres">
      <dgm:prSet presAssocID="{7650DF41-CA23-4785-90AA-67CDEDD0A5FE}" presName="hierRoot4" presStyleCnt="0"/>
      <dgm:spPr/>
      <dgm:t>
        <a:bodyPr/>
        <a:lstStyle/>
        <a:p>
          <a:endParaRPr lang="en-US"/>
        </a:p>
      </dgm:t>
    </dgm:pt>
    <dgm:pt modelId="{DCB4D1C2-53D3-4769-A603-FCD8A97F2FCC}" type="pres">
      <dgm:prSet presAssocID="{7650DF41-CA23-4785-90AA-67CDEDD0A5FE}" presName="composite4" presStyleCnt="0"/>
      <dgm:spPr/>
      <dgm:t>
        <a:bodyPr/>
        <a:lstStyle/>
        <a:p>
          <a:endParaRPr lang="en-US"/>
        </a:p>
      </dgm:t>
    </dgm:pt>
    <dgm:pt modelId="{8523EA18-F7D4-400B-AFAF-96708526E025}" type="pres">
      <dgm:prSet presAssocID="{7650DF41-CA23-4785-90AA-67CDEDD0A5FE}" presName="background4" presStyleLbl="node4" presStyleIdx="3" presStyleCnt="6"/>
      <dgm:spPr>
        <a:solidFill>
          <a:schemeClr val="bg1">
            <a:lumMod val="75000"/>
          </a:schemeClr>
        </a:solidFill>
      </dgm:spPr>
      <dgm:t>
        <a:bodyPr/>
        <a:lstStyle/>
        <a:p>
          <a:endParaRPr lang="en-US"/>
        </a:p>
      </dgm:t>
    </dgm:pt>
    <dgm:pt modelId="{D3E88667-FCA3-4998-BE43-0F7027C3778F}" type="pres">
      <dgm:prSet presAssocID="{7650DF41-CA23-4785-90AA-67CDEDD0A5FE}" presName="text4" presStyleLbl="fgAcc4" presStyleIdx="3" presStyleCnt="6">
        <dgm:presLayoutVars>
          <dgm:chPref val="3"/>
        </dgm:presLayoutVars>
      </dgm:prSet>
      <dgm:spPr/>
      <dgm:t>
        <a:bodyPr/>
        <a:lstStyle/>
        <a:p>
          <a:endParaRPr lang="en-US"/>
        </a:p>
      </dgm:t>
    </dgm:pt>
    <dgm:pt modelId="{CB9D332E-F1C4-4AD0-9656-50D07987970E}" type="pres">
      <dgm:prSet presAssocID="{7650DF41-CA23-4785-90AA-67CDEDD0A5FE}" presName="hierChild5" presStyleCnt="0"/>
      <dgm:spPr/>
      <dgm:t>
        <a:bodyPr/>
        <a:lstStyle/>
        <a:p>
          <a:endParaRPr lang="en-US"/>
        </a:p>
      </dgm:t>
    </dgm:pt>
    <dgm:pt modelId="{797BE201-220F-428B-85A2-F62A17A2E4A4}" type="pres">
      <dgm:prSet presAssocID="{36DD6482-0E21-4810-98A9-7685B6D2BE64}" presName="Name23" presStyleLbl="parChTrans1D4" presStyleIdx="4" presStyleCnt="6"/>
      <dgm:spPr/>
      <dgm:t>
        <a:bodyPr/>
        <a:lstStyle/>
        <a:p>
          <a:endParaRPr lang="en-US"/>
        </a:p>
      </dgm:t>
    </dgm:pt>
    <dgm:pt modelId="{F0517CD5-A188-4F24-86EF-F50FFDEDB17D}" type="pres">
      <dgm:prSet presAssocID="{723A93E4-4F47-4A18-B594-4E9228D76CA6}" presName="hierRoot4" presStyleCnt="0"/>
      <dgm:spPr/>
    </dgm:pt>
    <dgm:pt modelId="{203EF99F-BF8C-40BE-8869-E5C7D47D8465}" type="pres">
      <dgm:prSet presAssocID="{723A93E4-4F47-4A18-B594-4E9228D76CA6}" presName="composite4" presStyleCnt="0"/>
      <dgm:spPr/>
    </dgm:pt>
    <dgm:pt modelId="{12CC3260-B837-4F89-ABB8-3111DE769A41}" type="pres">
      <dgm:prSet presAssocID="{723A93E4-4F47-4A18-B594-4E9228D76CA6}" presName="background4" presStyleLbl="node4" presStyleIdx="4" presStyleCnt="6"/>
      <dgm:spPr>
        <a:solidFill>
          <a:schemeClr val="accent5">
            <a:lumMod val="40000"/>
            <a:lumOff val="60000"/>
          </a:schemeClr>
        </a:solidFill>
      </dgm:spPr>
      <dgm:t>
        <a:bodyPr/>
        <a:lstStyle/>
        <a:p>
          <a:endParaRPr lang="en-US"/>
        </a:p>
      </dgm:t>
    </dgm:pt>
    <dgm:pt modelId="{2247EDC2-60E5-4796-83BC-5379E36B532F}" type="pres">
      <dgm:prSet presAssocID="{723A93E4-4F47-4A18-B594-4E9228D76CA6}" presName="text4" presStyleLbl="fgAcc4" presStyleIdx="4" presStyleCnt="6">
        <dgm:presLayoutVars>
          <dgm:chPref val="3"/>
        </dgm:presLayoutVars>
      </dgm:prSet>
      <dgm:spPr/>
      <dgm:t>
        <a:bodyPr/>
        <a:lstStyle/>
        <a:p>
          <a:endParaRPr lang="en-US"/>
        </a:p>
      </dgm:t>
    </dgm:pt>
    <dgm:pt modelId="{C0572F69-F021-4B79-830D-3A1ABE767E71}" type="pres">
      <dgm:prSet presAssocID="{723A93E4-4F47-4A18-B594-4E9228D76CA6}" presName="hierChild5" presStyleCnt="0"/>
      <dgm:spPr/>
    </dgm:pt>
    <dgm:pt modelId="{E483554B-383C-4260-8AF3-5DBFE9A0CA66}" type="pres">
      <dgm:prSet presAssocID="{339AEFC5-F17F-43B7-B52D-EADB327E311B}" presName="Name23" presStyleLbl="parChTrans1D4" presStyleIdx="5" presStyleCnt="6"/>
      <dgm:spPr/>
      <dgm:t>
        <a:bodyPr/>
        <a:lstStyle/>
        <a:p>
          <a:endParaRPr lang="en-US"/>
        </a:p>
      </dgm:t>
    </dgm:pt>
    <dgm:pt modelId="{15A5D258-120D-4A8C-A53C-8E1553A4A469}" type="pres">
      <dgm:prSet presAssocID="{2C843661-9F01-462C-81E1-4219DF6A18FA}" presName="hierRoot4" presStyleCnt="0"/>
      <dgm:spPr/>
      <dgm:t>
        <a:bodyPr/>
        <a:lstStyle/>
        <a:p>
          <a:endParaRPr lang="en-US"/>
        </a:p>
      </dgm:t>
    </dgm:pt>
    <dgm:pt modelId="{288F4994-CCC7-459A-9228-FCA3485C33CC}" type="pres">
      <dgm:prSet presAssocID="{2C843661-9F01-462C-81E1-4219DF6A18FA}" presName="composite4" presStyleCnt="0"/>
      <dgm:spPr/>
      <dgm:t>
        <a:bodyPr/>
        <a:lstStyle/>
        <a:p>
          <a:endParaRPr lang="en-US"/>
        </a:p>
      </dgm:t>
    </dgm:pt>
    <dgm:pt modelId="{115BB115-E473-46B0-A78D-50995DC50345}" type="pres">
      <dgm:prSet presAssocID="{2C843661-9F01-462C-81E1-4219DF6A18FA}" presName="background4" presStyleLbl="node4" presStyleIdx="5" presStyleCnt="6"/>
      <dgm:spPr>
        <a:solidFill>
          <a:schemeClr val="bg1">
            <a:lumMod val="75000"/>
          </a:schemeClr>
        </a:solidFill>
      </dgm:spPr>
      <dgm:t>
        <a:bodyPr/>
        <a:lstStyle/>
        <a:p>
          <a:endParaRPr lang="en-US"/>
        </a:p>
      </dgm:t>
    </dgm:pt>
    <dgm:pt modelId="{ACAA9668-1783-467F-A38A-506F981455DA}" type="pres">
      <dgm:prSet presAssocID="{2C843661-9F01-462C-81E1-4219DF6A18FA}" presName="text4" presStyleLbl="fgAcc4" presStyleIdx="5" presStyleCnt="6">
        <dgm:presLayoutVars>
          <dgm:chPref val="3"/>
        </dgm:presLayoutVars>
      </dgm:prSet>
      <dgm:spPr/>
      <dgm:t>
        <a:bodyPr/>
        <a:lstStyle/>
        <a:p>
          <a:endParaRPr lang="en-US"/>
        </a:p>
      </dgm:t>
    </dgm:pt>
    <dgm:pt modelId="{2910854E-E3B1-49CE-BCE5-0AA784C40F01}" type="pres">
      <dgm:prSet presAssocID="{2C843661-9F01-462C-81E1-4219DF6A18FA}" presName="hierChild5" presStyleCnt="0"/>
      <dgm:spPr/>
      <dgm:t>
        <a:bodyPr/>
        <a:lstStyle/>
        <a:p>
          <a:endParaRPr lang="en-US"/>
        </a:p>
      </dgm:t>
    </dgm:pt>
    <dgm:pt modelId="{1FEB24D4-E5B0-4349-826B-11A234D2751A}" type="pres">
      <dgm:prSet presAssocID="{3A021FF5-044F-48C6-B9E0-57ACCA7FC571}" presName="Name10" presStyleLbl="parChTrans1D2" presStyleIdx="3" presStyleCnt="4"/>
      <dgm:spPr/>
      <dgm:t>
        <a:bodyPr/>
        <a:lstStyle/>
        <a:p>
          <a:endParaRPr lang="en-US"/>
        </a:p>
      </dgm:t>
    </dgm:pt>
    <dgm:pt modelId="{D7E0F879-036D-427E-815B-41ED57A7153C}" type="pres">
      <dgm:prSet presAssocID="{F7D6EA3C-DB8F-430F-8549-13F72525E414}" presName="hierRoot2" presStyleCnt="0"/>
      <dgm:spPr/>
      <dgm:t>
        <a:bodyPr/>
        <a:lstStyle/>
        <a:p>
          <a:endParaRPr lang="en-US"/>
        </a:p>
      </dgm:t>
    </dgm:pt>
    <dgm:pt modelId="{E4CA2D9C-2941-464E-B8DE-0DFC651346E9}" type="pres">
      <dgm:prSet presAssocID="{F7D6EA3C-DB8F-430F-8549-13F72525E414}" presName="composite2" presStyleCnt="0"/>
      <dgm:spPr/>
      <dgm:t>
        <a:bodyPr/>
        <a:lstStyle/>
        <a:p>
          <a:endParaRPr lang="en-US"/>
        </a:p>
      </dgm:t>
    </dgm:pt>
    <dgm:pt modelId="{5EEF8E91-C065-4814-B38D-06954DE76A98}" type="pres">
      <dgm:prSet presAssocID="{F7D6EA3C-DB8F-430F-8549-13F72525E414}" presName="background2" presStyleLbl="node2" presStyleIdx="3" presStyleCnt="4"/>
      <dgm:spPr>
        <a:solidFill>
          <a:srgbClr val="92D050"/>
        </a:solidFill>
      </dgm:spPr>
      <dgm:t>
        <a:bodyPr/>
        <a:lstStyle/>
        <a:p>
          <a:endParaRPr lang="en-US"/>
        </a:p>
      </dgm:t>
    </dgm:pt>
    <dgm:pt modelId="{0E182AEE-5F77-46E9-9E4F-E90666F54DF4}" type="pres">
      <dgm:prSet presAssocID="{F7D6EA3C-DB8F-430F-8549-13F72525E414}" presName="text2" presStyleLbl="fgAcc2" presStyleIdx="3" presStyleCnt="4">
        <dgm:presLayoutVars>
          <dgm:chPref val="3"/>
        </dgm:presLayoutVars>
      </dgm:prSet>
      <dgm:spPr/>
      <dgm:t>
        <a:bodyPr/>
        <a:lstStyle/>
        <a:p>
          <a:endParaRPr lang="en-US"/>
        </a:p>
      </dgm:t>
    </dgm:pt>
    <dgm:pt modelId="{774C39CF-C348-4098-81FD-03CFE31B521C}" type="pres">
      <dgm:prSet presAssocID="{F7D6EA3C-DB8F-430F-8549-13F72525E414}" presName="hierChild3" presStyleCnt="0"/>
      <dgm:spPr/>
      <dgm:t>
        <a:bodyPr/>
        <a:lstStyle/>
        <a:p>
          <a:endParaRPr lang="en-US"/>
        </a:p>
      </dgm:t>
    </dgm:pt>
    <dgm:pt modelId="{30C44FD7-3BD6-4ED3-924F-821E4B59614A}" type="pres">
      <dgm:prSet presAssocID="{51AFA340-70F5-474E-AC4D-A23415ADFD7C}" presName="Name17" presStyleLbl="parChTrans1D3" presStyleIdx="4" presStyleCnt="5"/>
      <dgm:spPr/>
      <dgm:t>
        <a:bodyPr/>
        <a:lstStyle/>
        <a:p>
          <a:endParaRPr lang="en-US"/>
        </a:p>
      </dgm:t>
    </dgm:pt>
    <dgm:pt modelId="{671C996E-94D9-433F-B9CA-7FFB1759C117}" type="pres">
      <dgm:prSet presAssocID="{645E157D-47B5-4AB1-9988-E936881E851A}" presName="hierRoot3" presStyleCnt="0"/>
      <dgm:spPr/>
      <dgm:t>
        <a:bodyPr/>
        <a:lstStyle/>
        <a:p>
          <a:endParaRPr lang="en-US"/>
        </a:p>
      </dgm:t>
    </dgm:pt>
    <dgm:pt modelId="{B10F7B46-DE1E-499E-9C58-80A2428FF686}" type="pres">
      <dgm:prSet presAssocID="{645E157D-47B5-4AB1-9988-E936881E851A}" presName="composite3" presStyleCnt="0"/>
      <dgm:spPr/>
      <dgm:t>
        <a:bodyPr/>
        <a:lstStyle/>
        <a:p>
          <a:endParaRPr lang="en-US"/>
        </a:p>
      </dgm:t>
    </dgm:pt>
    <dgm:pt modelId="{5AB15013-9994-4FD7-A681-FD43B87869EC}" type="pres">
      <dgm:prSet presAssocID="{645E157D-47B5-4AB1-9988-E936881E851A}" presName="background3" presStyleLbl="node3" presStyleIdx="4" presStyleCnt="5"/>
      <dgm:spPr>
        <a:solidFill>
          <a:schemeClr val="accent3">
            <a:lumMod val="60000"/>
            <a:lumOff val="40000"/>
          </a:schemeClr>
        </a:solidFill>
      </dgm:spPr>
      <dgm:t>
        <a:bodyPr/>
        <a:lstStyle/>
        <a:p>
          <a:endParaRPr lang="en-US"/>
        </a:p>
      </dgm:t>
    </dgm:pt>
    <dgm:pt modelId="{4F8531E1-832E-4681-B985-6909816755D8}" type="pres">
      <dgm:prSet presAssocID="{645E157D-47B5-4AB1-9988-E936881E851A}" presName="text3" presStyleLbl="fgAcc3" presStyleIdx="4" presStyleCnt="5" custLinFactNeighborX="140">
        <dgm:presLayoutVars>
          <dgm:chPref val="3"/>
        </dgm:presLayoutVars>
      </dgm:prSet>
      <dgm:spPr/>
      <dgm:t>
        <a:bodyPr/>
        <a:lstStyle/>
        <a:p>
          <a:endParaRPr lang="en-US"/>
        </a:p>
      </dgm:t>
    </dgm:pt>
    <dgm:pt modelId="{7070F9F4-25BB-44DE-8528-2A3C027EFBA3}" type="pres">
      <dgm:prSet presAssocID="{645E157D-47B5-4AB1-9988-E936881E851A}" presName="hierChild4" presStyleCnt="0"/>
      <dgm:spPr/>
      <dgm:t>
        <a:bodyPr/>
        <a:lstStyle/>
        <a:p>
          <a:endParaRPr lang="en-US"/>
        </a:p>
      </dgm:t>
    </dgm:pt>
  </dgm:ptLst>
  <dgm:cxnLst>
    <dgm:cxn modelId="{0E178EE0-78B9-4646-B225-D0E0974EFB83}" type="presOf" srcId="{C61559CC-BE00-4A92-9B19-2CF9ABEE1FA1}" destId="{FC695AE3-F64C-4F58-ADCD-434AB7CB5796}" srcOrd="0" destOrd="0" presId="urn:microsoft.com/office/officeart/2005/8/layout/hierarchy1"/>
    <dgm:cxn modelId="{64AF0227-5CDA-43FF-97FC-D1627DBEED28}" srcId="{F7D6EA3C-DB8F-430F-8549-13F72525E414}" destId="{645E157D-47B5-4AB1-9988-E936881E851A}" srcOrd="0" destOrd="0" parTransId="{51AFA340-70F5-474E-AC4D-A23415ADFD7C}" sibTransId="{3466FF7C-F1BB-4C81-9B6E-6DEA905A0886}"/>
    <dgm:cxn modelId="{2B836533-1707-4596-B9ED-8435ABE6D4F5}" srcId="{872115F7-09BF-4F39-93B4-417DA1FD38A6}" destId="{3C2FA2BF-3361-4F27-83EF-A40C40ADC91D}" srcOrd="0" destOrd="0" parTransId="{63E811F3-1BB6-43FD-9EF2-A58FB5DC27FC}" sibTransId="{599D5C89-F37D-4946-B404-708E08C6F833}"/>
    <dgm:cxn modelId="{367A0D37-92E6-4B14-AC5D-BE748377D0A3}" srcId="{7465A64B-21B5-4B38-B8D7-04DD9E1CADBC}" destId="{723A93E4-4F47-4A18-B594-4E9228D76CA6}" srcOrd="1" destOrd="0" parTransId="{36DD6482-0E21-4810-98A9-7685B6D2BE64}" sibTransId="{971F0E05-23C8-47B3-A811-C41E0A621164}"/>
    <dgm:cxn modelId="{21C05B3E-4A27-4228-8140-673235AD1C5B}" type="presOf" srcId="{3C2FA2BF-3361-4F27-83EF-A40C40ADC91D}" destId="{64C78C61-E3D5-4C3D-AEC6-B68938EBB074}" srcOrd="0" destOrd="0" presId="urn:microsoft.com/office/officeart/2005/8/layout/hierarchy1"/>
    <dgm:cxn modelId="{8D62B4EE-861D-41FB-A31E-18E73091904D}" srcId="{7D4197FE-DA5C-47BF-B2CF-694890FCF3DB}" destId="{F1089874-97A0-4A97-9711-E65C289D9224}" srcOrd="1" destOrd="0" parTransId="{25098DAC-7CCA-480C-9E97-6433C46AAC59}" sibTransId="{3874FE07-0EDE-4B69-8F18-7BAADECCC791}"/>
    <dgm:cxn modelId="{8D7C3CFE-D9B1-4B4F-8166-25D76C4657AA}" srcId="{723A93E4-4F47-4A18-B594-4E9228D76CA6}" destId="{2C843661-9F01-462C-81E1-4219DF6A18FA}" srcOrd="0" destOrd="0" parTransId="{339AEFC5-F17F-43B7-B52D-EADB327E311B}" sibTransId="{BE67B2D6-3183-4BA9-A852-E14CF1C9CE6B}"/>
    <dgm:cxn modelId="{9601A900-EA52-483A-802C-E4712BA10252}" type="presOf" srcId="{D8772219-567B-466B-8A95-E18123331F94}" destId="{E0088485-86BA-4117-8909-8CD9B1F46DE9}" srcOrd="0" destOrd="0" presId="urn:microsoft.com/office/officeart/2005/8/layout/hierarchy1"/>
    <dgm:cxn modelId="{F2A2CB2E-FB05-4322-92E2-4B47323A30E5}" type="presOf" srcId="{1E6FB018-7959-48D9-9FC7-F3D61A785413}" destId="{637987BA-BB30-4804-BC48-92E5D2956C02}" srcOrd="0" destOrd="0" presId="urn:microsoft.com/office/officeart/2005/8/layout/hierarchy1"/>
    <dgm:cxn modelId="{CCBEF00A-AB99-9649-BBEB-831DBDFA793F}" type="presOf" srcId="{515279AD-44B8-3F4C-877C-329107F00A44}" destId="{38DFA64E-2223-6A40-B3CD-220B41F46028}" srcOrd="0" destOrd="0" presId="urn:microsoft.com/office/officeart/2005/8/layout/hierarchy1"/>
    <dgm:cxn modelId="{FBD5FCA3-AB0C-4B6C-B046-BCE58FF1968E}" type="presOf" srcId="{C917218C-AE83-4E41-BE2C-A18DFC40B835}" destId="{2ADB5CF9-DE3E-41BF-BF46-3F13A4BDD993}" srcOrd="0" destOrd="0" presId="urn:microsoft.com/office/officeart/2005/8/layout/hierarchy1"/>
    <dgm:cxn modelId="{909F7090-C76D-4892-928F-AAEB7AAE8C76}" type="presOf" srcId="{723A93E4-4F47-4A18-B594-4E9228D76CA6}" destId="{2247EDC2-60E5-4796-83BC-5379E36B532F}" srcOrd="0" destOrd="0" presId="urn:microsoft.com/office/officeart/2005/8/layout/hierarchy1"/>
    <dgm:cxn modelId="{CEB8EAEE-B408-4F3C-8FFA-6376D99531AF}" srcId="{C917218C-AE83-4E41-BE2C-A18DFC40B835}" destId="{E347B44F-A6C3-4470-8A6F-7C648BFA3580}" srcOrd="0" destOrd="0" parTransId="{A2387E27-C15F-4DA1-B72A-8B417B19516B}" sibTransId="{CADCE463-91F6-4F0B-B34E-C9DF97622D51}"/>
    <dgm:cxn modelId="{CF38B313-D537-49A5-9592-7259206A4A5D}" srcId="{7D4197FE-DA5C-47BF-B2CF-694890FCF3DB}" destId="{7650DF41-CA23-4785-90AA-67CDEDD0A5FE}" srcOrd="2" destOrd="0" parTransId="{1E6FB018-7959-48D9-9FC7-F3D61A785413}" sibTransId="{E4F90FF3-E214-455E-88D5-DE3D989D9962}"/>
    <dgm:cxn modelId="{7C4D0D6F-BDD6-4A58-B451-8929C5F623C2}" type="presOf" srcId="{7465A64B-21B5-4B38-B8D7-04DD9E1CADBC}" destId="{B821F9AA-E83B-497B-B976-1FE01F8C81CF}" srcOrd="0" destOrd="0" presId="urn:microsoft.com/office/officeart/2005/8/layout/hierarchy1"/>
    <dgm:cxn modelId="{0A0906A4-0B84-4DA4-9C61-C43999FAD5DA}" type="presOf" srcId="{5C74B49B-3820-42D5-9B24-DC71A36B9AF8}" destId="{31CD78D1-9029-4118-8596-EB7E546C89B9}" srcOrd="0" destOrd="0" presId="urn:microsoft.com/office/officeart/2005/8/layout/hierarchy1"/>
    <dgm:cxn modelId="{A9CF8F0F-190E-4D06-9A00-9C0B52AD2462}" type="presOf" srcId="{7650DF41-CA23-4785-90AA-67CDEDD0A5FE}" destId="{D3E88667-FCA3-4998-BE43-0F7027C3778F}" srcOrd="0" destOrd="0" presId="urn:microsoft.com/office/officeart/2005/8/layout/hierarchy1"/>
    <dgm:cxn modelId="{FA72A53C-E34D-46BB-9136-D6DD3A54AD74}" srcId="{7D4197FE-DA5C-47BF-B2CF-694890FCF3DB}" destId="{9F711942-AA70-4546-96B9-C7C9FCCBDAA6}" srcOrd="0" destOrd="0" parTransId="{0ED8CE13-38CC-4DED-92AD-580DF4846B31}" sibTransId="{BE716B4E-A260-4407-8A07-62A107DAFA74}"/>
    <dgm:cxn modelId="{A49B7ACD-DE22-4ACD-BDDC-0B05A230C598}" type="presOf" srcId="{339AEFC5-F17F-43B7-B52D-EADB327E311B}" destId="{E483554B-383C-4260-8AF3-5DBFE9A0CA66}" srcOrd="0" destOrd="0" presId="urn:microsoft.com/office/officeart/2005/8/layout/hierarchy1"/>
    <dgm:cxn modelId="{C61E05A5-8086-4CB8-8C5D-15FFAF5FEA13}" type="presOf" srcId="{E59626A5-9FF3-4CDE-A4D6-C4A1C76A6207}" destId="{E42E522D-ED12-4D2C-90D6-5E29F66E7327}" srcOrd="0" destOrd="0" presId="urn:microsoft.com/office/officeart/2005/8/layout/hierarchy1"/>
    <dgm:cxn modelId="{FDA9366D-5839-4555-959E-291F8F722ADB}" srcId="{7465A64B-21B5-4B38-B8D7-04DD9E1CADBC}" destId="{7D4197FE-DA5C-47BF-B2CF-694890FCF3DB}" srcOrd="0" destOrd="0" parTransId="{C61559CC-BE00-4A92-9B19-2CF9ABEE1FA1}" sibTransId="{EEEBEC63-041A-4BFE-94B1-DCE38A13D18B}"/>
    <dgm:cxn modelId="{9A8BC080-260D-41E5-87AA-BD0575DD79F3}" srcId="{E59626A5-9FF3-4CDE-A4D6-C4A1C76A6207}" destId="{C917218C-AE83-4E41-BE2C-A18DFC40B835}" srcOrd="1" destOrd="0" parTransId="{B8292F56-6A11-485F-B115-7CA29A2EA6D6}" sibTransId="{67BC59F7-A0D7-441C-8897-6EE6790E7AE7}"/>
    <dgm:cxn modelId="{9BECA755-BD14-4CA6-B28D-77889714AC8A}" type="presOf" srcId="{2C843661-9F01-462C-81E1-4219DF6A18FA}" destId="{ACAA9668-1783-467F-A38A-506F981455DA}" srcOrd="0" destOrd="0" presId="urn:microsoft.com/office/officeart/2005/8/layout/hierarchy1"/>
    <dgm:cxn modelId="{1BDEF131-801B-4AE7-B682-B287B21A5BA0}" type="presOf" srcId="{E347B44F-A6C3-4470-8A6F-7C648BFA3580}" destId="{1E65A3CD-D270-47F8-99FE-464E417174DA}" srcOrd="0" destOrd="0" presId="urn:microsoft.com/office/officeart/2005/8/layout/hierarchy1"/>
    <dgm:cxn modelId="{C19836D7-8D84-4043-9534-C2AF6298A011}" srcId="{8E61FA90-7191-42FE-B43B-898CCA1B00E0}" destId="{7465A64B-21B5-4B38-B8D7-04DD9E1CADBC}" srcOrd="0" destOrd="0" parTransId="{CCA86D9A-3B1F-4898-A5A9-11F8BF9B144C}" sibTransId="{156C63F9-73BB-4BCC-B796-C3E26EA1D513}"/>
    <dgm:cxn modelId="{95F153C1-5616-4B57-B24B-7E32AB98FFC5}" type="presOf" srcId="{7D4197FE-DA5C-47BF-B2CF-694890FCF3DB}" destId="{9B8491EC-FC9D-4203-8D41-A4C8A83CBD9C}" srcOrd="0" destOrd="0" presId="urn:microsoft.com/office/officeart/2005/8/layout/hierarchy1"/>
    <dgm:cxn modelId="{843A43DF-DDBF-48F7-ACD4-847E24C2C8DC}" type="presOf" srcId="{F7D6EA3C-DB8F-430F-8549-13F72525E414}" destId="{0E182AEE-5F77-46E9-9E4F-E90666F54DF4}" srcOrd="0" destOrd="0" presId="urn:microsoft.com/office/officeart/2005/8/layout/hierarchy1"/>
    <dgm:cxn modelId="{94F49E4B-7C05-3342-BA87-084554034036}" type="presOf" srcId="{D1824C91-6B3F-9542-AA07-E5CCCFD915DF}" destId="{E00D4974-E12C-8B45-897E-B187736B680C}" srcOrd="0" destOrd="0" presId="urn:microsoft.com/office/officeart/2005/8/layout/hierarchy1"/>
    <dgm:cxn modelId="{ABCB4333-D217-4CD5-BBDD-E12CE2683F63}" type="presOf" srcId="{F1089874-97A0-4A97-9711-E65C289D9224}" destId="{B1470A99-7F5C-41E9-9345-4B5AFB9E0D47}" srcOrd="0" destOrd="0" presId="urn:microsoft.com/office/officeart/2005/8/layout/hierarchy1"/>
    <dgm:cxn modelId="{63DE0405-6A10-4DE4-A376-E888F4353F29}" srcId="{E59626A5-9FF3-4CDE-A4D6-C4A1C76A6207}" destId="{8E61FA90-7191-42FE-B43B-898CCA1B00E0}" srcOrd="2" destOrd="0" parTransId="{5C74B49B-3820-42D5-9B24-DC71A36B9AF8}" sibTransId="{604CAE8B-6BE9-47F6-A627-34E9A0D53BB9}"/>
    <dgm:cxn modelId="{57B878EC-5156-4D10-92DE-E98375324384}" srcId="{E59626A5-9FF3-4CDE-A4D6-C4A1C76A6207}" destId="{872115F7-09BF-4F39-93B4-417DA1FD38A6}" srcOrd="0" destOrd="0" parTransId="{060BCDBD-97AE-4EF6-B8AA-FD8E3615A39D}" sibTransId="{A0B4D8B2-BAF6-465B-B49F-765A2715D582}"/>
    <dgm:cxn modelId="{9CCA3170-0C93-4398-83A1-280771A23C66}" type="presOf" srcId="{51AFA340-70F5-474E-AC4D-A23415ADFD7C}" destId="{30C44FD7-3BD6-4ED3-924F-821E4B59614A}" srcOrd="0" destOrd="0" presId="urn:microsoft.com/office/officeart/2005/8/layout/hierarchy1"/>
    <dgm:cxn modelId="{0A690B4E-0DD3-4B2B-B876-8BDCFCD36D33}" type="presOf" srcId="{B8292F56-6A11-485F-B115-7CA29A2EA6D6}" destId="{5B2D31DB-E7F5-45B0-BFE5-10F0C0BD987E}" srcOrd="0" destOrd="0" presId="urn:microsoft.com/office/officeart/2005/8/layout/hierarchy1"/>
    <dgm:cxn modelId="{B5C8E586-DDA5-4902-A235-50DA5C14537E}" type="presOf" srcId="{3A021FF5-044F-48C6-B9E0-57ACCA7FC571}" destId="{1FEB24D4-E5B0-4349-826B-11A234D2751A}" srcOrd="0" destOrd="0" presId="urn:microsoft.com/office/officeart/2005/8/layout/hierarchy1"/>
    <dgm:cxn modelId="{DB7290D0-1250-4162-8EC4-21B396E38218}" type="presOf" srcId="{0ED8CE13-38CC-4DED-92AD-580DF4846B31}" destId="{322870CA-A21D-42F8-AB96-158B911F3F7C}" srcOrd="0" destOrd="0" presId="urn:microsoft.com/office/officeart/2005/8/layout/hierarchy1"/>
    <dgm:cxn modelId="{B8005981-26C9-4A7E-8FC4-3035A95DB59F}" type="presOf" srcId="{872115F7-09BF-4F39-93B4-417DA1FD38A6}" destId="{A279789F-D579-4EC6-9D59-3BA9BCFC3E81}" srcOrd="0" destOrd="0" presId="urn:microsoft.com/office/officeart/2005/8/layout/hierarchy1"/>
    <dgm:cxn modelId="{4C5B6550-78AB-4592-A707-9E30EB392840}" srcId="{D8772219-567B-466B-8A95-E18123331F94}" destId="{E59626A5-9FF3-4CDE-A4D6-C4A1C76A6207}" srcOrd="0" destOrd="0" parTransId="{64327CDF-1262-41A4-A157-DBFC14748298}" sibTransId="{65901EF9-8FFA-4D20-A352-A7F49B664369}"/>
    <dgm:cxn modelId="{0732436A-D29D-4F97-89E6-5F747B2F2777}" type="presOf" srcId="{9F711942-AA70-4546-96B9-C7C9FCCBDAA6}" destId="{6FB38D7C-CAD8-4931-A117-09F0C10EB9C7}" srcOrd="0" destOrd="0" presId="urn:microsoft.com/office/officeart/2005/8/layout/hierarchy1"/>
    <dgm:cxn modelId="{D6BAD970-8C0B-4150-84F8-A7BE2325403D}" srcId="{E59626A5-9FF3-4CDE-A4D6-C4A1C76A6207}" destId="{F7D6EA3C-DB8F-430F-8549-13F72525E414}" srcOrd="3" destOrd="0" parTransId="{3A021FF5-044F-48C6-B9E0-57ACCA7FC571}" sibTransId="{087A2151-1F66-43ED-B2F5-6C411E6E14FA}"/>
    <dgm:cxn modelId="{81BA375C-994B-41F7-9796-846FA8F9ED32}" type="presOf" srcId="{36DD6482-0E21-4810-98A9-7685B6D2BE64}" destId="{797BE201-220F-428B-85A2-F62A17A2E4A4}" srcOrd="0" destOrd="0" presId="urn:microsoft.com/office/officeart/2005/8/layout/hierarchy1"/>
    <dgm:cxn modelId="{79853A40-98C5-4A46-8FB6-B70DF36A9C94}" type="presOf" srcId="{645E157D-47B5-4AB1-9988-E936881E851A}" destId="{4F8531E1-832E-4681-B985-6909816755D8}" srcOrd="0" destOrd="0" presId="urn:microsoft.com/office/officeart/2005/8/layout/hierarchy1"/>
    <dgm:cxn modelId="{F5EA1666-318F-4383-9AE8-87149D5A2734}" type="presOf" srcId="{25098DAC-7CCA-480C-9E97-6433C46AAC59}" destId="{B18E6EA3-7829-44F5-B0D9-31C34D785025}" srcOrd="0" destOrd="0" presId="urn:microsoft.com/office/officeart/2005/8/layout/hierarchy1"/>
    <dgm:cxn modelId="{2A1FABAB-F938-4842-8D72-E0827E6DD4C8}" type="presOf" srcId="{63E811F3-1BB6-43FD-9EF2-A58FB5DC27FC}" destId="{2A35CDC7-9153-4CB4-87D6-735C88210696}" srcOrd="0" destOrd="0" presId="urn:microsoft.com/office/officeart/2005/8/layout/hierarchy1"/>
    <dgm:cxn modelId="{17EB7BC0-4867-4812-B4EF-A6B6FDE755EC}" type="presOf" srcId="{8E61FA90-7191-42FE-B43B-898CCA1B00E0}" destId="{79923AAC-E2FA-4E67-9207-73B0B0DC21FB}" srcOrd="0" destOrd="0" presId="urn:microsoft.com/office/officeart/2005/8/layout/hierarchy1"/>
    <dgm:cxn modelId="{3DCCB388-3D71-D04E-ADBD-32575063417D}" srcId="{C917218C-AE83-4E41-BE2C-A18DFC40B835}" destId="{D1824C91-6B3F-9542-AA07-E5CCCFD915DF}" srcOrd="1" destOrd="0" parTransId="{515279AD-44B8-3F4C-877C-329107F00A44}" sibTransId="{FC0D4FEB-8571-0F4F-91D0-142E2F322E66}"/>
    <dgm:cxn modelId="{0409D0F1-385E-4742-A4F1-D3E20B9F90E0}" type="presOf" srcId="{A2387E27-C15F-4DA1-B72A-8B417B19516B}" destId="{CCE7FDE1-BE98-4AE6-BD6C-555D78C60CB1}" srcOrd="0" destOrd="0" presId="urn:microsoft.com/office/officeart/2005/8/layout/hierarchy1"/>
    <dgm:cxn modelId="{718D376C-A087-45B5-8652-2BF095AAA7F8}" type="presOf" srcId="{060BCDBD-97AE-4EF6-B8AA-FD8E3615A39D}" destId="{6015EAF3-0B55-4F7F-8D16-E95ECE7C87FF}" srcOrd="0" destOrd="0" presId="urn:microsoft.com/office/officeart/2005/8/layout/hierarchy1"/>
    <dgm:cxn modelId="{ED125CB0-C9F3-46FC-8EDC-4076BFA5C9C3}" type="presOf" srcId="{CCA86D9A-3B1F-4898-A5A9-11F8BF9B144C}" destId="{1F409C33-1AA8-4D57-9588-6D629EB49560}" srcOrd="0" destOrd="0" presId="urn:microsoft.com/office/officeart/2005/8/layout/hierarchy1"/>
    <dgm:cxn modelId="{F066DEB2-1F78-4375-8674-0C6476C43120}" type="presParOf" srcId="{E0088485-86BA-4117-8909-8CD9B1F46DE9}" destId="{DD1E5787-046D-42AF-AEFF-68064A74F404}" srcOrd="0" destOrd="0" presId="urn:microsoft.com/office/officeart/2005/8/layout/hierarchy1"/>
    <dgm:cxn modelId="{8248B2D0-15D7-4E03-981B-5DF08A594B8D}" type="presParOf" srcId="{DD1E5787-046D-42AF-AEFF-68064A74F404}" destId="{A3E0E02D-0B36-448D-A2DD-23989C0981B8}" srcOrd="0" destOrd="0" presId="urn:microsoft.com/office/officeart/2005/8/layout/hierarchy1"/>
    <dgm:cxn modelId="{A90504B6-FDCA-49EF-A3C3-1C1B6BF1F87C}" type="presParOf" srcId="{A3E0E02D-0B36-448D-A2DD-23989C0981B8}" destId="{673AE45E-534D-49D0-9CF8-4D59C41DF99C}" srcOrd="0" destOrd="0" presId="urn:microsoft.com/office/officeart/2005/8/layout/hierarchy1"/>
    <dgm:cxn modelId="{3A40AD35-1BD1-43ED-AE5F-3A2AFBCB4B3A}" type="presParOf" srcId="{A3E0E02D-0B36-448D-A2DD-23989C0981B8}" destId="{E42E522D-ED12-4D2C-90D6-5E29F66E7327}" srcOrd="1" destOrd="0" presId="urn:microsoft.com/office/officeart/2005/8/layout/hierarchy1"/>
    <dgm:cxn modelId="{062AEC3E-5F70-4AFF-8F7F-F9629E530374}" type="presParOf" srcId="{DD1E5787-046D-42AF-AEFF-68064A74F404}" destId="{C4579E11-E3FD-49D6-B112-8B2491E76008}" srcOrd="1" destOrd="0" presId="urn:microsoft.com/office/officeart/2005/8/layout/hierarchy1"/>
    <dgm:cxn modelId="{6AE7F61A-E68C-4D4F-A885-7CA52E2C59A2}" type="presParOf" srcId="{C4579E11-E3FD-49D6-B112-8B2491E76008}" destId="{6015EAF3-0B55-4F7F-8D16-E95ECE7C87FF}" srcOrd="0" destOrd="0" presId="urn:microsoft.com/office/officeart/2005/8/layout/hierarchy1"/>
    <dgm:cxn modelId="{C4577AC2-0410-4A1A-AE39-A5937BD97D9E}" type="presParOf" srcId="{C4579E11-E3FD-49D6-B112-8B2491E76008}" destId="{C689CB20-6F99-4542-905C-98787DE87C39}" srcOrd="1" destOrd="0" presId="urn:microsoft.com/office/officeart/2005/8/layout/hierarchy1"/>
    <dgm:cxn modelId="{0EA461E7-5EB7-4C65-8838-363E46EA91CF}" type="presParOf" srcId="{C689CB20-6F99-4542-905C-98787DE87C39}" destId="{BF038F5F-EA75-40B8-A538-79CFA7F1E976}" srcOrd="0" destOrd="0" presId="urn:microsoft.com/office/officeart/2005/8/layout/hierarchy1"/>
    <dgm:cxn modelId="{694A47CC-B43F-4E56-BEAD-83C71177B0E9}" type="presParOf" srcId="{BF038F5F-EA75-40B8-A538-79CFA7F1E976}" destId="{EBB052C7-760D-4D6C-9EB6-6D73DC1769D5}" srcOrd="0" destOrd="0" presId="urn:microsoft.com/office/officeart/2005/8/layout/hierarchy1"/>
    <dgm:cxn modelId="{4973277C-DB6B-44E3-BBB3-146739590B2C}" type="presParOf" srcId="{BF038F5F-EA75-40B8-A538-79CFA7F1E976}" destId="{A279789F-D579-4EC6-9D59-3BA9BCFC3E81}" srcOrd="1" destOrd="0" presId="urn:microsoft.com/office/officeart/2005/8/layout/hierarchy1"/>
    <dgm:cxn modelId="{A9EBEDF4-989F-4BFA-A4C1-913139E9B3D9}" type="presParOf" srcId="{C689CB20-6F99-4542-905C-98787DE87C39}" destId="{B99B2782-AF23-43B9-827E-D4FF7D01BBFD}" srcOrd="1" destOrd="0" presId="urn:microsoft.com/office/officeart/2005/8/layout/hierarchy1"/>
    <dgm:cxn modelId="{EB431EA1-CD0B-42BA-93AA-9D77191CC712}" type="presParOf" srcId="{B99B2782-AF23-43B9-827E-D4FF7D01BBFD}" destId="{2A35CDC7-9153-4CB4-87D6-735C88210696}" srcOrd="0" destOrd="0" presId="urn:microsoft.com/office/officeart/2005/8/layout/hierarchy1"/>
    <dgm:cxn modelId="{703952D2-347B-4D38-AC11-A32228258B9F}" type="presParOf" srcId="{B99B2782-AF23-43B9-827E-D4FF7D01BBFD}" destId="{18C6DA74-322D-467E-80BC-6715315383D0}" srcOrd="1" destOrd="0" presId="urn:microsoft.com/office/officeart/2005/8/layout/hierarchy1"/>
    <dgm:cxn modelId="{BF515E92-075C-4DB7-819A-BCA9E3D0B695}" type="presParOf" srcId="{18C6DA74-322D-467E-80BC-6715315383D0}" destId="{A0DDF47F-6D2D-4FAB-83DB-4B319FFBEFA4}" srcOrd="0" destOrd="0" presId="urn:microsoft.com/office/officeart/2005/8/layout/hierarchy1"/>
    <dgm:cxn modelId="{ACFEF6B6-EACD-4C7E-82F8-4239E0223DD9}" type="presParOf" srcId="{A0DDF47F-6D2D-4FAB-83DB-4B319FFBEFA4}" destId="{8DE4004E-4C65-47EA-B35F-D1F78EF7D477}" srcOrd="0" destOrd="0" presId="urn:microsoft.com/office/officeart/2005/8/layout/hierarchy1"/>
    <dgm:cxn modelId="{81EB1FD6-6D4A-4E99-B8BD-45407F57DC47}" type="presParOf" srcId="{A0DDF47F-6D2D-4FAB-83DB-4B319FFBEFA4}" destId="{64C78C61-E3D5-4C3D-AEC6-B68938EBB074}" srcOrd="1" destOrd="0" presId="urn:microsoft.com/office/officeart/2005/8/layout/hierarchy1"/>
    <dgm:cxn modelId="{04279E0D-2621-4141-A3E4-FD64787623F1}" type="presParOf" srcId="{18C6DA74-322D-467E-80BC-6715315383D0}" destId="{7F2BB321-F4C2-451E-8D29-B6033C760325}" srcOrd="1" destOrd="0" presId="urn:microsoft.com/office/officeart/2005/8/layout/hierarchy1"/>
    <dgm:cxn modelId="{14A97C67-66F5-42AB-8F2A-0EAEFE02D62C}" type="presParOf" srcId="{C4579E11-E3FD-49D6-B112-8B2491E76008}" destId="{5B2D31DB-E7F5-45B0-BFE5-10F0C0BD987E}" srcOrd="2" destOrd="0" presId="urn:microsoft.com/office/officeart/2005/8/layout/hierarchy1"/>
    <dgm:cxn modelId="{6EC1F4C7-1D17-4287-8D5A-C944E5C13625}" type="presParOf" srcId="{C4579E11-E3FD-49D6-B112-8B2491E76008}" destId="{C9416276-F83B-41CA-9E2E-BE38C32188E4}" srcOrd="3" destOrd="0" presId="urn:microsoft.com/office/officeart/2005/8/layout/hierarchy1"/>
    <dgm:cxn modelId="{6A8A798C-D17A-4928-8020-557433DF41A6}" type="presParOf" srcId="{C9416276-F83B-41CA-9E2E-BE38C32188E4}" destId="{F50C95CA-E518-407B-9B09-34134DAAD466}" srcOrd="0" destOrd="0" presId="urn:microsoft.com/office/officeart/2005/8/layout/hierarchy1"/>
    <dgm:cxn modelId="{7FD3A364-02DD-4E4A-9848-732A2A96DEB8}" type="presParOf" srcId="{F50C95CA-E518-407B-9B09-34134DAAD466}" destId="{68CA2912-BE5D-4812-A9D1-12352551EA1E}" srcOrd="0" destOrd="0" presId="urn:microsoft.com/office/officeart/2005/8/layout/hierarchy1"/>
    <dgm:cxn modelId="{80C00176-2791-4E92-A23C-F61A60073337}" type="presParOf" srcId="{F50C95CA-E518-407B-9B09-34134DAAD466}" destId="{2ADB5CF9-DE3E-41BF-BF46-3F13A4BDD993}" srcOrd="1" destOrd="0" presId="urn:microsoft.com/office/officeart/2005/8/layout/hierarchy1"/>
    <dgm:cxn modelId="{FD39B03E-F7F2-4A1E-9DAF-B80E907B93DB}" type="presParOf" srcId="{C9416276-F83B-41CA-9E2E-BE38C32188E4}" destId="{3402B814-4808-4583-95F9-B5C66AF0C3E7}" srcOrd="1" destOrd="0" presId="urn:microsoft.com/office/officeart/2005/8/layout/hierarchy1"/>
    <dgm:cxn modelId="{EEC5CA1E-D390-482D-9BF1-6C33E49DD2D3}" type="presParOf" srcId="{3402B814-4808-4583-95F9-B5C66AF0C3E7}" destId="{CCE7FDE1-BE98-4AE6-BD6C-555D78C60CB1}" srcOrd="0" destOrd="0" presId="urn:microsoft.com/office/officeart/2005/8/layout/hierarchy1"/>
    <dgm:cxn modelId="{ABDAA76E-FAD3-48C5-B350-2B6DF92E7374}" type="presParOf" srcId="{3402B814-4808-4583-95F9-B5C66AF0C3E7}" destId="{8268FDBC-15C3-4DA3-9151-0AA70A30784F}" srcOrd="1" destOrd="0" presId="urn:microsoft.com/office/officeart/2005/8/layout/hierarchy1"/>
    <dgm:cxn modelId="{78054C9D-BD85-452E-BD16-D7520BC40A3F}" type="presParOf" srcId="{8268FDBC-15C3-4DA3-9151-0AA70A30784F}" destId="{91A9D6B0-41E6-463F-87B4-46D466EC9965}" srcOrd="0" destOrd="0" presId="urn:microsoft.com/office/officeart/2005/8/layout/hierarchy1"/>
    <dgm:cxn modelId="{D9D7CE50-4EBE-4DC3-A9B0-539312DF074D}" type="presParOf" srcId="{91A9D6B0-41E6-463F-87B4-46D466EC9965}" destId="{B29174FF-0829-44E6-BC9A-6F87FE72039B}" srcOrd="0" destOrd="0" presId="urn:microsoft.com/office/officeart/2005/8/layout/hierarchy1"/>
    <dgm:cxn modelId="{B50DEF0B-49A3-4384-B392-8918766BDE16}" type="presParOf" srcId="{91A9D6B0-41E6-463F-87B4-46D466EC9965}" destId="{1E65A3CD-D270-47F8-99FE-464E417174DA}" srcOrd="1" destOrd="0" presId="urn:microsoft.com/office/officeart/2005/8/layout/hierarchy1"/>
    <dgm:cxn modelId="{EE5CB2ED-780A-45D6-AB4B-4459F789FA51}" type="presParOf" srcId="{8268FDBC-15C3-4DA3-9151-0AA70A30784F}" destId="{8B3DA0C8-CFF0-42BF-B369-1EDB2EDF8E54}" srcOrd="1" destOrd="0" presId="urn:microsoft.com/office/officeart/2005/8/layout/hierarchy1"/>
    <dgm:cxn modelId="{54E74F9C-1C35-3E46-95FA-0DA12C780F3F}" type="presParOf" srcId="{3402B814-4808-4583-95F9-B5C66AF0C3E7}" destId="{38DFA64E-2223-6A40-B3CD-220B41F46028}" srcOrd="2" destOrd="0" presId="urn:microsoft.com/office/officeart/2005/8/layout/hierarchy1"/>
    <dgm:cxn modelId="{4AF1C69D-2F5D-B84F-ADB8-8227AE9339E4}" type="presParOf" srcId="{3402B814-4808-4583-95F9-B5C66AF0C3E7}" destId="{6E43EB09-F3D8-0845-BF8C-CD37B2DF7A5D}" srcOrd="3" destOrd="0" presId="urn:microsoft.com/office/officeart/2005/8/layout/hierarchy1"/>
    <dgm:cxn modelId="{95EFC51F-DBFF-DD4F-A840-F063751A336E}" type="presParOf" srcId="{6E43EB09-F3D8-0845-BF8C-CD37B2DF7A5D}" destId="{00E1CA6B-9226-DA41-90B5-7EA1C7E08FF9}" srcOrd="0" destOrd="0" presId="urn:microsoft.com/office/officeart/2005/8/layout/hierarchy1"/>
    <dgm:cxn modelId="{6CCD219E-033C-C84A-AF9F-E81EF4E3CB78}" type="presParOf" srcId="{00E1CA6B-9226-DA41-90B5-7EA1C7E08FF9}" destId="{D0E467BD-337E-4B42-AE49-A679C8AF3A73}" srcOrd="0" destOrd="0" presId="urn:microsoft.com/office/officeart/2005/8/layout/hierarchy1"/>
    <dgm:cxn modelId="{B87CFCDE-885E-4D40-A434-74CFF31E4A89}" type="presParOf" srcId="{00E1CA6B-9226-DA41-90B5-7EA1C7E08FF9}" destId="{E00D4974-E12C-8B45-897E-B187736B680C}" srcOrd="1" destOrd="0" presId="urn:microsoft.com/office/officeart/2005/8/layout/hierarchy1"/>
    <dgm:cxn modelId="{364AD9DA-C0C4-6445-86CC-D227CD4913FA}" type="presParOf" srcId="{6E43EB09-F3D8-0845-BF8C-CD37B2DF7A5D}" destId="{CCEFACB8-03A0-554D-8DE1-7894D6A1BCAB}" srcOrd="1" destOrd="0" presId="urn:microsoft.com/office/officeart/2005/8/layout/hierarchy1"/>
    <dgm:cxn modelId="{AF4AE7DE-6AC1-4296-90DA-503225A15E8C}" type="presParOf" srcId="{C4579E11-E3FD-49D6-B112-8B2491E76008}" destId="{31CD78D1-9029-4118-8596-EB7E546C89B9}" srcOrd="4" destOrd="0" presId="urn:microsoft.com/office/officeart/2005/8/layout/hierarchy1"/>
    <dgm:cxn modelId="{64CCCFBD-0A2D-4B3D-AAE4-DF3EF7FAC44B}" type="presParOf" srcId="{C4579E11-E3FD-49D6-B112-8B2491E76008}" destId="{3087DF5C-C122-4F6B-BE09-36E3D234C33C}" srcOrd="5" destOrd="0" presId="urn:microsoft.com/office/officeart/2005/8/layout/hierarchy1"/>
    <dgm:cxn modelId="{41881909-4854-40B3-A0C7-F12D1C7C298E}" type="presParOf" srcId="{3087DF5C-C122-4F6B-BE09-36E3D234C33C}" destId="{E8424AFD-8D62-49C6-BA1E-6FCA11C8EF1B}" srcOrd="0" destOrd="0" presId="urn:microsoft.com/office/officeart/2005/8/layout/hierarchy1"/>
    <dgm:cxn modelId="{D7BC03F0-037D-4B39-B84C-BD4F757E86DE}" type="presParOf" srcId="{E8424AFD-8D62-49C6-BA1E-6FCA11C8EF1B}" destId="{F5A493C2-B645-4EE5-858A-B8D4B06A8760}" srcOrd="0" destOrd="0" presId="urn:microsoft.com/office/officeart/2005/8/layout/hierarchy1"/>
    <dgm:cxn modelId="{02C2B83D-919B-4BB1-8A8B-20F58FE932FF}" type="presParOf" srcId="{E8424AFD-8D62-49C6-BA1E-6FCA11C8EF1B}" destId="{79923AAC-E2FA-4E67-9207-73B0B0DC21FB}" srcOrd="1" destOrd="0" presId="urn:microsoft.com/office/officeart/2005/8/layout/hierarchy1"/>
    <dgm:cxn modelId="{B8C9E63D-320D-4444-A3CB-6F7408372C74}" type="presParOf" srcId="{3087DF5C-C122-4F6B-BE09-36E3D234C33C}" destId="{B49067D8-F240-4299-8AEB-CEE77F094AE7}" srcOrd="1" destOrd="0" presId="urn:microsoft.com/office/officeart/2005/8/layout/hierarchy1"/>
    <dgm:cxn modelId="{73C0DB6B-3526-489B-9CD0-3641947D6827}" type="presParOf" srcId="{B49067D8-F240-4299-8AEB-CEE77F094AE7}" destId="{1F409C33-1AA8-4D57-9588-6D629EB49560}" srcOrd="0" destOrd="0" presId="urn:microsoft.com/office/officeart/2005/8/layout/hierarchy1"/>
    <dgm:cxn modelId="{ECC6579F-8B46-4788-B08B-A9133FA1D014}" type="presParOf" srcId="{B49067D8-F240-4299-8AEB-CEE77F094AE7}" destId="{B43716B5-13A2-4457-8EF5-A48685428AE9}" srcOrd="1" destOrd="0" presId="urn:microsoft.com/office/officeart/2005/8/layout/hierarchy1"/>
    <dgm:cxn modelId="{40606F3D-459A-44F7-94E1-542C21AF0DC2}" type="presParOf" srcId="{B43716B5-13A2-4457-8EF5-A48685428AE9}" destId="{36F038A1-5003-4F0A-AC17-7D90903EC78E}" srcOrd="0" destOrd="0" presId="urn:microsoft.com/office/officeart/2005/8/layout/hierarchy1"/>
    <dgm:cxn modelId="{F095A6D0-C34B-47B9-9044-DFAA4FEF5DC6}" type="presParOf" srcId="{36F038A1-5003-4F0A-AC17-7D90903EC78E}" destId="{5B22C7AB-68FA-4A2E-AC98-360A0986EEB0}" srcOrd="0" destOrd="0" presId="urn:microsoft.com/office/officeart/2005/8/layout/hierarchy1"/>
    <dgm:cxn modelId="{86DCF563-89D0-4DCE-B2ED-F34736C879D2}" type="presParOf" srcId="{36F038A1-5003-4F0A-AC17-7D90903EC78E}" destId="{B821F9AA-E83B-497B-B976-1FE01F8C81CF}" srcOrd="1" destOrd="0" presId="urn:microsoft.com/office/officeart/2005/8/layout/hierarchy1"/>
    <dgm:cxn modelId="{BE6B655E-0D77-478F-96DB-39CAEDDAA3CB}" type="presParOf" srcId="{B43716B5-13A2-4457-8EF5-A48685428AE9}" destId="{824C6853-FA88-4254-98CA-C3B98C7DA8F1}" srcOrd="1" destOrd="0" presId="urn:microsoft.com/office/officeart/2005/8/layout/hierarchy1"/>
    <dgm:cxn modelId="{E12FE9D4-F1BA-471F-88C6-16100F4AD6C6}" type="presParOf" srcId="{824C6853-FA88-4254-98CA-C3B98C7DA8F1}" destId="{FC695AE3-F64C-4F58-ADCD-434AB7CB5796}" srcOrd="0" destOrd="0" presId="urn:microsoft.com/office/officeart/2005/8/layout/hierarchy1"/>
    <dgm:cxn modelId="{0FEB8F77-13AE-452B-B7FF-2054D5FB4DE7}" type="presParOf" srcId="{824C6853-FA88-4254-98CA-C3B98C7DA8F1}" destId="{921FB75A-D4F1-40D3-BE41-947F257DDB3C}" srcOrd="1" destOrd="0" presId="urn:microsoft.com/office/officeart/2005/8/layout/hierarchy1"/>
    <dgm:cxn modelId="{72F94CAB-4A3E-4335-A12C-8C54669C2634}" type="presParOf" srcId="{921FB75A-D4F1-40D3-BE41-947F257DDB3C}" destId="{1888FE3B-37E4-403A-B6DA-7A3BFC48BDFF}" srcOrd="0" destOrd="0" presId="urn:microsoft.com/office/officeart/2005/8/layout/hierarchy1"/>
    <dgm:cxn modelId="{3B08FB31-A8B9-43C0-A221-A26A401C1406}" type="presParOf" srcId="{1888FE3B-37E4-403A-B6DA-7A3BFC48BDFF}" destId="{D8356E35-1DCF-424B-9576-5838D85C0190}" srcOrd="0" destOrd="0" presId="urn:microsoft.com/office/officeart/2005/8/layout/hierarchy1"/>
    <dgm:cxn modelId="{B91E4F52-D714-4143-A937-7E6D9DB06452}" type="presParOf" srcId="{1888FE3B-37E4-403A-B6DA-7A3BFC48BDFF}" destId="{9B8491EC-FC9D-4203-8D41-A4C8A83CBD9C}" srcOrd="1" destOrd="0" presId="urn:microsoft.com/office/officeart/2005/8/layout/hierarchy1"/>
    <dgm:cxn modelId="{D55F59C2-4753-463F-8982-42F280154FD1}" type="presParOf" srcId="{921FB75A-D4F1-40D3-BE41-947F257DDB3C}" destId="{6401E546-F7C3-4757-A478-1BBDA83DF3A3}" srcOrd="1" destOrd="0" presId="urn:microsoft.com/office/officeart/2005/8/layout/hierarchy1"/>
    <dgm:cxn modelId="{C94D603C-C8ED-404E-9010-A125D8A346D6}" type="presParOf" srcId="{6401E546-F7C3-4757-A478-1BBDA83DF3A3}" destId="{322870CA-A21D-42F8-AB96-158B911F3F7C}" srcOrd="0" destOrd="0" presId="urn:microsoft.com/office/officeart/2005/8/layout/hierarchy1"/>
    <dgm:cxn modelId="{D7C6B90F-1A10-4AA0-AC89-468C71E5DF5E}" type="presParOf" srcId="{6401E546-F7C3-4757-A478-1BBDA83DF3A3}" destId="{1EABC560-52C4-4F91-B2E9-619D2561090A}" srcOrd="1" destOrd="0" presId="urn:microsoft.com/office/officeart/2005/8/layout/hierarchy1"/>
    <dgm:cxn modelId="{8482C8B8-663F-4D14-A243-4C953F5B483A}" type="presParOf" srcId="{1EABC560-52C4-4F91-B2E9-619D2561090A}" destId="{6C23C96E-5262-44E3-93FC-8FFE13193037}" srcOrd="0" destOrd="0" presId="urn:microsoft.com/office/officeart/2005/8/layout/hierarchy1"/>
    <dgm:cxn modelId="{ED2EF9E0-A482-458B-89DF-5E70BA0D199C}" type="presParOf" srcId="{6C23C96E-5262-44E3-93FC-8FFE13193037}" destId="{13DCC67E-DBD3-41BB-8274-7D391701E4F0}" srcOrd="0" destOrd="0" presId="urn:microsoft.com/office/officeart/2005/8/layout/hierarchy1"/>
    <dgm:cxn modelId="{B057604A-DC21-47AA-954F-62B725D59F16}" type="presParOf" srcId="{6C23C96E-5262-44E3-93FC-8FFE13193037}" destId="{6FB38D7C-CAD8-4931-A117-09F0C10EB9C7}" srcOrd="1" destOrd="0" presId="urn:microsoft.com/office/officeart/2005/8/layout/hierarchy1"/>
    <dgm:cxn modelId="{B10F89D5-4A47-4C2E-97E4-9F7DAA5CB04A}" type="presParOf" srcId="{1EABC560-52C4-4F91-B2E9-619D2561090A}" destId="{F59FA1E5-69C4-4BD1-B9FC-F7D125521005}" srcOrd="1" destOrd="0" presId="urn:microsoft.com/office/officeart/2005/8/layout/hierarchy1"/>
    <dgm:cxn modelId="{D5559E68-146D-47B1-A078-88FBFEB8C541}" type="presParOf" srcId="{6401E546-F7C3-4757-A478-1BBDA83DF3A3}" destId="{B18E6EA3-7829-44F5-B0D9-31C34D785025}" srcOrd="2" destOrd="0" presId="urn:microsoft.com/office/officeart/2005/8/layout/hierarchy1"/>
    <dgm:cxn modelId="{4906A45F-8BF6-462E-A773-55A0A44E7277}" type="presParOf" srcId="{6401E546-F7C3-4757-A478-1BBDA83DF3A3}" destId="{477E792F-9FEB-4205-B31B-ABBBB03121A4}" srcOrd="3" destOrd="0" presId="urn:microsoft.com/office/officeart/2005/8/layout/hierarchy1"/>
    <dgm:cxn modelId="{8550469A-0D69-4A38-8E6B-42C33D800DFE}" type="presParOf" srcId="{477E792F-9FEB-4205-B31B-ABBBB03121A4}" destId="{F6D0759A-FD1E-4787-B67D-01109FB9BC90}" srcOrd="0" destOrd="0" presId="urn:microsoft.com/office/officeart/2005/8/layout/hierarchy1"/>
    <dgm:cxn modelId="{E8D34B03-95E1-419A-A32F-54F8C356F7D1}" type="presParOf" srcId="{F6D0759A-FD1E-4787-B67D-01109FB9BC90}" destId="{EEAEDE8B-CB6C-4355-AB8E-CEFBB9761BEE}" srcOrd="0" destOrd="0" presId="urn:microsoft.com/office/officeart/2005/8/layout/hierarchy1"/>
    <dgm:cxn modelId="{650F9F0E-584E-4F44-8E74-D812410140AE}" type="presParOf" srcId="{F6D0759A-FD1E-4787-B67D-01109FB9BC90}" destId="{B1470A99-7F5C-41E9-9345-4B5AFB9E0D47}" srcOrd="1" destOrd="0" presId="urn:microsoft.com/office/officeart/2005/8/layout/hierarchy1"/>
    <dgm:cxn modelId="{EF25EEDB-DEF7-4BBE-B05F-FEE3F223B92E}" type="presParOf" srcId="{477E792F-9FEB-4205-B31B-ABBBB03121A4}" destId="{13FB3BA1-73B9-4DF9-A30F-379CF911757E}" srcOrd="1" destOrd="0" presId="urn:microsoft.com/office/officeart/2005/8/layout/hierarchy1"/>
    <dgm:cxn modelId="{8802AB31-EF3F-4FF8-A1F8-13F84448FF73}" type="presParOf" srcId="{6401E546-F7C3-4757-A478-1BBDA83DF3A3}" destId="{637987BA-BB30-4804-BC48-92E5D2956C02}" srcOrd="4" destOrd="0" presId="urn:microsoft.com/office/officeart/2005/8/layout/hierarchy1"/>
    <dgm:cxn modelId="{80F92FD0-222B-4943-A279-8208B556B40A}" type="presParOf" srcId="{6401E546-F7C3-4757-A478-1BBDA83DF3A3}" destId="{3B4692E4-5CA9-4F0B-B5F2-DF1ED9B842AD}" srcOrd="5" destOrd="0" presId="urn:microsoft.com/office/officeart/2005/8/layout/hierarchy1"/>
    <dgm:cxn modelId="{EB285A99-3C81-4348-B2A7-91962C0343D8}" type="presParOf" srcId="{3B4692E4-5CA9-4F0B-B5F2-DF1ED9B842AD}" destId="{DCB4D1C2-53D3-4769-A603-FCD8A97F2FCC}" srcOrd="0" destOrd="0" presId="urn:microsoft.com/office/officeart/2005/8/layout/hierarchy1"/>
    <dgm:cxn modelId="{E32E78BE-4DC6-42F9-957B-B1F4B0FD3FB7}" type="presParOf" srcId="{DCB4D1C2-53D3-4769-A603-FCD8A97F2FCC}" destId="{8523EA18-F7D4-400B-AFAF-96708526E025}" srcOrd="0" destOrd="0" presId="urn:microsoft.com/office/officeart/2005/8/layout/hierarchy1"/>
    <dgm:cxn modelId="{750BC385-9363-4154-A1BE-87FEF5AF482F}" type="presParOf" srcId="{DCB4D1C2-53D3-4769-A603-FCD8A97F2FCC}" destId="{D3E88667-FCA3-4998-BE43-0F7027C3778F}" srcOrd="1" destOrd="0" presId="urn:microsoft.com/office/officeart/2005/8/layout/hierarchy1"/>
    <dgm:cxn modelId="{46067F1F-AD63-4EC9-8ECF-73B6B8D72F31}" type="presParOf" srcId="{3B4692E4-5CA9-4F0B-B5F2-DF1ED9B842AD}" destId="{CB9D332E-F1C4-4AD0-9656-50D07987970E}" srcOrd="1" destOrd="0" presId="urn:microsoft.com/office/officeart/2005/8/layout/hierarchy1"/>
    <dgm:cxn modelId="{FA675807-C61F-4716-87F8-3488A94BF87B}" type="presParOf" srcId="{824C6853-FA88-4254-98CA-C3B98C7DA8F1}" destId="{797BE201-220F-428B-85A2-F62A17A2E4A4}" srcOrd="2" destOrd="0" presId="urn:microsoft.com/office/officeart/2005/8/layout/hierarchy1"/>
    <dgm:cxn modelId="{B551FD06-1FD5-43E2-BB83-7A80C2666C14}" type="presParOf" srcId="{824C6853-FA88-4254-98CA-C3B98C7DA8F1}" destId="{F0517CD5-A188-4F24-86EF-F50FFDEDB17D}" srcOrd="3" destOrd="0" presId="urn:microsoft.com/office/officeart/2005/8/layout/hierarchy1"/>
    <dgm:cxn modelId="{CBEBE173-523D-4BAB-831C-257153084B27}" type="presParOf" srcId="{F0517CD5-A188-4F24-86EF-F50FFDEDB17D}" destId="{203EF99F-BF8C-40BE-8869-E5C7D47D8465}" srcOrd="0" destOrd="0" presId="urn:microsoft.com/office/officeart/2005/8/layout/hierarchy1"/>
    <dgm:cxn modelId="{45F1CAAB-3B3B-4CA2-B32A-F4D8F899A1B4}" type="presParOf" srcId="{203EF99F-BF8C-40BE-8869-E5C7D47D8465}" destId="{12CC3260-B837-4F89-ABB8-3111DE769A41}" srcOrd="0" destOrd="0" presId="urn:microsoft.com/office/officeart/2005/8/layout/hierarchy1"/>
    <dgm:cxn modelId="{E7A1715E-ED85-420C-B7E5-11DA717064D5}" type="presParOf" srcId="{203EF99F-BF8C-40BE-8869-E5C7D47D8465}" destId="{2247EDC2-60E5-4796-83BC-5379E36B532F}" srcOrd="1" destOrd="0" presId="urn:microsoft.com/office/officeart/2005/8/layout/hierarchy1"/>
    <dgm:cxn modelId="{8D36373C-2AE3-4893-924C-56F660330FBD}" type="presParOf" srcId="{F0517CD5-A188-4F24-86EF-F50FFDEDB17D}" destId="{C0572F69-F021-4B79-830D-3A1ABE767E71}" srcOrd="1" destOrd="0" presId="urn:microsoft.com/office/officeart/2005/8/layout/hierarchy1"/>
    <dgm:cxn modelId="{224255E5-023F-4251-93D2-122A0ADC46DC}" type="presParOf" srcId="{C0572F69-F021-4B79-830D-3A1ABE767E71}" destId="{E483554B-383C-4260-8AF3-5DBFE9A0CA66}" srcOrd="0" destOrd="0" presId="urn:microsoft.com/office/officeart/2005/8/layout/hierarchy1"/>
    <dgm:cxn modelId="{EEA93099-E243-45C8-ACF3-4A7E5C808766}" type="presParOf" srcId="{C0572F69-F021-4B79-830D-3A1ABE767E71}" destId="{15A5D258-120D-4A8C-A53C-8E1553A4A469}" srcOrd="1" destOrd="0" presId="urn:microsoft.com/office/officeart/2005/8/layout/hierarchy1"/>
    <dgm:cxn modelId="{B6195118-48DC-48E7-81A4-FF326CCB9917}" type="presParOf" srcId="{15A5D258-120D-4A8C-A53C-8E1553A4A469}" destId="{288F4994-CCC7-459A-9228-FCA3485C33CC}" srcOrd="0" destOrd="0" presId="urn:microsoft.com/office/officeart/2005/8/layout/hierarchy1"/>
    <dgm:cxn modelId="{0AA475AA-D103-45C3-B58C-6EC236CF96DE}" type="presParOf" srcId="{288F4994-CCC7-459A-9228-FCA3485C33CC}" destId="{115BB115-E473-46B0-A78D-50995DC50345}" srcOrd="0" destOrd="0" presId="urn:microsoft.com/office/officeart/2005/8/layout/hierarchy1"/>
    <dgm:cxn modelId="{8C330332-CC84-4202-AF31-33BB53E46123}" type="presParOf" srcId="{288F4994-CCC7-459A-9228-FCA3485C33CC}" destId="{ACAA9668-1783-467F-A38A-506F981455DA}" srcOrd="1" destOrd="0" presId="urn:microsoft.com/office/officeart/2005/8/layout/hierarchy1"/>
    <dgm:cxn modelId="{0984C8BF-157D-4CD5-95CA-AD4B8D86B89B}" type="presParOf" srcId="{15A5D258-120D-4A8C-A53C-8E1553A4A469}" destId="{2910854E-E3B1-49CE-BCE5-0AA784C40F01}" srcOrd="1" destOrd="0" presId="urn:microsoft.com/office/officeart/2005/8/layout/hierarchy1"/>
    <dgm:cxn modelId="{D34EAA31-7C50-4F36-BB2E-0229ACD9458D}" type="presParOf" srcId="{C4579E11-E3FD-49D6-B112-8B2491E76008}" destId="{1FEB24D4-E5B0-4349-826B-11A234D2751A}" srcOrd="6" destOrd="0" presId="urn:microsoft.com/office/officeart/2005/8/layout/hierarchy1"/>
    <dgm:cxn modelId="{503E991D-4F5C-4BF1-8014-30694E048346}" type="presParOf" srcId="{C4579E11-E3FD-49D6-B112-8B2491E76008}" destId="{D7E0F879-036D-427E-815B-41ED57A7153C}" srcOrd="7" destOrd="0" presId="urn:microsoft.com/office/officeart/2005/8/layout/hierarchy1"/>
    <dgm:cxn modelId="{FE7E155A-3F7B-49EA-AE26-F8F99818932A}" type="presParOf" srcId="{D7E0F879-036D-427E-815B-41ED57A7153C}" destId="{E4CA2D9C-2941-464E-B8DE-0DFC651346E9}" srcOrd="0" destOrd="0" presId="urn:microsoft.com/office/officeart/2005/8/layout/hierarchy1"/>
    <dgm:cxn modelId="{2BDF37FF-A3A8-4882-997E-159FAFDB817C}" type="presParOf" srcId="{E4CA2D9C-2941-464E-B8DE-0DFC651346E9}" destId="{5EEF8E91-C065-4814-B38D-06954DE76A98}" srcOrd="0" destOrd="0" presId="urn:microsoft.com/office/officeart/2005/8/layout/hierarchy1"/>
    <dgm:cxn modelId="{FF1DB9D3-B100-4CC5-9517-8F6313C8C94C}" type="presParOf" srcId="{E4CA2D9C-2941-464E-B8DE-0DFC651346E9}" destId="{0E182AEE-5F77-46E9-9E4F-E90666F54DF4}" srcOrd="1" destOrd="0" presId="urn:microsoft.com/office/officeart/2005/8/layout/hierarchy1"/>
    <dgm:cxn modelId="{A602BFFF-5CE1-449F-B9D1-2B097D624C34}" type="presParOf" srcId="{D7E0F879-036D-427E-815B-41ED57A7153C}" destId="{774C39CF-C348-4098-81FD-03CFE31B521C}" srcOrd="1" destOrd="0" presId="urn:microsoft.com/office/officeart/2005/8/layout/hierarchy1"/>
    <dgm:cxn modelId="{5B00D3DE-CD72-429F-934E-284963F42232}" type="presParOf" srcId="{774C39CF-C348-4098-81FD-03CFE31B521C}" destId="{30C44FD7-3BD6-4ED3-924F-821E4B59614A}" srcOrd="0" destOrd="0" presId="urn:microsoft.com/office/officeart/2005/8/layout/hierarchy1"/>
    <dgm:cxn modelId="{D1015ACC-D784-4693-91C1-20FCEE2BD6FA}" type="presParOf" srcId="{774C39CF-C348-4098-81FD-03CFE31B521C}" destId="{671C996E-94D9-433F-B9CA-7FFB1759C117}" srcOrd="1" destOrd="0" presId="urn:microsoft.com/office/officeart/2005/8/layout/hierarchy1"/>
    <dgm:cxn modelId="{E607CBBF-05B8-420D-B71D-DAA8158DC227}" type="presParOf" srcId="{671C996E-94D9-433F-B9CA-7FFB1759C117}" destId="{B10F7B46-DE1E-499E-9C58-80A2428FF686}" srcOrd="0" destOrd="0" presId="urn:microsoft.com/office/officeart/2005/8/layout/hierarchy1"/>
    <dgm:cxn modelId="{385E557A-3AC3-41E9-A8EA-084233C52462}" type="presParOf" srcId="{B10F7B46-DE1E-499E-9C58-80A2428FF686}" destId="{5AB15013-9994-4FD7-A681-FD43B87869EC}" srcOrd="0" destOrd="0" presId="urn:microsoft.com/office/officeart/2005/8/layout/hierarchy1"/>
    <dgm:cxn modelId="{4BCD6EA6-EAC4-461F-ADA0-4032BFCC38E2}" type="presParOf" srcId="{B10F7B46-DE1E-499E-9C58-80A2428FF686}" destId="{4F8531E1-832E-4681-B985-6909816755D8}" srcOrd="1" destOrd="0" presId="urn:microsoft.com/office/officeart/2005/8/layout/hierarchy1"/>
    <dgm:cxn modelId="{2DB0B312-A96A-4D64-B37C-A7DD50302335}" type="presParOf" srcId="{671C996E-94D9-433F-B9CA-7FFB1759C117}" destId="{7070F9F4-25BB-44DE-8528-2A3C027EFBA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44FD7-3BD6-4ED3-924F-821E4B59614A}">
      <dsp:nvSpPr>
        <dsp:cNvPr id="0" name=""/>
        <dsp:cNvSpPr/>
      </dsp:nvSpPr>
      <dsp:spPr>
        <a:xfrm>
          <a:off x="7372100" y="3247450"/>
          <a:ext cx="91440" cy="517589"/>
        </a:xfrm>
        <a:custGeom>
          <a:avLst/>
          <a:gdLst/>
          <a:ahLst/>
          <a:cxnLst/>
          <a:rect l="0" t="0" r="0" b="0"/>
          <a:pathLst>
            <a:path>
              <a:moveTo>
                <a:pt x="45720" y="0"/>
              </a:moveTo>
              <a:lnTo>
                <a:pt x="45720" y="5175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EB24D4-E5B0-4349-826B-11A234D2751A}">
      <dsp:nvSpPr>
        <dsp:cNvPr id="0" name=""/>
        <dsp:cNvSpPr/>
      </dsp:nvSpPr>
      <dsp:spPr>
        <a:xfrm>
          <a:off x="4155075" y="1599765"/>
          <a:ext cx="3262744" cy="517589"/>
        </a:xfrm>
        <a:custGeom>
          <a:avLst/>
          <a:gdLst/>
          <a:ahLst/>
          <a:cxnLst/>
          <a:rect l="0" t="0" r="0" b="0"/>
          <a:pathLst>
            <a:path>
              <a:moveTo>
                <a:pt x="0" y="0"/>
              </a:moveTo>
              <a:lnTo>
                <a:pt x="0" y="352722"/>
              </a:lnTo>
              <a:lnTo>
                <a:pt x="3262744" y="352722"/>
              </a:lnTo>
              <a:lnTo>
                <a:pt x="3262744" y="5175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8E258C-ACE1-4F2F-89F0-31A1A9833F9D}">
      <dsp:nvSpPr>
        <dsp:cNvPr id="0" name=""/>
        <dsp:cNvSpPr/>
      </dsp:nvSpPr>
      <dsp:spPr>
        <a:xfrm>
          <a:off x="5196937" y="3247450"/>
          <a:ext cx="91440" cy="517589"/>
        </a:xfrm>
        <a:custGeom>
          <a:avLst/>
          <a:gdLst/>
          <a:ahLst/>
          <a:cxnLst/>
          <a:rect l="0" t="0" r="0" b="0"/>
          <a:pathLst>
            <a:path>
              <a:moveTo>
                <a:pt x="45720" y="0"/>
              </a:moveTo>
              <a:lnTo>
                <a:pt x="45720" y="5175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6C6854-1532-471F-A220-AEBFB21EF5FE}">
      <dsp:nvSpPr>
        <dsp:cNvPr id="0" name=""/>
        <dsp:cNvSpPr/>
      </dsp:nvSpPr>
      <dsp:spPr>
        <a:xfrm>
          <a:off x="4155075" y="1599765"/>
          <a:ext cx="1087581" cy="517589"/>
        </a:xfrm>
        <a:custGeom>
          <a:avLst/>
          <a:gdLst/>
          <a:ahLst/>
          <a:cxnLst/>
          <a:rect l="0" t="0" r="0" b="0"/>
          <a:pathLst>
            <a:path>
              <a:moveTo>
                <a:pt x="0" y="0"/>
              </a:moveTo>
              <a:lnTo>
                <a:pt x="0" y="352722"/>
              </a:lnTo>
              <a:lnTo>
                <a:pt x="1087581" y="352722"/>
              </a:lnTo>
              <a:lnTo>
                <a:pt x="1087581" y="5175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E7FDE1-BE98-4AE6-BD6C-555D78C60CB1}">
      <dsp:nvSpPr>
        <dsp:cNvPr id="0" name=""/>
        <dsp:cNvSpPr/>
      </dsp:nvSpPr>
      <dsp:spPr>
        <a:xfrm>
          <a:off x="3021774" y="3247450"/>
          <a:ext cx="91440" cy="517589"/>
        </a:xfrm>
        <a:custGeom>
          <a:avLst/>
          <a:gdLst/>
          <a:ahLst/>
          <a:cxnLst/>
          <a:rect l="0" t="0" r="0" b="0"/>
          <a:pathLst>
            <a:path>
              <a:moveTo>
                <a:pt x="45720" y="0"/>
              </a:moveTo>
              <a:lnTo>
                <a:pt x="45720" y="5175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2D31DB-E7F5-45B0-BFE5-10F0C0BD987E}">
      <dsp:nvSpPr>
        <dsp:cNvPr id="0" name=""/>
        <dsp:cNvSpPr/>
      </dsp:nvSpPr>
      <dsp:spPr>
        <a:xfrm>
          <a:off x="3067494" y="1599765"/>
          <a:ext cx="1087581" cy="517589"/>
        </a:xfrm>
        <a:custGeom>
          <a:avLst/>
          <a:gdLst/>
          <a:ahLst/>
          <a:cxnLst/>
          <a:rect l="0" t="0" r="0" b="0"/>
          <a:pathLst>
            <a:path>
              <a:moveTo>
                <a:pt x="1087581" y="0"/>
              </a:moveTo>
              <a:lnTo>
                <a:pt x="1087581" y="352722"/>
              </a:lnTo>
              <a:lnTo>
                <a:pt x="0" y="352722"/>
              </a:lnTo>
              <a:lnTo>
                <a:pt x="0" y="5175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35CDC7-9153-4CB4-87D6-735C88210696}">
      <dsp:nvSpPr>
        <dsp:cNvPr id="0" name=""/>
        <dsp:cNvSpPr/>
      </dsp:nvSpPr>
      <dsp:spPr>
        <a:xfrm>
          <a:off x="846611" y="3247450"/>
          <a:ext cx="91440" cy="517589"/>
        </a:xfrm>
        <a:custGeom>
          <a:avLst/>
          <a:gdLst/>
          <a:ahLst/>
          <a:cxnLst/>
          <a:rect l="0" t="0" r="0" b="0"/>
          <a:pathLst>
            <a:path>
              <a:moveTo>
                <a:pt x="45720" y="0"/>
              </a:moveTo>
              <a:lnTo>
                <a:pt x="45720" y="5175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15EAF3-0B55-4F7F-8D16-E95ECE7C87FF}">
      <dsp:nvSpPr>
        <dsp:cNvPr id="0" name=""/>
        <dsp:cNvSpPr/>
      </dsp:nvSpPr>
      <dsp:spPr>
        <a:xfrm>
          <a:off x="892331" y="1599765"/>
          <a:ext cx="3262744" cy="517589"/>
        </a:xfrm>
        <a:custGeom>
          <a:avLst/>
          <a:gdLst/>
          <a:ahLst/>
          <a:cxnLst/>
          <a:rect l="0" t="0" r="0" b="0"/>
          <a:pathLst>
            <a:path>
              <a:moveTo>
                <a:pt x="3262744" y="0"/>
              </a:moveTo>
              <a:lnTo>
                <a:pt x="3262744" y="352722"/>
              </a:lnTo>
              <a:lnTo>
                <a:pt x="0" y="352722"/>
              </a:lnTo>
              <a:lnTo>
                <a:pt x="0" y="5175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3AE45E-534D-49D0-9CF8-4D59C41DF99C}">
      <dsp:nvSpPr>
        <dsp:cNvPr id="0" name=""/>
        <dsp:cNvSpPr/>
      </dsp:nvSpPr>
      <dsp:spPr>
        <a:xfrm>
          <a:off x="3265236" y="469669"/>
          <a:ext cx="1779678" cy="1130095"/>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2E522D-ED12-4D2C-90D6-5E29F66E7327}">
      <dsp:nvSpPr>
        <dsp:cNvPr id="0" name=""/>
        <dsp:cNvSpPr/>
      </dsp:nvSpPr>
      <dsp:spPr>
        <a:xfrm>
          <a:off x="3462978" y="657524"/>
          <a:ext cx="1779678" cy="11300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NP Tests</a:t>
          </a:r>
          <a:endParaRPr lang="en-US" sz="2400" b="1" kern="1200" dirty="0"/>
        </a:p>
      </dsp:txBody>
      <dsp:txXfrm>
        <a:off x="3496077" y="690623"/>
        <a:ext cx="1713480" cy="1063897"/>
      </dsp:txXfrm>
    </dsp:sp>
    <dsp:sp modelId="{EBB052C7-760D-4D6C-9EB6-6D73DC1769D5}">
      <dsp:nvSpPr>
        <dsp:cNvPr id="0" name=""/>
        <dsp:cNvSpPr/>
      </dsp:nvSpPr>
      <dsp:spPr>
        <a:xfrm>
          <a:off x="2492" y="2117355"/>
          <a:ext cx="1779678" cy="1130095"/>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79789F-D579-4EC6-9D59-3BA9BCFC3E81}">
      <dsp:nvSpPr>
        <dsp:cNvPr id="0" name=""/>
        <dsp:cNvSpPr/>
      </dsp:nvSpPr>
      <dsp:spPr>
        <a:xfrm>
          <a:off x="200234" y="2305210"/>
          <a:ext cx="1779678" cy="11300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 </a:t>
          </a:r>
          <a:r>
            <a:rPr lang="en-US" sz="2400" kern="1200" dirty="0"/>
            <a:t>Memory</a:t>
          </a:r>
        </a:p>
      </dsp:txBody>
      <dsp:txXfrm>
        <a:off x="233333" y="2338309"/>
        <a:ext cx="1713480" cy="1063897"/>
      </dsp:txXfrm>
    </dsp:sp>
    <dsp:sp modelId="{8DE4004E-4C65-47EA-B35F-D1F78EF7D477}">
      <dsp:nvSpPr>
        <dsp:cNvPr id="0" name=""/>
        <dsp:cNvSpPr/>
      </dsp:nvSpPr>
      <dsp:spPr>
        <a:xfrm>
          <a:off x="2492" y="3765040"/>
          <a:ext cx="1779678" cy="1130095"/>
        </a:xfrm>
        <a:prstGeom prst="roundRect">
          <a:avLst>
            <a:gd name="adj" fmla="val 100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C78C61-E3D5-4C3D-AEC6-B68938EBB074}">
      <dsp:nvSpPr>
        <dsp:cNvPr id="0" name=""/>
        <dsp:cNvSpPr/>
      </dsp:nvSpPr>
      <dsp:spPr>
        <a:xfrm>
          <a:off x="200234" y="3952895"/>
          <a:ext cx="1779678" cy="11300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i="1" kern="1200" dirty="0"/>
            <a:t>Digit Span</a:t>
          </a:r>
        </a:p>
      </dsp:txBody>
      <dsp:txXfrm>
        <a:off x="233333" y="3985994"/>
        <a:ext cx="1713480" cy="1063897"/>
      </dsp:txXfrm>
    </dsp:sp>
    <dsp:sp modelId="{68CA2912-BE5D-4812-A9D1-12352551EA1E}">
      <dsp:nvSpPr>
        <dsp:cNvPr id="0" name=""/>
        <dsp:cNvSpPr/>
      </dsp:nvSpPr>
      <dsp:spPr>
        <a:xfrm>
          <a:off x="2177655" y="2117355"/>
          <a:ext cx="1779678" cy="1130095"/>
        </a:xfrm>
        <a:prstGeom prst="roundRect">
          <a:avLst>
            <a:gd name="adj" fmla="val 10000"/>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DB5CF9-DE3E-41BF-BF46-3F13A4BDD993}">
      <dsp:nvSpPr>
        <dsp:cNvPr id="0" name=""/>
        <dsp:cNvSpPr/>
      </dsp:nvSpPr>
      <dsp:spPr>
        <a:xfrm>
          <a:off x="2375397" y="2305210"/>
          <a:ext cx="1779678" cy="11300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a:t>Attention</a:t>
          </a:r>
        </a:p>
      </dsp:txBody>
      <dsp:txXfrm>
        <a:off x="2408496" y="2338309"/>
        <a:ext cx="1713480" cy="1063897"/>
      </dsp:txXfrm>
    </dsp:sp>
    <dsp:sp modelId="{B29174FF-0829-44E6-BC9A-6F87FE72039B}">
      <dsp:nvSpPr>
        <dsp:cNvPr id="0" name=""/>
        <dsp:cNvSpPr/>
      </dsp:nvSpPr>
      <dsp:spPr>
        <a:xfrm>
          <a:off x="2177655" y="3765040"/>
          <a:ext cx="1779678" cy="1130095"/>
        </a:xfrm>
        <a:prstGeom prst="roundRect">
          <a:avLst>
            <a:gd name="adj" fmla="val 1000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65A3CD-D270-47F8-99FE-464E417174DA}">
      <dsp:nvSpPr>
        <dsp:cNvPr id="0" name=""/>
        <dsp:cNvSpPr/>
      </dsp:nvSpPr>
      <dsp:spPr>
        <a:xfrm>
          <a:off x="2375397" y="3952895"/>
          <a:ext cx="1779678" cy="11300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i="1" kern="1200" dirty="0"/>
            <a:t>TMT-B</a:t>
          </a:r>
        </a:p>
      </dsp:txBody>
      <dsp:txXfrm>
        <a:off x="2408496" y="3985994"/>
        <a:ext cx="1713480" cy="1063897"/>
      </dsp:txXfrm>
    </dsp:sp>
    <dsp:sp modelId="{518E937E-31EE-432C-8093-322856261A44}">
      <dsp:nvSpPr>
        <dsp:cNvPr id="0" name=""/>
        <dsp:cNvSpPr/>
      </dsp:nvSpPr>
      <dsp:spPr>
        <a:xfrm>
          <a:off x="4352818" y="2117355"/>
          <a:ext cx="1779678" cy="1130095"/>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E4DD01-32D2-444E-8B47-A5DB5935DC1B}">
      <dsp:nvSpPr>
        <dsp:cNvPr id="0" name=""/>
        <dsp:cNvSpPr/>
      </dsp:nvSpPr>
      <dsp:spPr>
        <a:xfrm>
          <a:off x="4550560" y="2305210"/>
          <a:ext cx="1779678" cy="11300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a:t> Free Recall</a:t>
          </a:r>
        </a:p>
      </dsp:txBody>
      <dsp:txXfrm>
        <a:off x="4583659" y="2338309"/>
        <a:ext cx="1713480" cy="1063897"/>
      </dsp:txXfrm>
    </dsp:sp>
    <dsp:sp modelId="{D0E6F505-23F8-442C-94F0-038F6C9CAA6F}">
      <dsp:nvSpPr>
        <dsp:cNvPr id="0" name=""/>
        <dsp:cNvSpPr/>
      </dsp:nvSpPr>
      <dsp:spPr>
        <a:xfrm>
          <a:off x="4352818" y="3765040"/>
          <a:ext cx="1779678" cy="1130095"/>
        </a:xfrm>
        <a:prstGeom prst="roundRect">
          <a:avLst>
            <a:gd name="adj" fmla="val 10000"/>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C10452-EEB4-4306-BDD9-ADD34F516A73}">
      <dsp:nvSpPr>
        <dsp:cNvPr id="0" name=""/>
        <dsp:cNvSpPr/>
      </dsp:nvSpPr>
      <dsp:spPr>
        <a:xfrm>
          <a:off x="4550560" y="3952895"/>
          <a:ext cx="1779678" cy="11300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i="1" kern="1200" dirty="0"/>
            <a:t>RAVLT</a:t>
          </a:r>
        </a:p>
      </dsp:txBody>
      <dsp:txXfrm>
        <a:off x="4583659" y="3985994"/>
        <a:ext cx="1713480" cy="1063897"/>
      </dsp:txXfrm>
    </dsp:sp>
    <dsp:sp modelId="{5EEF8E91-C065-4814-B38D-06954DE76A98}">
      <dsp:nvSpPr>
        <dsp:cNvPr id="0" name=""/>
        <dsp:cNvSpPr/>
      </dsp:nvSpPr>
      <dsp:spPr>
        <a:xfrm>
          <a:off x="6527980" y="2117355"/>
          <a:ext cx="1779678" cy="1130095"/>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182AEE-5F77-46E9-9E4F-E90666F54DF4}">
      <dsp:nvSpPr>
        <dsp:cNvPr id="0" name=""/>
        <dsp:cNvSpPr/>
      </dsp:nvSpPr>
      <dsp:spPr>
        <a:xfrm>
          <a:off x="6725722" y="2305210"/>
          <a:ext cx="1779678" cy="11300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a:t>Recognition</a:t>
          </a:r>
        </a:p>
      </dsp:txBody>
      <dsp:txXfrm>
        <a:off x="6758821" y="2338309"/>
        <a:ext cx="1713480" cy="1063897"/>
      </dsp:txXfrm>
    </dsp:sp>
    <dsp:sp modelId="{5AB15013-9994-4FD7-A681-FD43B87869EC}">
      <dsp:nvSpPr>
        <dsp:cNvPr id="0" name=""/>
        <dsp:cNvSpPr/>
      </dsp:nvSpPr>
      <dsp:spPr>
        <a:xfrm>
          <a:off x="6527980" y="3765040"/>
          <a:ext cx="1779678" cy="1130095"/>
        </a:xfrm>
        <a:prstGeom prst="roundRect">
          <a:avLst>
            <a:gd name="adj" fmla="val 10000"/>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8531E1-832E-4681-B985-6909816755D8}">
      <dsp:nvSpPr>
        <dsp:cNvPr id="0" name=""/>
        <dsp:cNvSpPr/>
      </dsp:nvSpPr>
      <dsp:spPr>
        <a:xfrm>
          <a:off x="6725722" y="3952895"/>
          <a:ext cx="1779678" cy="11300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i="1" kern="1200" dirty="0"/>
            <a:t>RAVLT</a:t>
          </a:r>
        </a:p>
      </dsp:txBody>
      <dsp:txXfrm>
        <a:off x="6758821" y="3985994"/>
        <a:ext cx="1713480" cy="10638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44FD7-3BD6-4ED3-924F-821E4B59614A}">
      <dsp:nvSpPr>
        <dsp:cNvPr id="0" name=""/>
        <dsp:cNvSpPr/>
      </dsp:nvSpPr>
      <dsp:spPr>
        <a:xfrm>
          <a:off x="7456952" y="3495934"/>
          <a:ext cx="91440" cy="523510"/>
        </a:xfrm>
        <a:custGeom>
          <a:avLst/>
          <a:gdLst/>
          <a:ahLst/>
          <a:cxnLst/>
          <a:rect l="0" t="0" r="0" b="0"/>
          <a:pathLst>
            <a:path>
              <a:moveTo>
                <a:pt x="45720" y="0"/>
              </a:moveTo>
              <a:lnTo>
                <a:pt x="45720" y="356757"/>
              </a:lnTo>
              <a:lnTo>
                <a:pt x="48240" y="356757"/>
              </a:lnTo>
              <a:lnTo>
                <a:pt x="48240" y="5235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EB24D4-E5B0-4349-826B-11A234D2751A}">
      <dsp:nvSpPr>
        <dsp:cNvPr id="0" name=""/>
        <dsp:cNvSpPr/>
      </dsp:nvSpPr>
      <dsp:spPr>
        <a:xfrm>
          <a:off x="4202605" y="1829400"/>
          <a:ext cx="3300066" cy="523510"/>
        </a:xfrm>
        <a:custGeom>
          <a:avLst/>
          <a:gdLst/>
          <a:ahLst/>
          <a:cxnLst/>
          <a:rect l="0" t="0" r="0" b="0"/>
          <a:pathLst>
            <a:path>
              <a:moveTo>
                <a:pt x="0" y="0"/>
              </a:moveTo>
              <a:lnTo>
                <a:pt x="0" y="356757"/>
              </a:lnTo>
              <a:lnTo>
                <a:pt x="3300066" y="356757"/>
              </a:lnTo>
              <a:lnTo>
                <a:pt x="3300066" y="5235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409C33-1AA8-4D57-9588-6D629EB49560}">
      <dsp:nvSpPr>
        <dsp:cNvPr id="0" name=""/>
        <dsp:cNvSpPr/>
      </dsp:nvSpPr>
      <dsp:spPr>
        <a:xfrm>
          <a:off x="5256908" y="3495934"/>
          <a:ext cx="91440" cy="523510"/>
        </a:xfrm>
        <a:custGeom>
          <a:avLst/>
          <a:gdLst/>
          <a:ahLst/>
          <a:cxnLst/>
          <a:rect l="0" t="0" r="0" b="0"/>
          <a:pathLst>
            <a:path>
              <a:moveTo>
                <a:pt x="45720" y="0"/>
              </a:moveTo>
              <a:lnTo>
                <a:pt x="45720" y="5235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CD78D1-9029-4118-8596-EB7E546C89B9}">
      <dsp:nvSpPr>
        <dsp:cNvPr id="0" name=""/>
        <dsp:cNvSpPr/>
      </dsp:nvSpPr>
      <dsp:spPr>
        <a:xfrm>
          <a:off x="4202605" y="1829400"/>
          <a:ext cx="1100022" cy="523510"/>
        </a:xfrm>
        <a:custGeom>
          <a:avLst/>
          <a:gdLst/>
          <a:ahLst/>
          <a:cxnLst/>
          <a:rect l="0" t="0" r="0" b="0"/>
          <a:pathLst>
            <a:path>
              <a:moveTo>
                <a:pt x="0" y="0"/>
              </a:moveTo>
              <a:lnTo>
                <a:pt x="0" y="356757"/>
              </a:lnTo>
              <a:lnTo>
                <a:pt x="1100022" y="356757"/>
              </a:lnTo>
              <a:lnTo>
                <a:pt x="1100022" y="5235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E7FDE1-BE98-4AE6-BD6C-555D78C60CB1}">
      <dsp:nvSpPr>
        <dsp:cNvPr id="0" name=""/>
        <dsp:cNvSpPr/>
      </dsp:nvSpPr>
      <dsp:spPr>
        <a:xfrm>
          <a:off x="3056863" y="3495934"/>
          <a:ext cx="91440" cy="523510"/>
        </a:xfrm>
        <a:custGeom>
          <a:avLst/>
          <a:gdLst/>
          <a:ahLst/>
          <a:cxnLst/>
          <a:rect l="0" t="0" r="0" b="0"/>
          <a:pathLst>
            <a:path>
              <a:moveTo>
                <a:pt x="45720" y="0"/>
              </a:moveTo>
              <a:lnTo>
                <a:pt x="45720" y="5235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2D31DB-E7F5-45B0-BFE5-10F0C0BD987E}">
      <dsp:nvSpPr>
        <dsp:cNvPr id="0" name=""/>
        <dsp:cNvSpPr/>
      </dsp:nvSpPr>
      <dsp:spPr>
        <a:xfrm>
          <a:off x="3102583" y="1829400"/>
          <a:ext cx="1100022" cy="523510"/>
        </a:xfrm>
        <a:custGeom>
          <a:avLst/>
          <a:gdLst/>
          <a:ahLst/>
          <a:cxnLst/>
          <a:rect l="0" t="0" r="0" b="0"/>
          <a:pathLst>
            <a:path>
              <a:moveTo>
                <a:pt x="1100022" y="0"/>
              </a:moveTo>
              <a:lnTo>
                <a:pt x="1100022" y="356757"/>
              </a:lnTo>
              <a:lnTo>
                <a:pt x="0" y="356757"/>
              </a:lnTo>
              <a:lnTo>
                <a:pt x="0" y="5235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35CDC7-9153-4CB4-87D6-735C88210696}">
      <dsp:nvSpPr>
        <dsp:cNvPr id="0" name=""/>
        <dsp:cNvSpPr/>
      </dsp:nvSpPr>
      <dsp:spPr>
        <a:xfrm>
          <a:off x="856819" y="3495934"/>
          <a:ext cx="91440" cy="523510"/>
        </a:xfrm>
        <a:custGeom>
          <a:avLst/>
          <a:gdLst/>
          <a:ahLst/>
          <a:cxnLst/>
          <a:rect l="0" t="0" r="0" b="0"/>
          <a:pathLst>
            <a:path>
              <a:moveTo>
                <a:pt x="45720" y="0"/>
              </a:moveTo>
              <a:lnTo>
                <a:pt x="45720" y="5235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15EAF3-0B55-4F7F-8D16-E95ECE7C87FF}">
      <dsp:nvSpPr>
        <dsp:cNvPr id="0" name=""/>
        <dsp:cNvSpPr/>
      </dsp:nvSpPr>
      <dsp:spPr>
        <a:xfrm>
          <a:off x="902539" y="1829400"/>
          <a:ext cx="3300066" cy="523510"/>
        </a:xfrm>
        <a:custGeom>
          <a:avLst/>
          <a:gdLst/>
          <a:ahLst/>
          <a:cxnLst/>
          <a:rect l="0" t="0" r="0" b="0"/>
          <a:pathLst>
            <a:path>
              <a:moveTo>
                <a:pt x="3300066" y="0"/>
              </a:moveTo>
              <a:lnTo>
                <a:pt x="3300066" y="356757"/>
              </a:lnTo>
              <a:lnTo>
                <a:pt x="0" y="356757"/>
              </a:lnTo>
              <a:lnTo>
                <a:pt x="0" y="5235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3AE45E-534D-49D0-9CF8-4D59C41DF99C}">
      <dsp:nvSpPr>
        <dsp:cNvPr id="0" name=""/>
        <dsp:cNvSpPr/>
      </dsp:nvSpPr>
      <dsp:spPr>
        <a:xfrm>
          <a:off x="3302587" y="686377"/>
          <a:ext cx="1800036" cy="1143023"/>
        </a:xfrm>
        <a:prstGeom prst="roundRect">
          <a:avLst>
            <a:gd name="adj" fmla="val 1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2E522D-ED12-4D2C-90D6-5E29F66E7327}">
      <dsp:nvSpPr>
        <dsp:cNvPr id="0" name=""/>
        <dsp:cNvSpPr/>
      </dsp:nvSpPr>
      <dsp:spPr>
        <a:xfrm>
          <a:off x="3502591" y="876381"/>
          <a:ext cx="1800036" cy="11430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VARIABLES</a:t>
          </a:r>
          <a:endParaRPr lang="en-US" sz="1800" b="1" kern="1200" dirty="0"/>
        </a:p>
      </dsp:txBody>
      <dsp:txXfrm>
        <a:off x="3536069" y="909859"/>
        <a:ext cx="1733080" cy="1076067"/>
      </dsp:txXfrm>
    </dsp:sp>
    <dsp:sp modelId="{EBB052C7-760D-4D6C-9EB6-6D73DC1769D5}">
      <dsp:nvSpPr>
        <dsp:cNvPr id="0" name=""/>
        <dsp:cNvSpPr/>
      </dsp:nvSpPr>
      <dsp:spPr>
        <a:xfrm>
          <a:off x="2521" y="2352911"/>
          <a:ext cx="1800036" cy="1143023"/>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79789F-D579-4EC6-9D59-3BA9BCFC3E81}">
      <dsp:nvSpPr>
        <dsp:cNvPr id="0" name=""/>
        <dsp:cNvSpPr/>
      </dsp:nvSpPr>
      <dsp:spPr>
        <a:xfrm>
          <a:off x="202525" y="2542915"/>
          <a:ext cx="1800036" cy="11430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VAS</a:t>
          </a:r>
          <a:endParaRPr lang="en-US" sz="1800" b="1" kern="1200" dirty="0"/>
        </a:p>
      </dsp:txBody>
      <dsp:txXfrm>
        <a:off x="236003" y="2576393"/>
        <a:ext cx="1733080" cy="1076067"/>
      </dsp:txXfrm>
    </dsp:sp>
    <dsp:sp modelId="{8DE4004E-4C65-47EA-B35F-D1F78EF7D477}">
      <dsp:nvSpPr>
        <dsp:cNvPr id="0" name=""/>
        <dsp:cNvSpPr/>
      </dsp:nvSpPr>
      <dsp:spPr>
        <a:xfrm>
          <a:off x="2521" y="4019445"/>
          <a:ext cx="1800036" cy="1143023"/>
        </a:xfrm>
        <a:prstGeom prst="roundRect">
          <a:avLst>
            <a:gd name="adj" fmla="val 100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C78C61-E3D5-4C3D-AEC6-B68938EBB074}">
      <dsp:nvSpPr>
        <dsp:cNvPr id="0" name=""/>
        <dsp:cNvSpPr/>
      </dsp:nvSpPr>
      <dsp:spPr>
        <a:xfrm>
          <a:off x="202525" y="4209449"/>
          <a:ext cx="1800036" cy="11430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i="1" kern="1200" dirty="0" smtClean="0"/>
            <a:t>Pain Intensity</a:t>
          </a:r>
          <a:endParaRPr lang="en-US" sz="1800" i="1" kern="1200" dirty="0"/>
        </a:p>
      </dsp:txBody>
      <dsp:txXfrm>
        <a:off x="236003" y="4242927"/>
        <a:ext cx="1733080" cy="1076067"/>
      </dsp:txXfrm>
    </dsp:sp>
    <dsp:sp modelId="{68CA2912-BE5D-4812-A9D1-12352551EA1E}">
      <dsp:nvSpPr>
        <dsp:cNvPr id="0" name=""/>
        <dsp:cNvSpPr/>
      </dsp:nvSpPr>
      <dsp:spPr>
        <a:xfrm>
          <a:off x="2202565" y="2352911"/>
          <a:ext cx="1800036" cy="1143023"/>
        </a:xfrm>
        <a:prstGeom prst="roundRect">
          <a:avLst>
            <a:gd name="adj" fmla="val 10000"/>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DB5CF9-DE3E-41BF-BF46-3F13A4BDD993}">
      <dsp:nvSpPr>
        <dsp:cNvPr id="0" name=""/>
        <dsp:cNvSpPr/>
      </dsp:nvSpPr>
      <dsp:spPr>
        <a:xfrm>
          <a:off x="2402569" y="2542915"/>
          <a:ext cx="1800036" cy="11430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DIGIT SPAN</a:t>
          </a:r>
          <a:endParaRPr lang="en-US" sz="1800" b="1" kern="1200" dirty="0"/>
        </a:p>
      </dsp:txBody>
      <dsp:txXfrm>
        <a:off x="2436047" y="2576393"/>
        <a:ext cx="1733080" cy="1076067"/>
      </dsp:txXfrm>
    </dsp:sp>
    <dsp:sp modelId="{B29174FF-0829-44E6-BC9A-6F87FE72039B}">
      <dsp:nvSpPr>
        <dsp:cNvPr id="0" name=""/>
        <dsp:cNvSpPr/>
      </dsp:nvSpPr>
      <dsp:spPr>
        <a:xfrm>
          <a:off x="2202565" y="4019445"/>
          <a:ext cx="1800036" cy="1143023"/>
        </a:xfrm>
        <a:prstGeom prst="roundRect">
          <a:avLst>
            <a:gd name="adj" fmla="val 1000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65A3CD-D270-47F8-99FE-464E417174DA}">
      <dsp:nvSpPr>
        <dsp:cNvPr id="0" name=""/>
        <dsp:cNvSpPr/>
      </dsp:nvSpPr>
      <dsp:spPr>
        <a:xfrm>
          <a:off x="2402569" y="4209449"/>
          <a:ext cx="1800036" cy="11430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i="1" kern="1200" dirty="0" smtClean="0"/>
            <a:t>Immediate recall &amp; working memory</a:t>
          </a:r>
          <a:endParaRPr lang="en-US" sz="1800" i="1" kern="1200" dirty="0"/>
        </a:p>
      </dsp:txBody>
      <dsp:txXfrm>
        <a:off x="2436047" y="4242927"/>
        <a:ext cx="1733080" cy="1076067"/>
      </dsp:txXfrm>
    </dsp:sp>
    <dsp:sp modelId="{F5A493C2-B645-4EE5-858A-B8D4B06A8760}">
      <dsp:nvSpPr>
        <dsp:cNvPr id="0" name=""/>
        <dsp:cNvSpPr/>
      </dsp:nvSpPr>
      <dsp:spPr>
        <a:xfrm>
          <a:off x="4402610" y="2352911"/>
          <a:ext cx="1800036" cy="1143023"/>
        </a:xfrm>
        <a:prstGeom prst="roundRect">
          <a:avLst>
            <a:gd name="adj" fmla="val 1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923AAC-E2FA-4E67-9207-73B0B0DC21FB}">
      <dsp:nvSpPr>
        <dsp:cNvPr id="0" name=""/>
        <dsp:cNvSpPr/>
      </dsp:nvSpPr>
      <dsp:spPr>
        <a:xfrm>
          <a:off x="4602614" y="2542915"/>
          <a:ext cx="1800036" cy="11430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RAVLT</a:t>
          </a:r>
          <a:endParaRPr lang="en-US" sz="1800" b="1" kern="1200" dirty="0"/>
        </a:p>
      </dsp:txBody>
      <dsp:txXfrm>
        <a:off x="4636092" y="2576393"/>
        <a:ext cx="1733080" cy="1076067"/>
      </dsp:txXfrm>
    </dsp:sp>
    <dsp:sp modelId="{5B22C7AB-68FA-4A2E-AC98-360A0986EEB0}">
      <dsp:nvSpPr>
        <dsp:cNvPr id="0" name=""/>
        <dsp:cNvSpPr/>
      </dsp:nvSpPr>
      <dsp:spPr>
        <a:xfrm>
          <a:off x="4402610" y="4019445"/>
          <a:ext cx="1800036" cy="1143023"/>
        </a:xfrm>
        <a:prstGeom prst="roundRect">
          <a:avLst>
            <a:gd name="adj" fmla="val 10000"/>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21F9AA-E83B-497B-B976-1FE01F8C81CF}">
      <dsp:nvSpPr>
        <dsp:cNvPr id="0" name=""/>
        <dsp:cNvSpPr/>
      </dsp:nvSpPr>
      <dsp:spPr>
        <a:xfrm>
          <a:off x="4602614" y="4209449"/>
          <a:ext cx="1800036" cy="11430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1" kern="1200" dirty="0" smtClean="0"/>
            <a:t>Auditory memory &amp; learning</a:t>
          </a:r>
          <a:endParaRPr lang="en-US" sz="1800" b="0" i="1" kern="1200" dirty="0"/>
        </a:p>
      </dsp:txBody>
      <dsp:txXfrm>
        <a:off x="4636092" y="4242927"/>
        <a:ext cx="1733080" cy="1076067"/>
      </dsp:txXfrm>
    </dsp:sp>
    <dsp:sp modelId="{5EEF8E91-C065-4814-B38D-06954DE76A98}">
      <dsp:nvSpPr>
        <dsp:cNvPr id="0" name=""/>
        <dsp:cNvSpPr/>
      </dsp:nvSpPr>
      <dsp:spPr>
        <a:xfrm>
          <a:off x="6602654" y="2352911"/>
          <a:ext cx="1800036" cy="1143023"/>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182AEE-5F77-46E9-9E4F-E90666F54DF4}">
      <dsp:nvSpPr>
        <dsp:cNvPr id="0" name=""/>
        <dsp:cNvSpPr/>
      </dsp:nvSpPr>
      <dsp:spPr>
        <a:xfrm>
          <a:off x="6802658" y="2542915"/>
          <a:ext cx="1800036" cy="11430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TMT-B</a:t>
          </a:r>
          <a:endParaRPr lang="en-US" sz="1800" b="1" kern="1200" dirty="0"/>
        </a:p>
      </dsp:txBody>
      <dsp:txXfrm>
        <a:off x="6836136" y="2576393"/>
        <a:ext cx="1733080" cy="1076067"/>
      </dsp:txXfrm>
    </dsp:sp>
    <dsp:sp modelId="{5AB15013-9994-4FD7-A681-FD43B87869EC}">
      <dsp:nvSpPr>
        <dsp:cNvPr id="0" name=""/>
        <dsp:cNvSpPr/>
      </dsp:nvSpPr>
      <dsp:spPr>
        <a:xfrm>
          <a:off x="6605174" y="4019445"/>
          <a:ext cx="1800036" cy="1143023"/>
        </a:xfrm>
        <a:prstGeom prst="roundRect">
          <a:avLst>
            <a:gd name="adj" fmla="val 1000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8531E1-832E-4681-B985-6909816755D8}">
      <dsp:nvSpPr>
        <dsp:cNvPr id="0" name=""/>
        <dsp:cNvSpPr/>
      </dsp:nvSpPr>
      <dsp:spPr>
        <a:xfrm>
          <a:off x="6805178" y="4209449"/>
          <a:ext cx="1800036" cy="11430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i="1" kern="1200" dirty="0" smtClean="0"/>
            <a:t>Attention/set switching</a:t>
          </a:r>
          <a:endParaRPr lang="en-US" sz="1800" i="1" kern="1200" dirty="0"/>
        </a:p>
      </dsp:txBody>
      <dsp:txXfrm>
        <a:off x="6838656" y="4242927"/>
        <a:ext cx="1733080" cy="10760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44FD7-3BD6-4ED3-924F-821E4B59614A}">
      <dsp:nvSpPr>
        <dsp:cNvPr id="0" name=""/>
        <dsp:cNvSpPr/>
      </dsp:nvSpPr>
      <dsp:spPr>
        <a:xfrm>
          <a:off x="7509054" y="2128150"/>
          <a:ext cx="91440" cy="395932"/>
        </a:xfrm>
        <a:custGeom>
          <a:avLst/>
          <a:gdLst/>
          <a:ahLst/>
          <a:cxnLst/>
          <a:rect l="0" t="0" r="0" b="0"/>
          <a:pathLst>
            <a:path>
              <a:moveTo>
                <a:pt x="45720" y="0"/>
              </a:moveTo>
              <a:lnTo>
                <a:pt x="45720" y="269816"/>
              </a:lnTo>
              <a:lnTo>
                <a:pt x="47625" y="269816"/>
              </a:lnTo>
              <a:lnTo>
                <a:pt x="47625" y="39593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EB24D4-E5B0-4349-826B-11A234D2751A}">
      <dsp:nvSpPr>
        <dsp:cNvPr id="0" name=""/>
        <dsp:cNvSpPr/>
      </dsp:nvSpPr>
      <dsp:spPr>
        <a:xfrm>
          <a:off x="4226976" y="867746"/>
          <a:ext cx="3327798" cy="395932"/>
        </a:xfrm>
        <a:custGeom>
          <a:avLst/>
          <a:gdLst/>
          <a:ahLst/>
          <a:cxnLst/>
          <a:rect l="0" t="0" r="0" b="0"/>
          <a:pathLst>
            <a:path>
              <a:moveTo>
                <a:pt x="0" y="0"/>
              </a:moveTo>
              <a:lnTo>
                <a:pt x="0" y="269816"/>
              </a:lnTo>
              <a:lnTo>
                <a:pt x="3327798" y="269816"/>
              </a:lnTo>
              <a:lnTo>
                <a:pt x="3327798" y="3959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83554B-383C-4260-8AF3-5DBFE9A0CA66}">
      <dsp:nvSpPr>
        <dsp:cNvPr id="0" name=""/>
        <dsp:cNvSpPr/>
      </dsp:nvSpPr>
      <dsp:spPr>
        <a:xfrm>
          <a:off x="7509054" y="4648957"/>
          <a:ext cx="91440" cy="395932"/>
        </a:xfrm>
        <a:custGeom>
          <a:avLst/>
          <a:gdLst/>
          <a:ahLst/>
          <a:cxnLst/>
          <a:rect l="0" t="0" r="0" b="0"/>
          <a:pathLst>
            <a:path>
              <a:moveTo>
                <a:pt x="45720" y="0"/>
              </a:moveTo>
              <a:lnTo>
                <a:pt x="45720" y="39593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7BE201-220F-428B-85A2-F62A17A2E4A4}">
      <dsp:nvSpPr>
        <dsp:cNvPr id="0" name=""/>
        <dsp:cNvSpPr/>
      </dsp:nvSpPr>
      <dsp:spPr>
        <a:xfrm>
          <a:off x="5890875" y="3388553"/>
          <a:ext cx="1663899" cy="395932"/>
        </a:xfrm>
        <a:custGeom>
          <a:avLst/>
          <a:gdLst/>
          <a:ahLst/>
          <a:cxnLst/>
          <a:rect l="0" t="0" r="0" b="0"/>
          <a:pathLst>
            <a:path>
              <a:moveTo>
                <a:pt x="0" y="0"/>
              </a:moveTo>
              <a:lnTo>
                <a:pt x="0" y="269816"/>
              </a:lnTo>
              <a:lnTo>
                <a:pt x="1663899" y="269816"/>
              </a:lnTo>
              <a:lnTo>
                <a:pt x="1663899" y="39593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7987BA-BB30-4804-BC48-92E5D2956C02}">
      <dsp:nvSpPr>
        <dsp:cNvPr id="0" name=""/>
        <dsp:cNvSpPr/>
      </dsp:nvSpPr>
      <dsp:spPr>
        <a:xfrm>
          <a:off x="4226976" y="4648957"/>
          <a:ext cx="1663899" cy="395932"/>
        </a:xfrm>
        <a:custGeom>
          <a:avLst/>
          <a:gdLst/>
          <a:ahLst/>
          <a:cxnLst/>
          <a:rect l="0" t="0" r="0" b="0"/>
          <a:pathLst>
            <a:path>
              <a:moveTo>
                <a:pt x="0" y="0"/>
              </a:moveTo>
              <a:lnTo>
                <a:pt x="0" y="269816"/>
              </a:lnTo>
              <a:lnTo>
                <a:pt x="1663899" y="269816"/>
              </a:lnTo>
              <a:lnTo>
                <a:pt x="1663899" y="39593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8E6EA3-7829-44F5-B0D9-31C34D785025}">
      <dsp:nvSpPr>
        <dsp:cNvPr id="0" name=""/>
        <dsp:cNvSpPr/>
      </dsp:nvSpPr>
      <dsp:spPr>
        <a:xfrm>
          <a:off x="4181256" y="4648957"/>
          <a:ext cx="91440" cy="395932"/>
        </a:xfrm>
        <a:custGeom>
          <a:avLst/>
          <a:gdLst/>
          <a:ahLst/>
          <a:cxnLst/>
          <a:rect l="0" t="0" r="0" b="0"/>
          <a:pathLst>
            <a:path>
              <a:moveTo>
                <a:pt x="45720" y="0"/>
              </a:moveTo>
              <a:lnTo>
                <a:pt x="45720" y="39593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2870CA-A21D-42F8-AB96-158B911F3F7C}">
      <dsp:nvSpPr>
        <dsp:cNvPr id="0" name=""/>
        <dsp:cNvSpPr/>
      </dsp:nvSpPr>
      <dsp:spPr>
        <a:xfrm>
          <a:off x="2563077" y="4648957"/>
          <a:ext cx="1663899" cy="395932"/>
        </a:xfrm>
        <a:custGeom>
          <a:avLst/>
          <a:gdLst/>
          <a:ahLst/>
          <a:cxnLst/>
          <a:rect l="0" t="0" r="0" b="0"/>
          <a:pathLst>
            <a:path>
              <a:moveTo>
                <a:pt x="1663899" y="0"/>
              </a:moveTo>
              <a:lnTo>
                <a:pt x="1663899" y="269816"/>
              </a:lnTo>
              <a:lnTo>
                <a:pt x="0" y="269816"/>
              </a:lnTo>
              <a:lnTo>
                <a:pt x="0" y="39593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695AE3-F64C-4F58-ADCD-434AB7CB5796}">
      <dsp:nvSpPr>
        <dsp:cNvPr id="0" name=""/>
        <dsp:cNvSpPr/>
      </dsp:nvSpPr>
      <dsp:spPr>
        <a:xfrm>
          <a:off x="4226976" y="3388553"/>
          <a:ext cx="1663899" cy="395932"/>
        </a:xfrm>
        <a:custGeom>
          <a:avLst/>
          <a:gdLst/>
          <a:ahLst/>
          <a:cxnLst/>
          <a:rect l="0" t="0" r="0" b="0"/>
          <a:pathLst>
            <a:path>
              <a:moveTo>
                <a:pt x="1663899" y="0"/>
              </a:moveTo>
              <a:lnTo>
                <a:pt x="1663899" y="269816"/>
              </a:lnTo>
              <a:lnTo>
                <a:pt x="0" y="269816"/>
              </a:lnTo>
              <a:lnTo>
                <a:pt x="0" y="39593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409C33-1AA8-4D57-9588-6D629EB49560}">
      <dsp:nvSpPr>
        <dsp:cNvPr id="0" name=""/>
        <dsp:cNvSpPr/>
      </dsp:nvSpPr>
      <dsp:spPr>
        <a:xfrm>
          <a:off x="5845155" y="2128150"/>
          <a:ext cx="91440" cy="395932"/>
        </a:xfrm>
        <a:custGeom>
          <a:avLst/>
          <a:gdLst/>
          <a:ahLst/>
          <a:cxnLst/>
          <a:rect l="0" t="0" r="0" b="0"/>
          <a:pathLst>
            <a:path>
              <a:moveTo>
                <a:pt x="45720" y="0"/>
              </a:moveTo>
              <a:lnTo>
                <a:pt x="45720" y="39593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CD78D1-9029-4118-8596-EB7E546C89B9}">
      <dsp:nvSpPr>
        <dsp:cNvPr id="0" name=""/>
        <dsp:cNvSpPr/>
      </dsp:nvSpPr>
      <dsp:spPr>
        <a:xfrm>
          <a:off x="4226976" y="867746"/>
          <a:ext cx="1663899" cy="395932"/>
        </a:xfrm>
        <a:custGeom>
          <a:avLst/>
          <a:gdLst/>
          <a:ahLst/>
          <a:cxnLst/>
          <a:rect l="0" t="0" r="0" b="0"/>
          <a:pathLst>
            <a:path>
              <a:moveTo>
                <a:pt x="0" y="0"/>
              </a:moveTo>
              <a:lnTo>
                <a:pt x="0" y="269816"/>
              </a:lnTo>
              <a:lnTo>
                <a:pt x="1663899" y="269816"/>
              </a:lnTo>
              <a:lnTo>
                <a:pt x="1663899" y="3959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DFA64E-2223-6A40-B3CD-220B41F46028}">
      <dsp:nvSpPr>
        <dsp:cNvPr id="0" name=""/>
        <dsp:cNvSpPr/>
      </dsp:nvSpPr>
      <dsp:spPr>
        <a:xfrm>
          <a:off x="3395026" y="2128150"/>
          <a:ext cx="831949" cy="395932"/>
        </a:xfrm>
        <a:custGeom>
          <a:avLst/>
          <a:gdLst/>
          <a:ahLst/>
          <a:cxnLst/>
          <a:rect l="0" t="0" r="0" b="0"/>
          <a:pathLst>
            <a:path>
              <a:moveTo>
                <a:pt x="0" y="0"/>
              </a:moveTo>
              <a:lnTo>
                <a:pt x="0" y="269816"/>
              </a:lnTo>
              <a:lnTo>
                <a:pt x="831949" y="269816"/>
              </a:lnTo>
              <a:lnTo>
                <a:pt x="831949" y="39593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E7FDE1-BE98-4AE6-BD6C-555D78C60CB1}">
      <dsp:nvSpPr>
        <dsp:cNvPr id="0" name=""/>
        <dsp:cNvSpPr/>
      </dsp:nvSpPr>
      <dsp:spPr>
        <a:xfrm>
          <a:off x="2563077" y="2128150"/>
          <a:ext cx="831949" cy="395932"/>
        </a:xfrm>
        <a:custGeom>
          <a:avLst/>
          <a:gdLst/>
          <a:ahLst/>
          <a:cxnLst/>
          <a:rect l="0" t="0" r="0" b="0"/>
          <a:pathLst>
            <a:path>
              <a:moveTo>
                <a:pt x="831949" y="0"/>
              </a:moveTo>
              <a:lnTo>
                <a:pt x="831949" y="269816"/>
              </a:lnTo>
              <a:lnTo>
                <a:pt x="0" y="269816"/>
              </a:lnTo>
              <a:lnTo>
                <a:pt x="0" y="39593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2D31DB-E7F5-45B0-BFE5-10F0C0BD987E}">
      <dsp:nvSpPr>
        <dsp:cNvPr id="0" name=""/>
        <dsp:cNvSpPr/>
      </dsp:nvSpPr>
      <dsp:spPr>
        <a:xfrm>
          <a:off x="3395026" y="867746"/>
          <a:ext cx="831949" cy="395932"/>
        </a:xfrm>
        <a:custGeom>
          <a:avLst/>
          <a:gdLst/>
          <a:ahLst/>
          <a:cxnLst/>
          <a:rect l="0" t="0" r="0" b="0"/>
          <a:pathLst>
            <a:path>
              <a:moveTo>
                <a:pt x="831949" y="0"/>
              </a:moveTo>
              <a:lnTo>
                <a:pt x="831949" y="269816"/>
              </a:lnTo>
              <a:lnTo>
                <a:pt x="0" y="269816"/>
              </a:lnTo>
              <a:lnTo>
                <a:pt x="0" y="3959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35CDC7-9153-4CB4-87D6-735C88210696}">
      <dsp:nvSpPr>
        <dsp:cNvPr id="0" name=""/>
        <dsp:cNvSpPr/>
      </dsp:nvSpPr>
      <dsp:spPr>
        <a:xfrm>
          <a:off x="853457" y="2128150"/>
          <a:ext cx="91440" cy="395932"/>
        </a:xfrm>
        <a:custGeom>
          <a:avLst/>
          <a:gdLst/>
          <a:ahLst/>
          <a:cxnLst/>
          <a:rect l="0" t="0" r="0" b="0"/>
          <a:pathLst>
            <a:path>
              <a:moveTo>
                <a:pt x="45720" y="0"/>
              </a:moveTo>
              <a:lnTo>
                <a:pt x="45720" y="39593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15EAF3-0B55-4F7F-8D16-E95ECE7C87FF}">
      <dsp:nvSpPr>
        <dsp:cNvPr id="0" name=""/>
        <dsp:cNvSpPr/>
      </dsp:nvSpPr>
      <dsp:spPr>
        <a:xfrm>
          <a:off x="899177" y="867746"/>
          <a:ext cx="3327798" cy="395932"/>
        </a:xfrm>
        <a:custGeom>
          <a:avLst/>
          <a:gdLst/>
          <a:ahLst/>
          <a:cxnLst/>
          <a:rect l="0" t="0" r="0" b="0"/>
          <a:pathLst>
            <a:path>
              <a:moveTo>
                <a:pt x="3327798" y="0"/>
              </a:moveTo>
              <a:lnTo>
                <a:pt x="3327798" y="269816"/>
              </a:lnTo>
              <a:lnTo>
                <a:pt x="0" y="269816"/>
              </a:lnTo>
              <a:lnTo>
                <a:pt x="0" y="3959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3AE45E-534D-49D0-9CF8-4D59C41DF99C}">
      <dsp:nvSpPr>
        <dsp:cNvPr id="0" name=""/>
        <dsp:cNvSpPr/>
      </dsp:nvSpPr>
      <dsp:spPr>
        <a:xfrm>
          <a:off x="3546290" y="3275"/>
          <a:ext cx="1361372" cy="864471"/>
        </a:xfrm>
        <a:prstGeom prst="roundRect">
          <a:avLst>
            <a:gd name="adj" fmla="val 1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2E522D-ED12-4D2C-90D6-5E29F66E7327}">
      <dsp:nvSpPr>
        <dsp:cNvPr id="0" name=""/>
        <dsp:cNvSpPr/>
      </dsp:nvSpPr>
      <dsp:spPr>
        <a:xfrm>
          <a:off x="3697553" y="146975"/>
          <a:ext cx="1361372" cy="8644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smtClean="0"/>
            <a:t>VARIABLES</a:t>
          </a:r>
          <a:endParaRPr lang="en-US" sz="1200" b="1" kern="1200" dirty="0"/>
        </a:p>
      </dsp:txBody>
      <dsp:txXfrm>
        <a:off x="3722872" y="172294"/>
        <a:ext cx="1310734" cy="813833"/>
      </dsp:txXfrm>
    </dsp:sp>
    <dsp:sp modelId="{EBB052C7-760D-4D6C-9EB6-6D73DC1769D5}">
      <dsp:nvSpPr>
        <dsp:cNvPr id="0" name=""/>
        <dsp:cNvSpPr/>
      </dsp:nvSpPr>
      <dsp:spPr>
        <a:xfrm>
          <a:off x="218491" y="1263679"/>
          <a:ext cx="1361372" cy="864471"/>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79789F-D579-4EC6-9D59-3BA9BCFC3E81}">
      <dsp:nvSpPr>
        <dsp:cNvPr id="0" name=""/>
        <dsp:cNvSpPr/>
      </dsp:nvSpPr>
      <dsp:spPr>
        <a:xfrm>
          <a:off x="369755" y="1407379"/>
          <a:ext cx="1361372" cy="8644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VAS</a:t>
          </a:r>
          <a:endParaRPr lang="en-US" sz="1200" b="1" kern="1200" dirty="0"/>
        </a:p>
      </dsp:txBody>
      <dsp:txXfrm>
        <a:off x="395074" y="1432698"/>
        <a:ext cx="1310734" cy="813833"/>
      </dsp:txXfrm>
    </dsp:sp>
    <dsp:sp modelId="{8DE4004E-4C65-47EA-B35F-D1F78EF7D477}">
      <dsp:nvSpPr>
        <dsp:cNvPr id="0" name=""/>
        <dsp:cNvSpPr/>
      </dsp:nvSpPr>
      <dsp:spPr>
        <a:xfrm>
          <a:off x="218491" y="2524082"/>
          <a:ext cx="1361372" cy="864471"/>
        </a:xfrm>
        <a:prstGeom prst="roundRect">
          <a:avLst>
            <a:gd name="adj" fmla="val 100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C78C61-E3D5-4C3D-AEC6-B68938EBB074}">
      <dsp:nvSpPr>
        <dsp:cNvPr id="0" name=""/>
        <dsp:cNvSpPr/>
      </dsp:nvSpPr>
      <dsp:spPr>
        <a:xfrm>
          <a:off x="369755" y="2667783"/>
          <a:ext cx="1361372" cy="8644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i="1" kern="1200" dirty="0" smtClean="0"/>
            <a:t>Pain Intensity</a:t>
          </a:r>
          <a:endParaRPr lang="en-US" sz="1200" i="1" kern="1200" dirty="0"/>
        </a:p>
      </dsp:txBody>
      <dsp:txXfrm>
        <a:off x="395074" y="2693102"/>
        <a:ext cx="1310734" cy="813833"/>
      </dsp:txXfrm>
    </dsp:sp>
    <dsp:sp modelId="{68CA2912-BE5D-4812-A9D1-12352551EA1E}">
      <dsp:nvSpPr>
        <dsp:cNvPr id="0" name=""/>
        <dsp:cNvSpPr/>
      </dsp:nvSpPr>
      <dsp:spPr>
        <a:xfrm>
          <a:off x="2714340" y="1263679"/>
          <a:ext cx="1361372" cy="864471"/>
        </a:xfrm>
        <a:prstGeom prst="roundRect">
          <a:avLst>
            <a:gd name="adj" fmla="val 10000"/>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DB5CF9-DE3E-41BF-BF46-3F13A4BDD993}">
      <dsp:nvSpPr>
        <dsp:cNvPr id="0" name=""/>
        <dsp:cNvSpPr/>
      </dsp:nvSpPr>
      <dsp:spPr>
        <a:xfrm>
          <a:off x="2865604" y="1407379"/>
          <a:ext cx="1361372" cy="8644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DIGIT SPAN</a:t>
          </a:r>
          <a:endParaRPr lang="en-US" sz="1200" b="1" kern="1200" dirty="0"/>
        </a:p>
      </dsp:txBody>
      <dsp:txXfrm>
        <a:off x="2890923" y="1432698"/>
        <a:ext cx="1310734" cy="813833"/>
      </dsp:txXfrm>
    </dsp:sp>
    <dsp:sp modelId="{B29174FF-0829-44E6-BC9A-6F87FE72039B}">
      <dsp:nvSpPr>
        <dsp:cNvPr id="0" name=""/>
        <dsp:cNvSpPr/>
      </dsp:nvSpPr>
      <dsp:spPr>
        <a:xfrm>
          <a:off x="1882390" y="2524082"/>
          <a:ext cx="1361372" cy="864471"/>
        </a:xfrm>
        <a:prstGeom prst="roundRect">
          <a:avLst>
            <a:gd name="adj" fmla="val 1000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65A3CD-D270-47F8-99FE-464E417174DA}">
      <dsp:nvSpPr>
        <dsp:cNvPr id="0" name=""/>
        <dsp:cNvSpPr/>
      </dsp:nvSpPr>
      <dsp:spPr>
        <a:xfrm>
          <a:off x="2033654" y="2667783"/>
          <a:ext cx="1361372" cy="864471"/>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i="1" kern="1200" dirty="0" smtClean="0"/>
            <a:t>Forward: </a:t>
          </a:r>
          <a:r>
            <a:rPr lang="en-US" sz="1200" i="1" kern="1200" dirty="0" smtClean="0"/>
            <a:t>Immediate Recall</a:t>
          </a:r>
          <a:endParaRPr lang="en-US" sz="1200" i="1" kern="1200" dirty="0"/>
        </a:p>
      </dsp:txBody>
      <dsp:txXfrm>
        <a:off x="2058973" y="2693102"/>
        <a:ext cx="1310734" cy="813833"/>
      </dsp:txXfrm>
    </dsp:sp>
    <dsp:sp modelId="{D0E467BD-337E-4B42-AE49-A679C8AF3A73}">
      <dsp:nvSpPr>
        <dsp:cNvPr id="0" name=""/>
        <dsp:cNvSpPr/>
      </dsp:nvSpPr>
      <dsp:spPr>
        <a:xfrm>
          <a:off x="3546290" y="2524082"/>
          <a:ext cx="1361372" cy="864471"/>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0D4974-E12C-8B45-897E-B187736B680C}">
      <dsp:nvSpPr>
        <dsp:cNvPr id="0" name=""/>
        <dsp:cNvSpPr/>
      </dsp:nvSpPr>
      <dsp:spPr>
        <a:xfrm>
          <a:off x="3697553" y="2667783"/>
          <a:ext cx="1361372" cy="864471"/>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i="1" kern="1200" dirty="0" smtClean="0"/>
            <a:t>Backward: </a:t>
          </a:r>
          <a:r>
            <a:rPr lang="en-US" sz="1200" i="1" kern="1200" dirty="0" smtClean="0"/>
            <a:t>Working Memory</a:t>
          </a:r>
          <a:endParaRPr lang="en-US" sz="1200" i="1" kern="1200" dirty="0"/>
        </a:p>
      </dsp:txBody>
      <dsp:txXfrm>
        <a:off x="3722872" y="2693102"/>
        <a:ext cx="1310734" cy="813833"/>
      </dsp:txXfrm>
    </dsp:sp>
    <dsp:sp modelId="{F5A493C2-B645-4EE5-858A-B8D4B06A8760}">
      <dsp:nvSpPr>
        <dsp:cNvPr id="0" name=""/>
        <dsp:cNvSpPr/>
      </dsp:nvSpPr>
      <dsp:spPr>
        <a:xfrm>
          <a:off x="5210189" y="1263679"/>
          <a:ext cx="1361372" cy="864471"/>
        </a:xfrm>
        <a:prstGeom prst="roundRect">
          <a:avLst>
            <a:gd name="adj" fmla="val 1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923AAC-E2FA-4E67-9207-73B0B0DC21FB}">
      <dsp:nvSpPr>
        <dsp:cNvPr id="0" name=""/>
        <dsp:cNvSpPr/>
      </dsp:nvSpPr>
      <dsp:spPr>
        <a:xfrm>
          <a:off x="5361452" y="1407379"/>
          <a:ext cx="1361372" cy="8644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RAVLT</a:t>
          </a:r>
          <a:endParaRPr lang="en-US" sz="1200" b="1" kern="1200" dirty="0"/>
        </a:p>
      </dsp:txBody>
      <dsp:txXfrm>
        <a:off x="5386771" y="1432698"/>
        <a:ext cx="1310734" cy="813833"/>
      </dsp:txXfrm>
    </dsp:sp>
    <dsp:sp modelId="{5B22C7AB-68FA-4A2E-AC98-360A0986EEB0}">
      <dsp:nvSpPr>
        <dsp:cNvPr id="0" name=""/>
        <dsp:cNvSpPr/>
      </dsp:nvSpPr>
      <dsp:spPr>
        <a:xfrm>
          <a:off x="5210189" y="2524082"/>
          <a:ext cx="1361372" cy="864471"/>
        </a:xfrm>
        <a:prstGeom prst="roundRect">
          <a:avLst>
            <a:gd name="adj" fmla="val 10000"/>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21F9AA-E83B-497B-B976-1FE01F8C81CF}">
      <dsp:nvSpPr>
        <dsp:cNvPr id="0" name=""/>
        <dsp:cNvSpPr/>
      </dsp:nvSpPr>
      <dsp:spPr>
        <a:xfrm>
          <a:off x="5361452" y="2667783"/>
          <a:ext cx="1361372" cy="8644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1" kern="1200" dirty="0" smtClean="0"/>
            <a:t>Auditory memory and Learning</a:t>
          </a:r>
          <a:endParaRPr lang="en-US" sz="1200" b="0" i="1" kern="1200" dirty="0"/>
        </a:p>
      </dsp:txBody>
      <dsp:txXfrm>
        <a:off x="5386771" y="2693102"/>
        <a:ext cx="1310734" cy="813833"/>
      </dsp:txXfrm>
    </dsp:sp>
    <dsp:sp modelId="{D8356E35-1DCF-424B-9576-5838D85C0190}">
      <dsp:nvSpPr>
        <dsp:cNvPr id="0" name=""/>
        <dsp:cNvSpPr/>
      </dsp:nvSpPr>
      <dsp:spPr>
        <a:xfrm>
          <a:off x="3546290" y="3784486"/>
          <a:ext cx="1361372" cy="864471"/>
        </a:xfrm>
        <a:prstGeom prst="roundRect">
          <a:avLst>
            <a:gd name="adj" fmla="val 10000"/>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8491EC-FC9D-4203-8D41-A4C8A83CBD9C}">
      <dsp:nvSpPr>
        <dsp:cNvPr id="0" name=""/>
        <dsp:cNvSpPr/>
      </dsp:nvSpPr>
      <dsp:spPr>
        <a:xfrm>
          <a:off x="3697553" y="3928186"/>
          <a:ext cx="1361372" cy="8644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i="1" kern="1200" dirty="0" smtClean="0"/>
            <a:t>Free Recall</a:t>
          </a:r>
          <a:endParaRPr lang="en-US" sz="1200" i="1" kern="1200" dirty="0"/>
        </a:p>
      </dsp:txBody>
      <dsp:txXfrm>
        <a:off x="3722872" y="3953505"/>
        <a:ext cx="1310734" cy="813833"/>
      </dsp:txXfrm>
    </dsp:sp>
    <dsp:sp modelId="{13DCC67E-DBD3-41BB-8274-7D391701E4F0}">
      <dsp:nvSpPr>
        <dsp:cNvPr id="0" name=""/>
        <dsp:cNvSpPr/>
      </dsp:nvSpPr>
      <dsp:spPr>
        <a:xfrm>
          <a:off x="1882390" y="5044889"/>
          <a:ext cx="1361372" cy="864471"/>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B38D7C-CAD8-4931-A117-09F0C10EB9C7}">
      <dsp:nvSpPr>
        <dsp:cNvPr id="0" name=""/>
        <dsp:cNvSpPr/>
      </dsp:nvSpPr>
      <dsp:spPr>
        <a:xfrm>
          <a:off x="2033654" y="5188590"/>
          <a:ext cx="1361372" cy="864471"/>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Immediate Memory (A1)</a:t>
          </a:r>
          <a:endParaRPr lang="en-US" sz="1200" b="1" kern="1200" dirty="0"/>
        </a:p>
      </dsp:txBody>
      <dsp:txXfrm>
        <a:off x="2058973" y="5213909"/>
        <a:ext cx="1310734" cy="813833"/>
      </dsp:txXfrm>
    </dsp:sp>
    <dsp:sp modelId="{EEAEDE8B-CB6C-4355-AB8E-CEFBB9761BEE}">
      <dsp:nvSpPr>
        <dsp:cNvPr id="0" name=""/>
        <dsp:cNvSpPr/>
      </dsp:nvSpPr>
      <dsp:spPr>
        <a:xfrm>
          <a:off x="3546290" y="5044889"/>
          <a:ext cx="1361372" cy="864471"/>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470A99-7F5C-41E9-9345-4B5AFB9E0D47}">
      <dsp:nvSpPr>
        <dsp:cNvPr id="0" name=""/>
        <dsp:cNvSpPr/>
      </dsp:nvSpPr>
      <dsp:spPr>
        <a:xfrm>
          <a:off x="3697553" y="5188590"/>
          <a:ext cx="1361372" cy="864471"/>
        </a:xfrm>
        <a:prstGeom prst="roundRect">
          <a:avLst>
            <a:gd name="adj" fmla="val 10000"/>
          </a:avLst>
        </a:prstGeom>
        <a:blipFill rotWithShape="0">
          <a:blip xmlns:r="http://schemas.openxmlformats.org/officeDocument/2006/relationships" r:embed="rId5"/>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Auditory/Verbal Memory (Sum A1 to A5) “Acquisition</a:t>
          </a:r>
          <a:r>
            <a:rPr lang="en-US" sz="1200" kern="1200" dirty="0" smtClean="0"/>
            <a:t>”</a:t>
          </a:r>
          <a:endParaRPr lang="en-US" sz="1200" kern="1200" dirty="0"/>
        </a:p>
      </dsp:txBody>
      <dsp:txXfrm>
        <a:off x="3722872" y="5213909"/>
        <a:ext cx="1310734" cy="813833"/>
      </dsp:txXfrm>
    </dsp:sp>
    <dsp:sp modelId="{8523EA18-F7D4-400B-AFAF-96708526E025}">
      <dsp:nvSpPr>
        <dsp:cNvPr id="0" name=""/>
        <dsp:cNvSpPr/>
      </dsp:nvSpPr>
      <dsp:spPr>
        <a:xfrm>
          <a:off x="5210189" y="5044889"/>
          <a:ext cx="1361372" cy="864471"/>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E88667-FCA3-4998-BE43-0F7027C3778F}">
      <dsp:nvSpPr>
        <dsp:cNvPr id="0" name=""/>
        <dsp:cNvSpPr/>
      </dsp:nvSpPr>
      <dsp:spPr>
        <a:xfrm>
          <a:off x="5361452" y="5188590"/>
          <a:ext cx="1361372" cy="864471"/>
        </a:xfrm>
        <a:prstGeom prst="roundRect">
          <a:avLst>
            <a:gd name="adj" fmla="val 10000"/>
          </a:avLst>
        </a:prstGeom>
        <a:blipFill rotWithShape="0">
          <a:blip xmlns:r="http://schemas.openxmlformats.org/officeDocument/2006/relationships" r:embed="rId6"/>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Interference (A6)</a:t>
          </a:r>
          <a:endParaRPr lang="en-US" sz="1200" b="1" kern="1200" dirty="0"/>
        </a:p>
      </dsp:txBody>
      <dsp:txXfrm>
        <a:off x="5386771" y="5213909"/>
        <a:ext cx="1310734" cy="813833"/>
      </dsp:txXfrm>
    </dsp:sp>
    <dsp:sp modelId="{12CC3260-B837-4F89-ABB8-3111DE769A41}">
      <dsp:nvSpPr>
        <dsp:cNvPr id="0" name=""/>
        <dsp:cNvSpPr/>
      </dsp:nvSpPr>
      <dsp:spPr>
        <a:xfrm>
          <a:off x="6874088" y="3784486"/>
          <a:ext cx="1361372" cy="864471"/>
        </a:xfrm>
        <a:prstGeom prst="roundRect">
          <a:avLst>
            <a:gd name="adj" fmla="val 10000"/>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47EDC2-60E5-4796-83BC-5379E36B532F}">
      <dsp:nvSpPr>
        <dsp:cNvPr id="0" name=""/>
        <dsp:cNvSpPr/>
      </dsp:nvSpPr>
      <dsp:spPr>
        <a:xfrm>
          <a:off x="7025352" y="3928186"/>
          <a:ext cx="1361372" cy="8644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i="1" kern="1200" dirty="0" smtClean="0"/>
            <a:t>Recognition</a:t>
          </a:r>
          <a:endParaRPr lang="en-US" sz="1200" i="1" kern="1200" dirty="0"/>
        </a:p>
      </dsp:txBody>
      <dsp:txXfrm>
        <a:off x="7050671" y="3953505"/>
        <a:ext cx="1310734" cy="813833"/>
      </dsp:txXfrm>
    </dsp:sp>
    <dsp:sp modelId="{115BB115-E473-46B0-A78D-50995DC50345}">
      <dsp:nvSpPr>
        <dsp:cNvPr id="0" name=""/>
        <dsp:cNvSpPr/>
      </dsp:nvSpPr>
      <dsp:spPr>
        <a:xfrm>
          <a:off x="6874088" y="5044889"/>
          <a:ext cx="1361372" cy="864471"/>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AA9668-1783-467F-A38A-506F981455DA}">
      <dsp:nvSpPr>
        <dsp:cNvPr id="0" name=""/>
        <dsp:cNvSpPr/>
      </dsp:nvSpPr>
      <dsp:spPr>
        <a:xfrm>
          <a:off x="7025352" y="5188590"/>
          <a:ext cx="1361372" cy="8644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List A</a:t>
          </a:r>
          <a:endParaRPr lang="en-US" sz="1200" b="1" kern="1200" dirty="0"/>
        </a:p>
      </dsp:txBody>
      <dsp:txXfrm>
        <a:off x="7050671" y="5213909"/>
        <a:ext cx="1310734" cy="813833"/>
      </dsp:txXfrm>
    </dsp:sp>
    <dsp:sp modelId="{5EEF8E91-C065-4814-B38D-06954DE76A98}">
      <dsp:nvSpPr>
        <dsp:cNvPr id="0" name=""/>
        <dsp:cNvSpPr/>
      </dsp:nvSpPr>
      <dsp:spPr>
        <a:xfrm>
          <a:off x="6874088" y="1263679"/>
          <a:ext cx="1361372" cy="864471"/>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182AEE-5F77-46E9-9E4F-E90666F54DF4}">
      <dsp:nvSpPr>
        <dsp:cNvPr id="0" name=""/>
        <dsp:cNvSpPr/>
      </dsp:nvSpPr>
      <dsp:spPr>
        <a:xfrm>
          <a:off x="7025352" y="1407379"/>
          <a:ext cx="1361372" cy="8644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TMT-B</a:t>
          </a:r>
          <a:endParaRPr lang="en-US" sz="1200" b="1" kern="1200" dirty="0"/>
        </a:p>
      </dsp:txBody>
      <dsp:txXfrm>
        <a:off x="7050671" y="1432698"/>
        <a:ext cx="1310734" cy="813833"/>
      </dsp:txXfrm>
    </dsp:sp>
    <dsp:sp modelId="{5AB15013-9994-4FD7-A681-FD43B87869EC}">
      <dsp:nvSpPr>
        <dsp:cNvPr id="0" name=""/>
        <dsp:cNvSpPr/>
      </dsp:nvSpPr>
      <dsp:spPr>
        <a:xfrm>
          <a:off x="6875994" y="2524082"/>
          <a:ext cx="1361372" cy="864471"/>
        </a:xfrm>
        <a:prstGeom prst="roundRect">
          <a:avLst>
            <a:gd name="adj" fmla="val 1000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8531E1-832E-4681-B985-6909816755D8}">
      <dsp:nvSpPr>
        <dsp:cNvPr id="0" name=""/>
        <dsp:cNvSpPr/>
      </dsp:nvSpPr>
      <dsp:spPr>
        <a:xfrm>
          <a:off x="7027258" y="2667783"/>
          <a:ext cx="1361372" cy="864471"/>
        </a:xfrm>
        <a:prstGeom prst="roundRect">
          <a:avLst>
            <a:gd name="adj" fmla="val 10000"/>
          </a:avLst>
        </a:prstGeom>
        <a:blipFill rotWithShape="0">
          <a:blip xmlns:r="http://schemas.openxmlformats.org/officeDocument/2006/relationships" r:embed="rId7"/>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i="1" kern="1200" dirty="0" smtClean="0"/>
            <a:t>Attention/set switching</a:t>
          </a:r>
          <a:endParaRPr lang="en-US" sz="1200" b="1" i="1" kern="1200" dirty="0"/>
        </a:p>
      </dsp:txBody>
      <dsp:txXfrm>
        <a:off x="7052577" y="2693102"/>
        <a:ext cx="1310734" cy="81383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1A7696-73C9-4E21-8E75-A0F68F8D18B4}" type="datetimeFigureOut">
              <a:rPr lang="en-US" smtClean="0"/>
              <a:t>4/14/2017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D24278-9A77-4075-983E-137A18CE1F60}" type="slidenum">
              <a:rPr lang="en-US" smtClean="0"/>
              <a:t>‹#›</a:t>
            </a:fld>
            <a:endParaRPr lang="en-US"/>
          </a:p>
        </p:txBody>
      </p:sp>
    </p:spTree>
    <p:extLst>
      <p:ext uri="{BB962C8B-B14F-4D97-AF65-F5344CB8AC3E}">
        <p14:creationId xmlns:p14="http://schemas.microsoft.com/office/powerpoint/2010/main" val="3458048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24278-9A77-4075-983E-137A18CE1F60}" type="slidenum">
              <a:rPr lang="en-US" smtClean="0"/>
              <a:t>1</a:t>
            </a:fld>
            <a:endParaRPr lang="en-US"/>
          </a:p>
        </p:txBody>
      </p:sp>
    </p:spTree>
    <p:extLst>
      <p:ext uri="{BB962C8B-B14F-4D97-AF65-F5344CB8AC3E}">
        <p14:creationId xmlns:p14="http://schemas.microsoft.com/office/powerpoint/2010/main" val="3628284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24278-9A77-4075-983E-137A18CE1F60}" type="slidenum">
              <a:rPr lang="en-US" smtClean="0"/>
              <a:t>13</a:t>
            </a:fld>
            <a:endParaRPr lang="en-US"/>
          </a:p>
        </p:txBody>
      </p:sp>
    </p:spTree>
    <p:extLst>
      <p:ext uri="{BB962C8B-B14F-4D97-AF65-F5344CB8AC3E}">
        <p14:creationId xmlns:p14="http://schemas.microsoft.com/office/powerpoint/2010/main" val="629284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Measure of </a:t>
            </a:r>
            <a:r>
              <a:rPr lang="en-US" b="1" dirty="0" smtClean="0"/>
              <a:t>pain intensity</a:t>
            </a:r>
          </a:p>
          <a:p>
            <a:r>
              <a:rPr lang="en-US" dirty="0" smtClean="0"/>
              <a:t>Commonly used and cited in literature </a:t>
            </a:r>
            <a:r>
              <a:rPr lang="en-US" baseline="30000" dirty="0" smtClean="0"/>
              <a:t>14</a:t>
            </a:r>
            <a:endParaRPr lang="en-US" dirty="0" smtClean="0"/>
          </a:p>
          <a:p>
            <a:r>
              <a:rPr lang="en-US" dirty="0" smtClean="0"/>
              <a:t>No gold standard, but noted to have good test-retest reliability (r = 0.94, p &lt;0.001) </a:t>
            </a:r>
            <a:r>
              <a:rPr lang="en-US" baseline="30000" dirty="0" smtClean="0"/>
              <a:t>14</a:t>
            </a:r>
            <a:endParaRPr lang="en-US" dirty="0" smtClean="0"/>
          </a:p>
          <a:p>
            <a:r>
              <a:rPr lang="en-US" dirty="0" smtClean="0"/>
              <a:t>Validated in chronic &amp; acute pain populations</a:t>
            </a:r>
            <a:r>
              <a:rPr lang="en-US" baseline="30000" dirty="0" smtClean="0"/>
              <a:t>14, 15</a:t>
            </a:r>
            <a:endParaRPr lang="en-US" dirty="0" smtClean="0"/>
          </a:p>
          <a:p>
            <a:endParaRPr lang="en-US" dirty="0"/>
          </a:p>
        </p:txBody>
      </p:sp>
      <p:sp>
        <p:nvSpPr>
          <p:cNvPr id="4" name="Slide Number Placeholder 3"/>
          <p:cNvSpPr>
            <a:spLocks noGrp="1"/>
          </p:cNvSpPr>
          <p:nvPr>
            <p:ph type="sldNum" sz="quarter" idx="10"/>
          </p:nvPr>
        </p:nvSpPr>
        <p:spPr/>
        <p:txBody>
          <a:bodyPr/>
          <a:lstStyle/>
          <a:p>
            <a:fld id="{9CD24278-9A77-4075-983E-137A18CE1F60}" type="slidenum">
              <a:rPr lang="en-US" smtClean="0"/>
              <a:t>14</a:t>
            </a:fld>
            <a:endParaRPr lang="en-US"/>
          </a:p>
        </p:txBody>
      </p:sp>
    </p:spTree>
    <p:extLst>
      <p:ext uri="{BB962C8B-B14F-4D97-AF65-F5344CB8AC3E}">
        <p14:creationId xmlns:p14="http://schemas.microsoft.com/office/powerpoint/2010/main" val="3168474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Typically 5-7 pieces of info in short term storage</a:t>
            </a:r>
            <a:endParaRPr lang="en-US" dirty="0"/>
          </a:p>
        </p:txBody>
      </p:sp>
      <p:sp>
        <p:nvSpPr>
          <p:cNvPr id="4" name="Slide Number Placeholder 3"/>
          <p:cNvSpPr>
            <a:spLocks noGrp="1"/>
          </p:cNvSpPr>
          <p:nvPr>
            <p:ph type="sldNum" sz="quarter" idx="10"/>
          </p:nvPr>
        </p:nvSpPr>
        <p:spPr/>
        <p:txBody>
          <a:bodyPr/>
          <a:lstStyle/>
          <a:p>
            <a:fld id="{9CD24278-9A77-4075-983E-137A18CE1F60}" type="slidenum">
              <a:rPr lang="en-US" smtClean="0"/>
              <a:t>15</a:t>
            </a:fld>
            <a:endParaRPr lang="en-US"/>
          </a:p>
        </p:txBody>
      </p:sp>
    </p:spTree>
    <p:extLst>
      <p:ext uri="{BB962C8B-B14F-4D97-AF65-F5344CB8AC3E}">
        <p14:creationId xmlns:p14="http://schemas.microsoft.com/office/powerpoint/2010/main" val="4239958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recalling</a:t>
            </a:r>
            <a:r>
              <a:rPr lang="en-US" baseline="0" dirty="0" smtClean="0"/>
              <a:t> steps of a recipe while making a favorite meal </a:t>
            </a:r>
            <a:endParaRPr lang="en-US" dirty="0" smtClean="0"/>
          </a:p>
          <a:p>
            <a:r>
              <a:rPr lang="en-US" dirty="0" smtClean="0"/>
              <a:t>Core</a:t>
            </a:r>
            <a:r>
              <a:rPr lang="en-US" baseline="0" dirty="0" smtClean="0"/>
              <a:t> deficit in those with ADD/ADHD</a:t>
            </a:r>
            <a:endParaRPr lang="en-US" dirty="0"/>
          </a:p>
        </p:txBody>
      </p:sp>
      <p:sp>
        <p:nvSpPr>
          <p:cNvPr id="4" name="Slide Number Placeholder 3"/>
          <p:cNvSpPr>
            <a:spLocks noGrp="1"/>
          </p:cNvSpPr>
          <p:nvPr>
            <p:ph type="sldNum" sz="quarter" idx="10"/>
          </p:nvPr>
        </p:nvSpPr>
        <p:spPr/>
        <p:txBody>
          <a:bodyPr/>
          <a:lstStyle/>
          <a:p>
            <a:fld id="{9CD24278-9A77-4075-983E-137A18CE1F60}" type="slidenum">
              <a:rPr lang="en-US" smtClean="0"/>
              <a:t>16</a:t>
            </a:fld>
            <a:endParaRPr lang="en-US"/>
          </a:p>
        </p:txBody>
      </p:sp>
    </p:spTree>
    <p:extLst>
      <p:ext uri="{BB962C8B-B14F-4D97-AF65-F5344CB8AC3E}">
        <p14:creationId xmlns:p14="http://schemas.microsoft.com/office/powerpoint/2010/main" val="3432669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time limit</a:t>
            </a:r>
          </a:p>
          <a:p>
            <a:r>
              <a:rPr lang="en-US" dirty="0" smtClean="0"/>
              <a:t>-semantically</a:t>
            </a:r>
            <a:r>
              <a:rPr lang="en-US" baseline="0" dirty="0" smtClean="0"/>
              <a:t> and phonetically similar words, </a:t>
            </a:r>
          </a:p>
          <a:p>
            <a:endParaRPr lang="en-US" dirty="0" smtClean="0"/>
          </a:p>
          <a:p>
            <a:r>
              <a:rPr lang="en-US" dirty="0" smtClean="0"/>
              <a:t>RELIABILITY?</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9CD24278-9A77-4075-983E-137A18CE1F60}" type="slidenum">
              <a:rPr lang="en-US" smtClean="0"/>
              <a:t>18</a:t>
            </a:fld>
            <a:endParaRPr lang="en-US"/>
          </a:p>
        </p:txBody>
      </p:sp>
    </p:spTree>
    <p:extLst>
      <p:ext uri="{BB962C8B-B14F-4D97-AF65-F5344CB8AC3E}">
        <p14:creationId xmlns:p14="http://schemas.microsoft.com/office/powerpoint/2010/main" val="300308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B more</a:t>
            </a:r>
            <a:r>
              <a:rPr lang="en-US" baseline="0" dirty="0" smtClean="0"/>
              <a:t> taxing</a:t>
            </a:r>
          </a:p>
          <a:p>
            <a:pPr marL="171450" indent="-171450">
              <a:buFontTx/>
              <a:buChar char="-"/>
            </a:pPr>
            <a:r>
              <a:rPr lang="en-US" baseline="0" dirty="0" smtClean="0"/>
              <a:t>Cognitive flex (2 stimuli) 7 working memory </a:t>
            </a:r>
          </a:p>
          <a:p>
            <a:pPr marL="171450" indent="-171450">
              <a:buFontTx/>
              <a:buChar char="-"/>
            </a:pPr>
            <a:r>
              <a:rPr lang="en-US" baseline="0" dirty="0" smtClean="0"/>
              <a:t>Longer</a:t>
            </a:r>
          </a:p>
          <a:p>
            <a:pPr marL="171450" indent="-171450">
              <a:buFontTx/>
              <a:buChar char="-"/>
            </a:pPr>
            <a:r>
              <a:rPr lang="en-US" dirty="0" err="1" smtClean="0"/>
              <a:t>Lezak</a:t>
            </a:r>
            <a:r>
              <a:rPr lang="en-US" baseline="0" dirty="0" smtClean="0"/>
              <a:t> 2009, Sanchez-</a:t>
            </a:r>
            <a:r>
              <a:rPr lang="en-US" baseline="0" dirty="0" err="1" smtClean="0"/>
              <a:t>Cubillo</a:t>
            </a:r>
            <a:r>
              <a:rPr lang="en-US" baseline="0" dirty="0" smtClean="0"/>
              <a:t> 2009</a:t>
            </a:r>
          </a:p>
          <a:p>
            <a:pPr marL="171450" indent="-171450">
              <a:buFontTx/>
              <a:buChar char="-"/>
            </a:pPr>
            <a:endParaRPr lang="en-US" baseline="0" dirty="0" smtClean="0"/>
          </a:p>
          <a:p>
            <a:pPr marL="171450" indent="-171450">
              <a:buFontTx/>
              <a:buChar char="-"/>
            </a:pPr>
            <a:r>
              <a:rPr lang="en-US" baseline="0" dirty="0" smtClean="0"/>
              <a:t>- Given sample firsts </a:t>
            </a:r>
          </a:p>
          <a:p>
            <a:endParaRPr lang="en-US" dirty="0"/>
          </a:p>
        </p:txBody>
      </p:sp>
      <p:sp>
        <p:nvSpPr>
          <p:cNvPr id="4" name="Slide Number Placeholder 3"/>
          <p:cNvSpPr>
            <a:spLocks noGrp="1"/>
          </p:cNvSpPr>
          <p:nvPr>
            <p:ph type="sldNum" sz="quarter" idx="10"/>
          </p:nvPr>
        </p:nvSpPr>
        <p:spPr/>
        <p:txBody>
          <a:bodyPr/>
          <a:lstStyle/>
          <a:p>
            <a:fld id="{9CD24278-9A77-4075-983E-137A18CE1F60}" type="slidenum">
              <a:rPr lang="en-US" smtClean="0"/>
              <a:t>19</a:t>
            </a:fld>
            <a:endParaRPr lang="en-US"/>
          </a:p>
        </p:txBody>
      </p:sp>
    </p:spTree>
    <p:extLst>
      <p:ext uri="{BB962C8B-B14F-4D97-AF65-F5344CB8AC3E}">
        <p14:creationId xmlns:p14="http://schemas.microsoft.com/office/powerpoint/2010/main" val="842303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24278-9A77-4075-983E-137A18CE1F60}" type="slidenum">
              <a:rPr lang="en-US" smtClean="0"/>
              <a:t>20</a:t>
            </a:fld>
            <a:endParaRPr lang="en-US"/>
          </a:p>
        </p:txBody>
      </p:sp>
    </p:spTree>
    <p:extLst>
      <p:ext uri="{BB962C8B-B14F-4D97-AF65-F5344CB8AC3E}">
        <p14:creationId xmlns:p14="http://schemas.microsoft.com/office/powerpoint/2010/main" val="638156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err="1" smtClean="0"/>
              <a:t>djusted</a:t>
            </a:r>
            <a:r>
              <a:rPr lang="en-US" sz="1200" i="1" dirty="0" smtClean="0"/>
              <a:t> alpha level of 0.007</a:t>
            </a:r>
          </a:p>
          <a:p>
            <a:endParaRPr lang="en-US" dirty="0"/>
          </a:p>
        </p:txBody>
      </p:sp>
      <p:sp>
        <p:nvSpPr>
          <p:cNvPr id="4" name="Slide Number Placeholder 3"/>
          <p:cNvSpPr>
            <a:spLocks noGrp="1"/>
          </p:cNvSpPr>
          <p:nvPr>
            <p:ph type="sldNum" sz="quarter" idx="10"/>
          </p:nvPr>
        </p:nvSpPr>
        <p:spPr/>
        <p:txBody>
          <a:bodyPr/>
          <a:lstStyle/>
          <a:p>
            <a:fld id="{9CD24278-9A77-4075-983E-137A18CE1F60}" type="slidenum">
              <a:rPr lang="en-US" smtClean="0"/>
              <a:t>21</a:t>
            </a:fld>
            <a:endParaRPr lang="en-US"/>
          </a:p>
        </p:txBody>
      </p:sp>
    </p:spTree>
    <p:extLst>
      <p:ext uri="{BB962C8B-B14F-4D97-AF65-F5344CB8AC3E}">
        <p14:creationId xmlns:p14="http://schemas.microsoft.com/office/powerpoint/2010/main" val="335953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Sig 2 of 7 measures </a:t>
            </a:r>
          </a:p>
          <a:p>
            <a:r>
              <a:rPr lang="en-US" dirty="0" smtClean="0"/>
              <a:t>Time 1: ACUTE PAIN</a:t>
            </a:r>
          </a:p>
          <a:p>
            <a:r>
              <a:rPr lang="en-US" dirty="0" smtClean="0"/>
              <a:t>Time 2: NO</a:t>
            </a:r>
            <a:r>
              <a:rPr lang="en-US" baseline="0" dirty="0" smtClean="0"/>
              <a:t> PAIN</a:t>
            </a:r>
            <a:endParaRPr lang="en-US" dirty="0"/>
          </a:p>
        </p:txBody>
      </p:sp>
      <p:sp>
        <p:nvSpPr>
          <p:cNvPr id="4" name="Slide Number Placeholder 3"/>
          <p:cNvSpPr>
            <a:spLocks noGrp="1"/>
          </p:cNvSpPr>
          <p:nvPr>
            <p:ph type="sldNum" sz="quarter" idx="10"/>
          </p:nvPr>
        </p:nvSpPr>
        <p:spPr/>
        <p:txBody>
          <a:bodyPr/>
          <a:lstStyle/>
          <a:p>
            <a:fld id="{9CD24278-9A77-4075-983E-137A18CE1F60}" type="slidenum">
              <a:rPr lang="en-US" smtClean="0"/>
              <a:t>22</a:t>
            </a:fld>
            <a:endParaRPr lang="en-US"/>
          </a:p>
        </p:txBody>
      </p:sp>
    </p:spTree>
    <p:extLst>
      <p:ext uri="{BB962C8B-B14F-4D97-AF65-F5344CB8AC3E}">
        <p14:creationId xmlns:p14="http://schemas.microsoft.com/office/powerpoint/2010/main" val="1543540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18-68 age range for </a:t>
            </a:r>
            <a:r>
              <a:rPr lang="en-US" dirty="0" err="1" smtClean="0"/>
              <a:t>Calandre</a:t>
            </a:r>
            <a:endParaRPr lang="en-US" dirty="0" smtClean="0"/>
          </a:p>
          <a:p>
            <a:r>
              <a:rPr lang="en-US" dirty="0" smtClean="0"/>
              <a:t>Only RAVLT Trial 5 reached</a:t>
            </a:r>
            <a:r>
              <a:rPr lang="en-US" baseline="0" dirty="0" smtClean="0"/>
              <a:t> sig for migraines and Wechsler short term memory scale</a:t>
            </a:r>
          </a:p>
          <a:p>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39. </a:t>
            </a:r>
            <a:r>
              <a:rPr lang="en-US" sz="1200" b="1" kern="1200" dirty="0" smtClean="0">
                <a:solidFill>
                  <a:schemeClr val="tx1"/>
                </a:solidFill>
                <a:effectLst/>
                <a:latin typeface="+mn-lt"/>
                <a:ea typeface="+mn-ea"/>
                <a:cs typeface="+mn-cs"/>
              </a:rPr>
              <a:t>Berryman</a:t>
            </a:r>
            <a:r>
              <a:rPr lang="en-US" sz="1200" kern="1200" dirty="0" smtClean="0">
                <a:solidFill>
                  <a:schemeClr val="tx1"/>
                </a:solidFill>
                <a:effectLst/>
                <a:latin typeface="+mn-lt"/>
                <a:ea typeface="+mn-ea"/>
                <a:cs typeface="+mn-cs"/>
              </a:rPr>
              <a:t> C, Stanton TR, Bowering KJ, Tabor A, McFarlane A, Moseley GL. Do people with chronic pain have impaired executive function? A meta-analytical review. </a:t>
            </a:r>
            <a:r>
              <a:rPr lang="en-US" sz="1200" i="1" kern="1200" dirty="0" err="1" smtClean="0">
                <a:solidFill>
                  <a:schemeClr val="tx1"/>
                </a:solidFill>
                <a:effectLst/>
                <a:latin typeface="+mn-lt"/>
                <a:ea typeface="+mn-ea"/>
                <a:cs typeface="+mn-cs"/>
              </a:rPr>
              <a:t>Clin</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Psychol</a:t>
            </a:r>
            <a:r>
              <a:rPr lang="en-US" sz="1200" i="1" kern="1200" dirty="0" smtClean="0">
                <a:solidFill>
                  <a:schemeClr val="tx1"/>
                </a:solidFill>
                <a:effectLst/>
                <a:latin typeface="+mn-lt"/>
                <a:ea typeface="+mn-ea"/>
                <a:cs typeface="+mn-cs"/>
              </a:rPr>
              <a:t> Rev</a:t>
            </a:r>
            <a:r>
              <a:rPr lang="en-US" sz="1200" kern="1200" dirty="0" smtClean="0">
                <a:solidFill>
                  <a:schemeClr val="tx1"/>
                </a:solidFill>
                <a:effectLst/>
                <a:latin typeface="+mn-lt"/>
                <a:ea typeface="+mn-ea"/>
                <a:cs typeface="+mn-cs"/>
              </a:rPr>
              <a:t>. 2014;34:563-579.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-Meta-analysis</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-22 articles</a:t>
            </a:r>
            <a:r>
              <a:rPr lang="en-US" sz="1200" kern="1200" baseline="0" dirty="0" smtClean="0">
                <a:solidFill>
                  <a:schemeClr val="tx1"/>
                </a:solidFill>
                <a:effectLst/>
                <a:latin typeface="+mn-lt"/>
                <a:ea typeface="+mn-ea"/>
                <a:cs typeface="+mn-cs"/>
              </a:rPr>
              <a:t> small to moderate impairments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baseline="0" dirty="0" smtClean="0"/>
          </a:p>
          <a:p>
            <a:r>
              <a:rPr lang="en-US" sz="1200" kern="1200" dirty="0" smtClean="0">
                <a:solidFill>
                  <a:schemeClr val="tx1"/>
                </a:solidFill>
                <a:effectLst/>
                <a:latin typeface="+mn-lt"/>
                <a:ea typeface="+mn-ea"/>
                <a:cs typeface="+mn-cs"/>
              </a:rPr>
              <a:t>40. </a:t>
            </a:r>
            <a:r>
              <a:rPr lang="en-US" sz="1200" b="1" kern="1200" dirty="0" smtClean="0">
                <a:solidFill>
                  <a:schemeClr val="tx1"/>
                </a:solidFill>
                <a:effectLst/>
                <a:latin typeface="+mn-lt"/>
                <a:ea typeface="+mn-ea"/>
                <a:cs typeface="+mn-cs"/>
              </a:rPr>
              <a:t>Tombaugh</a:t>
            </a:r>
            <a:r>
              <a:rPr lang="en-US" sz="1200" kern="1200" dirty="0" smtClean="0">
                <a:solidFill>
                  <a:schemeClr val="tx1"/>
                </a:solidFill>
                <a:effectLst/>
                <a:latin typeface="+mn-lt"/>
                <a:ea typeface="+mn-ea"/>
                <a:cs typeface="+mn-cs"/>
              </a:rPr>
              <a:t> TN. Trail making test A and B: Normative data stratified by age and education. </a:t>
            </a:r>
            <a:r>
              <a:rPr lang="en-US" sz="1200" i="1" kern="1200" dirty="0" smtClean="0">
                <a:solidFill>
                  <a:schemeClr val="tx1"/>
                </a:solidFill>
                <a:effectLst/>
                <a:latin typeface="+mn-lt"/>
                <a:ea typeface="+mn-ea"/>
                <a:cs typeface="+mn-cs"/>
              </a:rPr>
              <a:t>Arch </a:t>
            </a:r>
            <a:r>
              <a:rPr lang="en-US" sz="1200" i="1" kern="1200" dirty="0" err="1" smtClean="0">
                <a:solidFill>
                  <a:schemeClr val="tx1"/>
                </a:solidFill>
                <a:effectLst/>
                <a:latin typeface="+mn-lt"/>
                <a:ea typeface="+mn-ea"/>
                <a:cs typeface="+mn-cs"/>
              </a:rPr>
              <a:t>Clin</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Neuropsychol</a:t>
            </a:r>
            <a:r>
              <a:rPr lang="en-US" sz="1200" kern="1200" dirty="0" smtClean="0">
                <a:solidFill>
                  <a:schemeClr val="tx1"/>
                </a:solidFill>
                <a:effectLst/>
                <a:latin typeface="+mn-lt"/>
                <a:ea typeface="+mn-ea"/>
                <a:cs typeface="+mn-cs"/>
              </a:rPr>
              <a:t>. 2004;19(2):203-214.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-TMT decreases with age and increase with </a:t>
            </a:r>
            <a:r>
              <a:rPr lang="en-US" dirty="0" err="1" smtClean="0"/>
              <a:t>edcuation</a:t>
            </a:r>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41</a:t>
            </a:r>
            <a:r>
              <a:rPr lang="en-US" sz="1200" b="1" kern="1200" dirty="0" smtClean="0">
                <a:solidFill>
                  <a:schemeClr val="tx1"/>
                </a:solidFill>
                <a:effectLst/>
                <a:latin typeface="+mn-lt"/>
                <a:ea typeface="+mn-ea"/>
                <a:cs typeface="+mn-cs"/>
              </a:rPr>
              <a:t>. Weiner</a:t>
            </a:r>
            <a:r>
              <a:rPr lang="en-US" sz="1200" kern="1200" dirty="0" smtClean="0">
                <a:solidFill>
                  <a:schemeClr val="tx1"/>
                </a:solidFill>
                <a:effectLst/>
                <a:latin typeface="+mn-lt"/>
                <a:ea typeface="+mn-ea"/>
                <a:cs typeface="+mn-cs"/>
              </a:rPr>
              <a:t> DK, Rudy TE, Morrow L, </a:t>
            </a:r>
            <a:r>
              <a:rPr lang="en-US" sz="1200" kern="1200" dirty="0" err="1" smtClean="0">
                <a:solidFill>
                  <a:schemeClr val="tx1"/>
                </a:solidFill>
                <a:effectLst/>
                <a:latin typeface="+mn-lt"/>
                <a:ea typeface="+mn-ea"/>
                <a:cs typeface="+mn-cs"/>
              </a:rPr>
              <a:t>Slaboda</a:t>
            </a:r>
            <a:r>
              <a:rPr lang="en-US" sz="1200" kern="1200" dirty="0" smtClean="0">
                <a:solidFill>
                  <a:schemeClr val="tx1"/>
                </a:solidFill>
                <a:effectLst/>
                <a:latin typeface="+mn-lt"/>
                <a:ea typeface="+mn-ea"/>
                <a:cs typeface="+mn-cs"/>
              </a:rPr>
              <a:t> J, </a:t>
            </a:r>
            <a:r>
              <a:rPr lang="en-US" sz="1200" kern="1200" dirty="0" err="1" smtClean="0">
                <a:solidFill>
                  <a:schemeClr val="tx1"/>
                </a:solidFill>
                <a:effectLst/>
                <a:latin typeface="+mn-lt"/>
                <a:ea typeface="+mn-ea"/>
                <a:cs typeface="+mn-cs"/>
              </a:rPr>
              <a:t>Lieber</a:t>
            </a:r>
            <a:r>
              <a:rPr lang="en-US" sz="1200" kern="1200" dirty="0" smtClean="0">
                <a:solidFill>
                  <a:schemeClr val="tx1"/>
                </a:solidFill>
                <a:effectLst/>
                <a:latin typeface="+mn-lt"/>
                <a:ea typeface="+mn-ea"/>
                <a:cs typeface="+mn-cs"/>
              </a:rPr>
              <a:t> S. The relationship between pain, neuropsychological performance, and physical function in community-dwelling older adults with chronic low back pain. </a:t>
            </a:r>
            <a:r>
              <a:rPr lang="en-US" sz="1200" i="1" kern="1200" dirty="0" smtClean="0">
                <a:solidFill>
                  <a:schemeClr val="tx1"/>
                </a:solidFill>
                <a:effectLst/>
                <a:latin typeface="+mn-lt"/>
                <a:ea typeface="+mn-ea"/>
                <a:cs typeface="+mn-cs"/>
              </a:rPr>
              <a:t>Pain Medicine</a:t>
            </a:r>
            <a:r>
              <a:rPr lang="en-US" sz="1200" kern="1200" dirty="0" smtClean="0">
                <a:solidFill>
                  <a:schemeClr val="tx1"/>
                </a:solidFill>
                <a:effectLst/>
                <a:latin typeface="+mn-lt"/>
                <a:ea typeface="+mn-ea"/>
                <a:cs typeface="+mn-cs"/>
              </a:rPr>
              <a:t>. 2006;7(1):60-70. </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CD24278-9A77-4075-983E-137A18CE1F60}" type="slidenum">
              <a:rPr lang="en-US" smtClean="0"/>
              <a:t>23</a:t>
            </a:fld>
            <a:endParaRPr lang="en-US"/>
          </a:p>
        </p:txBody>
      </p:sp>
    </p:spTree>
    <p:extLst>
      <p:ext uri="{BB962C8B-B14F-4D97-AF65-F5344CB8AC3E}">
        <p14:creationId xmlns:p14="http://schemas.microsoft.com/office/powerpoint/2010/main" val="3484246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Your ability to resist temptation, to react to a similar situation in a different way,</a:t>
            </a:r>
            <a:r>
              <a:rPr lang="en-US" sz="1200" baseline="0" dirty="0" smtClean="0"/>
              <a:t> complex planning, ability to ignore cell phone during this presentation</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CEO</a:t>
            </a:r>
            <a:r>
              <a:rPr lang="en-US" sz="1200" baseline="0" dirty="0" smtClean="0"/>
              <a:t> of the brain example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Hard</a:t>
            </a:r>
            <a:r>
              <a:rPr lang="en-US" sz="1200" baseline="0" dirty="0" smtClean="0"/>
              <a:t> to quantify because it is so complex </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smtClean="0">
                <a:solidFill>
                  <a:srgbClr val="000000"/>
                </a:solidFill>
                <a:ea typeface="Calibri"/>
                <a:cs typeface="Calibri"/>
              </a:rPr>
              <a:t>Howell D, </a:t>
            </a:r>
            <a:r>
              <a:rPr lang="en-US" sz="1200" dirty="0" err="1" smtClean="0">
                <a:solidFill>
                  <a:srgbClr val="000000"/>
                </a:solidFill>
                <a:ea typeface="Calibri"/>
                <a:cs typeface="Calibri"/>
              </a:rPr>
              <a:t>Osterning</a:t>
            </a:r>
            <a:r>
              <a:rPr lang="en-US" sz="1200" dirty="0" smtClean="0">
                <a:solidFill>
                  <a:srgbClr val="000000"/>
                </a:solidFill>
                <a:ea typeface="Calibri"/>
                <a:cs typeface="Calibri"/>
              </a:rPr>
              <a:t> L, Van </a:t>
            </a:r>
            <a:r>
              <a:rPr lang="en-US" sz="1200" dirty="0" err="1" smtClean="0">
                <a:solidFill>
                  <a:srgbClr val="000000"/>
                </a:solidFill>
                <a:ea typeface="Calibri"/>
                <a:cs typeface="Calibri"/>
              </a:rPr>
              <a:t>Donkelaar</a:t>
            </a:r>
            <a:r>
              <a:rPr lang="en-US" sz="1200" dirty="0" smtClean="0">
                <a:solidFill>
                  <a:srgbClr val="000000"/>
                </a:solidFill>
                <a:ea typeface="Calibri"/>
                <a:cs typeface="Calibri"/>
              </a:rPr>
              <a:t> P, et al. Effects of Concussion on Attention and Executive Function in </a:t>
            </a:r>
            <a:r>
              <a:rPr lang="en-US" sz="1200" dirty="0" err="1" smtClean="0">
                <a:solidFill>
                  <a:srgbClr val="000000"/>
                </a:solidFill>
                <a:ea typeface="Calibri"/>
                <a:cs typeface="Calibri"/>
              </a:rPr>
              <a:t>Adolescentsd</a:t>
            </a:r>
            <a:r>
              <a:rPr lang="en-US" sz="1200" dirty="0" smtClean="0">
                <a:solidFill>
                  <a:srgbClr val="000000"/>
                </a:solidFill>
                <a:ea typeface="Calibri"/>
                <a:cs typeface="Calibri"/>
              </a:rPr>
              <a:t>. Medicine and Science in Sports and Exercise. 2013. 45(6): 1030-1037.</a:t>
            </a:r>
            <a:endParaRPr lang="en-US" sz="1200" dirty="0" smtClean="0">
              <a:solidFill>
                <a:schemeClr val="tx1"/>
              </a:solidFill>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smtClean="0"/>
              <a:t>Gilbert SJ, Burgess PW. Executive function. </a:t>
            </a:r>
            <a:r>
              <a:rPr lang="en-US" sz="1200" i="1" dirty="0" smtClean="0"/>
              <a:t>Current Biology</a:t>
            </a:r>
            <a:r>
              <a:rPr lang="en-US" sz="1200" dirty="0" smtClean="0"/>
              <a:t>. 2008;18(3):R110-R114.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kern="1200" dirty="0" smtClean="0">
                <a:solidFill>
                  <a:schemeClr val="tx1"/>
                </a:solidFill>
                <a:effectLst/>
                <a:latin typeface="+mn-lt"/>
                <a:ea typeface="+mn-ea"/>
                <a:cs typeface="+mn-cs"/>
              </a:rPr>
              <a:t>1. Wang C, Shih C, </a:t>
            </a:r>
            <a:r>
              <a:rPr lang="en-US" sz="1200" b="0" i="0" kern="1200" dirty="0" err="1" smtClean="0">
                <a:solidFill>
                  <a:schemeClr val="tx1"/>
                </a:solidFill>
                <a:effectLst/>
                <a:latin typeface="+mn-lt"/>
                <a:ea typeface="+mn-ea"/>
                <a:cs typeface="+mn-cs"/>
              </a:rPr>
              <a:t>Pesce</a:t>
            </a:r>
            <a:r>
              <a:rPr lang="en-US" sz="1200" b="0" i="0" kern="1200" dirty="0" smtClean="0">
                <a:solidFill>
                  <a:schemeClr val="tx1"/>
                </a:solidFill>
                <a:effectLst/>
                <a:latin typeface="+mn-lt"/>
                <a:ea typeface="+mn-ea"/>
                <a:cs typeface="+mn-cs"/>
              </a:rPr>
              <a:t> C, Song T, Hung T, Chang Y. Failure to identify an acute exercise effect on executive function assessed by the </a:t>
            </a:r>
            <a:r>
              <a:rPr lang="en-US" sz="1200" b="0" i="0" kern="1200" dirty="0" err="1" smtClean="0">
                <a:solidFill>
                  <a:schemeClr val="tx1"/>
                </a:solidFill>
                <a:effectLst/>
                <a:latin typeface="+mn-lt"/>
                <a:ea typeface="+mn-ea"/>
                <a:cs typeface="+mn-cs"/>
              </a:rPr>
              <a:t>wisconsin</a:t>
            </a:r>
            <a:r>
              <a:rPr lang="en-US" sz="1200" b="0" i="0" kern="1200" dirty="0" smtClean="0">
                <a:solidFill>
                  <a:schemeClr val="tx1"/>
                </a:solidFill>
                <a:effectLst/>
                <a:latin typeface="+mn-lt"/>
                <a:ea typeface="+mn-ea"/>
                <a:cs typeface="+mn-cs"/>
              </a:rPr>
              <a:t> card sorting test. </a:t>
            </a:r>
            <a:r>
              <a:rPr lang="en-US" sz="1200" b="0" i="1" kern="1200" dirty="0" smtClean="0">
                <a:solidFill>
                  <a:schemeClr val="tx1"/>
                </a:solidFill>
                <a:effectLst/>
                <a:latin typeface="+mn-lt"/>
                <a:ea typeface="+mn-ea"/>
                <a:cs typeface="+mn-cs"/>
              </a:rPr>
              <a:t>Journal of Sport and Health Science</a:t>
            </a:r>
            <a:r>
              <a:rPr lang="en-US" sz="1200" b="0" i="0" kern="1200" dirty="0" smtClean="0">
                <a:solidFill>
                  <a:schemeClr val="tx1"/>
                </a:solidFill>
                <a:effectLst/>
                <a:latin typeface="+mn-lt"/>
                <a:ea typeface="+mn-ea"/>
                <a:cs typeface="+mn-cs"/>
              </a:rPr>
              <a:t>. 2015;4(1):64-72.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Lezak</a:t>
            </a:r>
            <a:r>
              <a:rPr lang="en-US" sz="1200" kern="1200" dirty="0" smtClean="0">
                <a:solidFill>
                  <a:schemeClr val="tx1"/>
                </a:solidFill>
                <a:effectLst/>
                <a:latin typeface="+mn-lt"/>
                <a:ea typeface="+mn-ea"/>
                <a:cs typeface="+mn-cs"/>
              </a:rPr>
              <a:t> MD, </a:t>
            </a:r>
            <a:r>
              <a:rPr lang="en-US" sz="1200" kern="1200" dirty="0" err="1" smtClean="0">
                <a:solidFill>
                  <a:schemeClr val="tx1"/>
                </a:solidFill>
                <a:effectLst/>
                <a:latin typeface="+mn-lt"/>
                <a:ea typeface="+mn-ea"/>
                <a:cs typeface="+mn-cs"/>
              </a:rPr>
              <a:t>Howieson</a:t>
            </a:r>
            <a:r>
              <a:rPr lang="en-US" sz="1200" kern="1200" dirty="0" smtClean="0">
                <a:solidFill>
                  <a:schemeClr val="tx1"/>
                </a:solidFill>
                <a:effectLst/>
                <a:latin typeface="+mn-lt"/>
                <a:ea typeface="+mn-ea"/>
                <a:cs typeface="+mn-cs"/>
              </a:rPr>
              <a:t> DB, Loring DW. </a:t>
            </a:r>
            <a:r>
              <a:rPr lang="en-US" sz="1200" i="1" kern="1200" dirty="0" smtClean="0">
                <a:solidFill>
                  <a:schemeClr val="tx1"/>
                </a:solidFill>
                <a:effectLst/>
                <a:latin typeface="+mn-lt"/>
                <a:ea typeface="+mn-ea"/>
                <a:cs typeface="+mn-cs"/>
              </a:rPr>
              <a:t>Neuropsychological assessment. </a:t>
            </a:r>
            <a:r>
              <a:rPr lang="en-US" sz="1200" kern="1200" dirty="0" smtClean="0">
                <a:solidFill>
                  <a:schemeClr val="tx1"/>
                </a:solidFill>
                <a:effectLst/>
                <a:latin typeface="+mn-lt"/>
                <a:ea typeface="+mn-ea"/>
                <a:cs typeface="+mn-cs"/>
              </a:rPr>
              <a:t>Fourth ed. 198 Madison Avenue, New York, New York, 10016: Oxford University Press; 2004:1016</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Image https://www.google.com/search?q=prefrontal+cortex&amp;espv=2&amp;biw=1341&amp;bih=876&amp;source=lnms&amp;tbm=isch&amp;sa=X&amp;sqi=2&amp;ved=0ahUKEwjw9JbYt7fOAhUFYyYKHeq9COYQ_AUIBigB#imgrc=pDO_t_9d9cEQGM%3A</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p:txBody>
      </p:sp>
      <p:sp>
        <p:nvSpPr>
          <p:cNvPr id="4" name="Slide Number Placeholder 3"/>
          <p:cNvSpPr>
            <a:spLocks noGrp="1"/>
          </p:cNvSpPr>
          <p:nvPr>
            <p:ph type="sldNum" sz="quarter" idx="10"/>
          </p:nvPr>
        </p:nvSpPr>
        <p:spPr/>
        <p:txBody>
          <a:bodyPr/>
          <a:lstStyle/>
          <a:p>
            <a:fld id="{9CD24278-9A77-4075-983E-137A18CE1F60}" type="slidenum">
              <a:rPr lang="en-US" smtClean="0"/>
              <a:t>2</a:t>
            </a:fld>
            <a:endParaRPr lang="en-US"/>
          </a:p>
        </p:txBody>
      </p:sp>
    </p:spTree>
    <p:extLst>
      <p:ext uri="{BB962C8B-B14F-4D97-AF65-F5344CB8AC3E}">
        <p14:creationId xmlns:p14="http://schemas.microsoft.com/office/powerpoint/2010/main" val="2488269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42. </a:t>
            </a:r>
            <a:r>
              <a:rPr lang="en-US" sz="1200" kern="1200" dirty="0" err="1" smtClean="0">
                <a:solidFill>
                  <a:schemeClr val="tx1"/>
                </a:solidFill>
                <a:effectLst/>
                <a:latin typeface="+mn-lt"/>
                <a:ea typeface="+mn-ea"/>
                <a:cs typeface="+mn-cs"/>
              </a:rPr>
              <a:t>Etherton</a:t>
            </a:r>
            <a:r>
              <a:rPr lang="en-US" sz="1200" kern="1200" dirty="0" smtClean="0">
                <a:solidFill>
                  <a:schemeClr val="tx1"/>
                </a:solidFill>
                <a:effectLst/>
                <a:latin typeface="+mn-lt"/>
                <a:ea typeface="+mn-ea"/>
                <a:cs typeface="+mn-cs"/>
              </a:rPr>
              <a:t> JL, </a:t>
            </a:r>
            <a:r>
              <a:rPr lang="en-US" sz="1200" kern="1200" dirty="0" err="1" smtClean="0">
                <a:solidFill>
                  <a:schemeClr val="tx1"/>
                </a:solidFill>
                <a:effectLst/>
                <a:latin typeface="+mn-lt"/>
                <a:ea typeface="+mn-ea"/>
                <a:cs typeface="+mn-cs"/>
              </a:rPr>
              <a:t>Bianchini</a:t>
            </a:r>
            <a:r>
              <a:rPr lang="en-US" sz="1200" kern="1200" dirty="0" smtClean="0">
                <a:solidFill>
                  <a:schemeClr val="tx1"/>
                </a:solidFill>
                <a:effectLst/>
                <a:latin typeface="+mn-lt"/>
                <a:ea typeface="+mn-ea"/>
                <a:cs typeface="+mn-cs"/>
              </a:rPr>
              <a:t> KJ, </a:t>
            </a:r>
            <a:r>
              <a:rPr lang="en-US" sz="1200" kern="1200" dirty="0" err="1" smtClean="0">
                <a:solidFill>
                  <a:schemeClr val="tx1"/>
                </a:solidFill>
                <a:effectLst/>
                <a:latin typeface="+mn-lt"/>
                <a:ea typeface="+mn-ea"/>
                <a:cs typeface="+mn-cs"/>
              </a:rPr>
              <a:t>Ciota</a:t>
            </a:r>
            <a:r>
              <a:rPr lang="en-US" sz="1200" kern="1200" dirty="0" smtClean="0">
                <a:solidFill>
                  <a:schemeClr val="tx1"/>
                </a:solidFill>
                <a:effectLst/>
                <a:latin typeface="+mn-lt"/>
                <a:ea typeface="+mn-ea"/>
                <a:cs typeface="+mn-cs"/>
              </a:rPr>
              <a:t> MA, </a:t>
            </a:r>
            <a:r>
              <a:rPr lang="en-US" sz="1200" kern="1200" dirty="0" err="1" smtClean="0">
                <a:solidFill>
                  <a:schemeClr val="tx1"/>
                </a:solidFill>
                <a:effectLst/>
                <a:latin typeface="+mn-lt"/>
                <a:ea typeface="+mn-ea"/>
                <a:cs typeface="+mn-cs"/>
              </a:rPr>
              <a:t>Greve</a:t>
            </a:r>
            <a:r>
              <a:rPr lang="en-US" sz="1200" kern="1200" dirty="0" smtClean="0">
                <a:solidFill>
                  <a:schemeClr val="tx1"/>
                </a:solidFill>
                <a:effectLst/>
                <a:latin typeface="+mn-lt"/>
                <a:ea typeface="+mn-ea"/>
                <a:cs typeface="+mn-cs"/>
              </a:rPr>
              <a:t> KW. Reliable digit span is unaffected by laboratory-induced pain implications for clinical use. </a:t>
            </a:r>
            <a:r>
              <a:rPr lang="en-US" sz="1200" i="1" kern="1200" dirty="0" smtClean="0">
                <a:solidFill>
                  <a:schemeClr val="tx1"/>
                </a:solidFill>
                <a:effectLst/>
                <a:latin typeface="+mn-lt"/>
                <a:ea typeface="+mn-ea"/>
                <a:cs typeface="+mn-cs"/>
              </a:rPr>
              <a:t>Assessment</a:t>
            </a:r>
            <a:r>
              <a:rPr lang="en-US" sz="1200" kern="1200" dirty="0" smtClean="0">
                <a:solidFill>
                  <a:schemeClr val="tx1"/>
                </a:solidFill>
                <a:effectLst/>
                <a:latin typeface="+mn-lt"/>
                <a:ea typeface="+mn-ea"/>
                <a:cs typeface="+mn-cs"/>
              </a:rPr>
              <a:t>. 2005;12(1):101-106. </a:t>
            </a:r>
          </a:p>
          <a:p>
            <a:r>
              <a:rPr lang="en-US" sz="1200" kern="1200" dirty="0" smtClean="0">
                <a:solidFill>
                  <a:schemeClr val="tx1"/>
                </a:solidFill>
                <a:effectLst/>
                <a:latin typeface="+mn-lt"/>
                <a:ea typeface="+mn-ea"/>
                <a:cs typeface="+mn-cs"/>
              </a:rPr>
              <a:t>43. </a:t>
            </a:r>
            <a:r>
              <a:rPr lang="en-US" sz="1200" kern="1200" dirty="0" err="1" smtClean="0">
                <a:solidFill>
                  <a:schemeClr val="tx1"/>
                </a:solidFill>
                <a:effectLst/>
                <a:latin typeface="+mn-lt"/>
                <a:ea typeface="+mn-ea"/>
                <a:cs typeface="+mn-cs"/>
              </a:rPr>
              <a:t>Etherton</a:t>
            </a:r>
            <a:r>
              <a:rPr lang="en-US" sz="1200" kern="1200" dirty="0" smtClean="0">
                <a:solidFill>
                  <a:schemeClr val="tx1"/>
                </a:solidFill>
                <a:effectLst/>
                <a:latin typeface="+mn-lt"/>
                <a:ea typeface="+mn-ea"/>
                <a:cs typeface="+mn-cs"/>
              </a:rPr>
              <a:t> J. Cold </a:t>
            </a:r>
            <a:r>
              <a:rPr lang="en-US" sz="1200" kern="1200" dirty="0" err="1" smtClean="0">
                <a:solidFill>
                  <a:schemeClr val="tx1"/>
                </a:solidFill>
                <a:effectLst/>
                <a:latin typeface="+mn-lt"/>
                <a:ea typeface="+mn-ea"/>
                <a:cs typeface="+mn-cs"/>
              </a:rPr>
              <a:t>pressor</a:t>
            </a:r>
            <a:r>
              <a:rPr lang="en-US" sz="1200" kern="1200" dirty="0" smtClean="0">
                <a:solidFill>
                  <a:schemeClr val="tx1"/>
                </a:solidFill>
                <a:effectLst/>
                <a:latin typeface="+mn-lt"/>
                <a:ea typeface="+mn-ea"/>
                <a:cs typeface="+mn-cs"/>
              </a:rPr>
              <a:t>-induced pain does not impair WAIS-IV processing speed index or working memory index performance. </a:t>
            </a:r>
            <a:r>
              <a:rPr lang="en-US" sz="1200" i="1" kern="1200" dirty="0" err="1" smtClean="0">
                <a:solidFill>
                  <a:schemeClr val="tx1"/>
                </a:solidFill>
                <a:effectLst/>
                <a:latin typeface="+mn-lt"/>
                <a:ea typeface="+mn-ea"/>
                <a:cs typeface="+mn-cs"/>
              </a:rPr>
              <a:t>Appl</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Neuropsychol</a:t>
            </a:r>
            <a:r>
              <a:rPr lang="en-US" sz="1200" i="1" kern="1200" dirty="0" smtClean="0">
                <a:solidFill>
                  <a:schemeClr val="tx1"/>
                </a:solidFill>
                <a:effectLst/>
                <a:latin typeface="+mn-lt"/>
                <a:ea typeface="+mn-ea"/>
                <a:cs typeface="+mn-cs"/>
              </a:rPr>
              <a:t> Adult</a:t>
            </a:r>
            <a:r>
              <a:rPr lang="en-US" sz="1200" kern="1200" dirty="0" smtClean="0">
                <a:solidFill>
                  <a:schemeClr val="tx1"/>
                </a:solidFill>
                <a:effectLst/>
                <a:latin typeface="+mn-lt"/>
                <a:ea typeface="+mn-ea"/>
                <a:cs typeface="+mn-cs"/>
              </a:rPr>
              <a:t>. 2014;21(1):14-20. </a:t>
            </a:r>
          </a:p>
          <a:p>
            <a:endParaRPr lang="en-US" dirty="0"/>
          </a:p>
        </p:txBody>
      </p:sp>
      <p:sp>
        <p:nvSpPr>
          <p:cNvPr id="4" name="Slide Number Placeholder 3"/>
          <p:cNvSpPr>
            <a:spLocks noGrp="1"/>
          </p:cNvSpPr>
          <p:nvPr>
            <p:ph type="sldNum" sz="quarter" idx="10"/>
          </p:nvPr>
        </p:nvSpPr>
        <p:spPr/>
        <p:txBody>
          <a:bodyPr/>
          <a:lstStyle/>
          <a:p>
            <a:fld id="{9CD24278-9A77-4075-983E-137A18CE1F60}" type="slidenum">
              <a:rPr lang="en-US" smtClean="0"/>
              <a:t>24</a:t>
            </a:fld>
            <a:endParaRPr lang="en-US"/>
          </a:p>
        </p:txBody>
      </p:sp>
    </p:spTree>
    <p:extLst>
      <p:ext uri="{BB962C8B-B14F-4D97-AF65-F5344CB8AC3E}">
        <p14:creationId xmlns:p14="http://schemas.microsoft.com/office/powerpoint/2010/main" val="2164512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24278-9A77-4075-983E-137A18CE1F60}" type="slidenum">
              <a:rPr lang="en-US" smtClean="0"/>
              <a:t>27</a:t>
            </a:fld>
            <a:endParaRPr lang="en-US"/>
          </a:p>
        </p:txBody>
      </p:sp>
    </p:spTree>
    <p:extLst>
      <p:ext uri="{BB962C8B-B14F-4D97-AF65-F5344CB8AC3E}">
        <p14:creationId xmlns:p14="http://schemas.microsoft.com/office/powerpoint/2010/main" val="3629752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google.com/search?q=brain+images&amp;espv=2&amp;biw=805&amp;bih=873&amp;tbm=isch&amp;imgil=67iDoWZXAKgP5M%253A%253B1K1uYdEFzoWkTM%253Bhttp%25253A%25252F%25252Fmsbraininjury.wildapricot.org%25252F&amp;source=iu&amp;pf=m&amp;fir=67iDoWZXAKgP5M%253A%252C1K1uYdEFzoWkTM%252C_&amp;usg=___HpNS5fPZphu6pEiDgXzK9f6_t8%3D&amp;ved=0ahUKEwiExqPYt8fOAhUE6SYKHZpVDtAQyjcILw&amp;ei=KdCzV8SNDYTSmwGaq7mADQ#imgrc=IhKJZEEmMCbbdM%3A</a:t>
            </a:r>
            <a:endParaRPr lang="en-US" dirty="0"/>
          </a:p>
        </p:txBody>
      </p:sp>
      <p:sp>
        <p:nvSpPr>
          <p:cNvPr id="4" name="Slide Number Placeholder 3"/>
          <p:cNvSpPr>
            <a:spLocks noGrp="1"/>
          </p:cNvSpPr>
          <p:nvPr>
            <p:ph type="sldNum" sz="quarter" idx="10"/>
          </p:nvPr>
        </p:nvSpPr>
        <p:spPr/>
        <p:txBody>
          <a:bodyPr/>
          <a:lstStyle/>
          <a:p>
            <a:fld id="{9CD24278-9A77-4075-983E-137A18CE1F60}" type="slidenum">
              <a:rPr lang="en-US" smtClean="0"/>
              <a:t>28</a:t>
            </a:fld>
            <a:endParaRPr lang="en-US"/>
          </a:p>
        </p:txBody>
      </p:sp>
    </p:spTree>
    <p:extLst>
      <p:ext uri="{BB962C8B-B14F-4D97-AF65-F5344CB8AC3E}">
        <p14:creationId xmlns:p14="http://schemas.microsoft.com/office/powerpoint/2010/main" val="1250538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4. </a:t>
            </a:r>
            <a:r>
              <a:rPr lang="en-US" sz="1200" kern="1200" dirty="0" err="1" smtClean="0">
                <a:solidFill>
                  <a:schemeClr val="tx1"/>
                </a:solidFill>
                <a:effectLst/>
                <a:latin typeface="+mn-lt"/>
                <a:ea typeface="+mn-ea"/>
                <a:cs typeface="+mn-cs"/>
              </a:rPr>
              <a:t>Lezak</a:t>
            </a:r>
            <a:r>
              <a:rPr lang="en-US" sz="1200" kern="1200" dirty="0" smtClean="0">
                <a:solidFill>
                  <a:schemeClr val="tx1"/>
                </a:solidFill>
                <a:effectLst/>
                <a:latin typeface="+mn-lt"/>
                <a:ea typeface="+mn-ea"/>
                <a:cs typeface="+mn-cs"/>
              </a:rPr>
              <a:t> MD, </a:t>
            </a:r>
            <a:r>
              <a:rPr lang="en-US" sz="1200" kern="1200" dirty="0" err="1" smtClean="0">
                <a:solidFill>
                  <a:schemeClr val="tx1"/>
                </a:solidFill>
                <a:effectLst/>
                <a:latin typeface="+mn-lt"/>
                <a:ea typeface="+mn-ea"/>
                <a:cs typeface="+mn-cs"/>
              </a:rPr>
              <a:t>Howieson</a:t>
            </a:r>
            <a:r>
              <a:rPr lang="en-US" sz="1200" kern="1200" dirty="0" smtClean="0">
                <a:solidFill>
                  <a:schemeClr val="tx1"/>
                </a:solidFill>
                <a:effectLst/>
                <a:latin typeface="+mn-lt"/>
                <a:ea typeface="+mn-ea"/>
                <a:cs typeface="+mn-cs"/>
              </a:rPr>
              <a:t> DB, Loring DW. </a:t>
            </a:r>
            <a:r>
              <a:rPr lang="en-US" sz="1200" i="1" kern="1200" dirty="0" smtClean="0">
                <a:solidFill>
                  <a:schemeClr val="tx1"/>
                </a:solidFill>
                <a:effectLst/>
                <a:latin typeface="+mn-lt"/>
                <a:ea typeface="+mn-ea"/>
                <a:cs typeface="+mn-cs"/>
              </a:rPr>
              <a:t>Neuropsychological assessment. </a:t>
            </a:r>
            <a:r>
              <a:rPr lang="en-US" sz="1200" kern="1200" dirty="0" smtClean="0">
                <a:solidFill>
                  <a:schemeClr val="tx1"/>
                </a:solidFill>
                <a:effectLst/>
                <a:latin typeface="+mn-lt"/>
                <a:ea typeface="+mn-ea"/>
                <a:cs typeface="+mn-cs"/>
              </a:rPr>
              <a:t>Fourth ed. 198 Madison Avenue, New York, New York, 10016: Oxford University Press; 2004:1016.</a:t>
            </a:r>
          </a:p>
          <a:p>
            <a:endParaRPr lang="en-US" dirty="0" smtClean="0"/>
          </a:p>
          <a:p>
            <a:r>
              <a:rPr lang="en-US" dirty="0" smtClean="0"/>
              <a:t>Receptive- 5 functions</a:t>
            </a:r>
          </a:p>
          <a:p>
            <a:r>
              <a:rPr lang="en-US" dirty="0" smtClean="0"/>
              <a:t>Memory/learning-recall</a:t>
            </a:r>
            <a:r>
              <a:rPr lang="en-US" baseline="0" dirty="0" smtClean="0"/>
              <a:t> &amp; recognition</a:t>
            </a:r>
            <a:endParaRPr lang="en-US" dirty="0"/>
          </a:p>
        </p:txBody>
      </p:sp>
      <p:sp>
        <p:nvSpPr>
          <p:cNvPr id="4" name="Slide Number Placeholder 3"/>
          <p:cNvSpPr>
            <a:spLocks noGrp="1"/>
          </p:cNvSpPr>
          <p:nvPr>
            <p:ph type="sldNum" sz="quarter" idx="10"/>
          </p:nvPr>
        </p:nvSpPr>
        <p:spPr/>
        <p:txBody>
          <a:bodyPr/>
          <a:lstStyle/>
          <a:p>
            <a:fld id="{9CD24278-9A77-4075-983E-137A18CE1F60}" type="slidenum">
              <a:rPr lang="en-US" smtClean="0"/>
              <a:t>3</a:t>
            </a:fld>
            <a:endParaRPr lang="en-US"/>
          </a:p>
        </p:txBody>
      </p:sp>
    </p:spTree>
    <p:extLst>
      <p:ext uri="{BB962C8B-B14F-4D97-AF65-F5344CB8AC3E}">
        <p14:creationId xmlns:p14="http://schemas.microsoft.com/office/powerpoint/2010/main" val="3744753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NP founded same</a:t>
            </a:r>
            <a:r>
              <a:rPr lang="en-US" baseline="0" dirty="0" smtClean="0"/>
              <a:t> assumptions as psychology but focuses on a behavioral outcome</a:t>
            </a:r>
          </a:p>
          <a:p>
            <a:endParaRPr lang="en-US" baseline="0" dirty="0" smtClean="0"/>
          </a:p>
          <a:p>
            <a:r>
              <a:rPr lang="en-US" baseline="0" dirty="0" smtClean="0"/>
              <a:t>Computerized </a:t>
            </a:r>
            <a:r>
              <a:rPr lang="en-US" baseline="0" dirty="0" err="1" smtClean="0"/>
              <a:t>vs</a:t>
            </a:r>
            <a:r>
              <a:rPr lang="en-US" baseline="0" dirty="0" smtClean="0"/>
              <a:t> pen and paper</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clinical neuropsychology a huge number of neuropsychological tests have been developed, and the corpus of these instruments is always increasing. Because of this, the question has been raised as to which are the most </a:t>
            </a:r>
            <a:r>
              <a:rPr lang="en-US" sz="1200" kern="1200" dirty="0" err="1" smtClean="0">
                <a:solidFill>
                  <a:schemeClr val="tx1"/>
                </a:solidFill>
                <a:latin typeface="+mn-lt"/>
                <a:ea typeface="+mn-ea"/>
                <a:cs typeface="+mn-cs"/>
              </a:rPr>
              <a:t>usefull</a:t>
            </a:r>
            <a:r>
              <a:rPr lang="en-US" sz="1200" kern="1200" dirty="0" smtClean="0">
                <a:solidFill>
                  <a:schemeClr val="tx1"/>
                </a:solidFill>
                <a:latin typeface="+mn-lt"/>
                <a:ea typeface="+mn-ea"/>
                <a:cs typeface="+mn-cs"/>
              </a:rPr>
              <a:t> instruments that provide the best neuropsychological profiles of the subjects. In the actual literature,</a:t>
            </a:r>
            <a:r>
              <a:rPr lang="en-US" sz="1200" u="sng" kern="1200" dirty="0" smtClean="0">
                <a:solidFill>
                  <a:srgbClr val="FF0000"/>
                </a:solidFill>
                <a:latin typeface="+mn-lt"/>
                <a:ea typeface="+mn-ea"/>
                <a:cs typeface="+mn-cs"/>
              </a:rPr>
              <a:t> In the present increased level of neuropsychological evaluation, computerized batteries still are not used in the majority of tests in clinical neuropsychology. Besides the impressive collection of neuropsychological instruments, the role of the educated and experienced clinician in neuropsychological evaluation is irreplaceable.</a:t>
            </a:r>
          </a:p>
          <a:p>
            <a:r>
              <a:rPr lang="en-US" sz="1200" kern="1200" dirty="0" smtClean="0">
                <a:solidFill>
                  <a:schemeClr val="tx1"/>
                </a:solidFill>
                <a:latin typeface="+mn-lt"/>
                <a:ea typeface="+mn-ea"/>
                <a:cs typeface="+mn-cs"/>
              </a:rPr>
              <a:t> there are polemics about the advantages and disadvantages of computerized neuropsychological batteries versus standard paper and pencil tests. </a:t>
            </a:r>
          </a:p>
          <a:p>
            <a:r>
              <a:rPr lang="en-US" dirty="0" smtClean="0"/>
              <a:t>http://</a:t>
            </a:r>
            <a:r>
              <a:rPr lang="en-US" dirty="0" err="1" smtClean="0"/>
              <a:t>www.ncbi.nlm.nih.gov</a:t>
            </a:r>
            <a:r>
              <a:rPr lang="en-US" dirty="0" smtClean="0"/>
              <a:t>/</a:t>
            </a:r>
            <a:r>
              <a:rPr lang="en-US" dirty="0" err="1" smtClean="0"/>
              <a:t>pubmed</a:t>
            </a:r>
            <a:r>
              <a:rPr lang="en-US" dirty="0" smtClean="0"/>
              <a:t>/20562739</a:t>
            </a:r>
            <a:endParaRPr lang="en-US" dirty="0"/>
          </a:p>
        </p:txBody>
      </p:sp>
      <p:sp>
        <p:nvSpPr>
          <p:cNvPr id="4" name="Slide Number Placeholder 3"/>
          <p:cNvSpPr>
            <a:spLocks noGrp="1"/>
          </p:cNvSpPr>
          <p:nvPr>
            <p:ph type="sldNum" sz="quarter" idx="10"/>
          </p:nvPr>
        </p:nvSpPr>
        <p:spPr/>
        <p:txBody>
          <a:bodyPr/>
          <a:lstStyle/>
          <a:p>
            <a:fld id="{9CD24278-9A77-4075-983E-137A18CE1F60}" type="slidenum">
              <a:rPr lang="en-US" smtClean="0"/>
              <a:t>4</a:t>
            </a:fld>
            <a:endParaRPr lang="en-US"/>
          </a:p>
        </p:txBody>
      </p:sp>
    </p:spTree>
    <p:extLst>
      <p:ext uri="{BB962C8B-B14F-4D97-AF65-F5344CB8AC3E}">
        <p14:creationId xmlns:p14="http://schemas.microsoft.com/office/powerpoint/2010/main" val="395042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International association for the study of pain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 To be useful pain needs to override attention and current</a:t>
            </a:r>
            <a:r>
              <a:rPr lang="en-US" sz="1200" b="1" kern="1200" baseline="0" dirty="0" smtClean="0">
                <a:solidFill>
                  <a:schemeClr val="tx1"/>
                </a:solidFill>
                <a:effectLst/>
                <a:latin typeface="+mn-lt"/>
                <a:ea typeface="+mn-ea"/>
                <a:cs typeface="+mn-cs"/>
              </a:rPr>
              <a:t> concerns, which it is very good at (Keogh 2013)</a:t>
            </a: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smtClean="0"/>
          </a:p>
          <a:p>
            <a:r>
              <a:rPr lang="en-US" dirty="0" smtClean="0"/>
              <a:t>4 cortical</a:t>
            </a:r>
            <a:r>
              <a:rPr lang="en-US" baseline="0" dirty="0" smtClean="0"/>
              <a:t> regions in the brain for pain processing: </a:t>
            </a:r>
          </a:p>
          <a:p>
            <a:pPr marL="228600" indent="-228600">
              <a:buAutoNum type="arabicPeriod"/>
            </a:pPr>
            <a:r>
              <a:rPr lang="en-US" baseline="0" dirty="0" smtClean="0"/>
              <a:t>PFC</a:t>
            </a:r>
          </a:p>
          <a:p>
            <a:pPr marL="228600" indent="-228600">
              <a:buAutoNum type="arabicPeriod"/>
            </a:pPr>
            <a:r>
              <a:rPr lang="en-US" baseline="0" dirty="0" smtClean="0"/>
              <a:t>ACC anterior cingulate complex- limbic system </a:t>
            </a:r>
          </a:p>
          <a:p>
            <a:pPr marL="228600" indent="-228600">
              <a:buAutoNum type="arabicPeriod"/>
            </a:pPr>
            <a:r>
              <a:rPr lang="en-US" baseline="0" dirty="0" smtClean="0"/>
              <a:t>S1/S2 (Somatosensory complex)</a:t>
            </a:r>
          </a:p>
          <a:p>
            <a:pPr marL="228600" indent="-228600">
              <a:buAutoNum type="arabicPeriod"/>
            </a:pPr>
            <a:r>
              <a:rPr lang="en-US" baseline="0" dirty="0" smtClean="0"/>
              <a:t>Insula – limbic system </a:t>
            </a:r>
          </a:p>
          <a:p>
            <a:pPr marL="0" indent="0">
              <a:buNone/>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cortical regions include the prefrontal cortex, the anterior cingulate cortex, the somatosensory cortex, and the insula (see figure 1).</a:t>
            </a:r>
            <a:r>
              <a:rPr lang="en-US" sz="1200" kern="1200" baseline="30000" dirty="0" smtClean="0">
                <a:solidFill>
                  <a:schemeClr val="tx1"/>
                </a:solidFill>
                <a:effectLst/>
                <a:latin typeface="+mn-lt"/>
                <a:ea typeface="+mn-ea"/>
                <a:cs typeface="+mn-cs"/>
              </a:rPr>
              <a:t> 1</a:t>
            </a:r>
            <a:r>
              <a:rPr lang="en-US" sz="1200" kern="1200" dirty="0" smtClean="0">
                <a:solidFill>
                  <a:schemeClr val="tx1"/>
                </a:solidFill>
                <a:effectLst/>
                <a:latin typeface="+mn-lt"/>
                <a:ea typeface="+mn-ea"/>
                <a:cs typeface="+mn-cs"/>
              </a:rPr>
              <a:t>  </a:t>
            </a:r>
          </a:p>
          <a:p>
            <a:endParaRPr lang="en-US" baseline="0" dirty="0" smtClean="0"/>
          </a:p>
          <a:p>
            <a:endParaRPr lang="en-US" baseline="0" dirty="0" smtClean="0"/>
          </a:p>
          <a:p>
            <a:endParaRPr lang="en-US" dirty="0" smtClean="0"/>
          </a:p>
          <a:p>
            <a:pPr marL="228600" indent="-228600" defTabSz="914400">
              <a:spcBef>
                <a:spcPts val="0"/>
              </a:spcBef>
              <a:buFontTx/>
              <a:buAutoNum type="arabicPeriod"/>
              <a:defRPr/>
            </a:pPr>
            <a:r>
              <a:rPr lang="en-US" sz="1200" dirty="0" smtClean="0">
                <a:solidFill>
                  <a:srgbClr val="000000"/>
                </a:solidFill>
                <a:ea typeface="Calibri"/>
                <a:cs typeface="Calibri"/>
              </a:rPr>
              <a:t>Howell D, </a:t>
            </a:r>
            <a:r>
              <a:rPr lang="en-US" sz="1200" dirty="0" err="1" smtClean="0">
                <a:solidFill>
                  <a:srgbClr val="000000"/>
                </a:solidFill>
                <a:ea typeface="Calibri"/>
                <a:cs typeface="Calibri"/>
              </a:rPr>
              <a:t>Osterning</a:t>
            </a:r>
            <a:r>
              <a:rPr lang="en-US" sz="1200" dirty="0" smtClean="0">
                <a:solidFill>
                  <a:srgbClr val="000000"/>
                </a:solidFill>
                <a:ea typeface="Calibri"/>
                <a:cs typeface="Calibri"/>
              </a:rPr>
              <a:t> L, Van </a:t>
            </a:r>
            <a:r>
              <a:rPr lang="en-US" sz="1200" dirty="0" err="1" smtClean="0">
                <a:solidFill>
                  <a:srgbClr val="000000"/>
                </a:solidFill>
                <a:ea typeface="Calibri"/>
                <a:cs typeface="Calibri"/>
              </a:rPr>
              <a:t>Donkelaar</a:t>
            </a:r>
            <a:r>
              <a:rPr lang="en-US" sz="1200" dirty="0" smtClean="0">
                <a:solidFill>
                  <a:srgbClr val="000000"/>
                </a:solidFill>
                <a:ea typeface="Calibri"/>
                <a:cs typeface="Calibri"/>
              </a:rPr>
              <a:t> P, et al. Effects of Concussion on Attention and Executive Function in </a:t>
            </a:r>
            <a:r>
              <a:rPr lang="en-US" sz="1200" dirty="0" err="1" smtClean="0">
                <a:solidFill>
                  <a:srgbClr val="000000"/>
                </a:solidFill>
                <a:ea typeface="Calibri"/>
                <a:cs typeface="Calibri"/>
              </a:rPr>
              <a:t>Adolescentsd</a:t>
            </a:r>
            <a:r>
              <a:rPr lang="en-US" sz="1200" dirty="0" smtClean="0">
                <a:solidFill>
                  <a:srgbClr val="000000"/>
                </a:solidFill>
                <a:ea typeface="Calibri"/>
                <a:cs typeface="Calibri"/>
              </a:rPr>
              <a:t>. Medicine and Science in Sports and Exercise. 2013. 45(6): 1030-1037.</a:t>
            </a:r>
            <a:endParaRPr lang="en-US" sz="1200" dirty="0" smtClean="0"/>
          </a:p>
          <a:p>
            <a:pPr marL="228600" indent="-228600" defTabSz="914400">
              <a:spcBef>
                <a:spcPts val="0"/>
              </a:spcBef>
              <a:buFontTx/>
              <a:buAutoNum type="arabicPeriod"/>
              <a:defRPr/>
            </a:pPr>
            <a:r>
              <a:rPr lang="en-US" sz="1200" dirty="0" smtClean="0"/>
              <a:t>Gilbert SJ, Burgess PW. Executive function. </a:t>
            </a:r>
            <a:r>
              <a:rPr lang="en-US" sz="1200" i="1" dirty="0" smtClean="0"/>
              <a:t>Current Biology</a:t>
            </a:r>
            <a:r>
              <a:rPr lang="en-US" sz="1200" dirty="0" smtClean="0"/>
              <a:t>. 2008;18(3):R110-R114. </a:t>
            </a:r>
          </a:p>
          <a:p>
            <a:pPr marL="228600" indent="-228600" defTabSz="914400">
              <a:spcBef>
                <a:spcPts val="0"/>
              </a:spcBef>
              <a:buFontTx/>
              <a:buAutoNum type="arabicPeriod"/>
              <a:defRPr/>
            </a:pPr>
            <a:r>
              <a:rPr lang="en-US" sz="1200" dirty="0" smtClean="0"/>
              <a:t> Wang C, Shih C, </a:t>
            </a:r>
            <a:r>
              <a:rPr lang="en-US" sz="1200" dirty="0" err="1" smtClean="0"/>
              <a:t>Pesce</a:t>
            </a:r>
            <a:r>
              <a:rPr lang="en-US" sz="1200" dirty="0" smtClean="0"/>
              <a:t> C, Song T, Hung T, Chang Y. Failure to identify an acute exercise effect on executive function assessed by the </a:t>
            </a:r>
            <a:r>
              <a:rPr lang="en-US" sz="1200" dirty="0" err="1" smtClean="0"/>
              <a:t>wisconsin</a:t>
            </a:r>
            <a:r>
              <a:rPr lang="en-US" sz="1200" dirty="0" smtClean="0"/>
              <a:t> card sorting test. </a:t>
            </a:r>
            <a:r>
              <a:rPr lang="en-US" sz="1200" i="1" dirty="0" smtClean="0"/>
              <a:t>Journal of Sport and Health Science</a:t>
            </a:r>
            <a:r>
              <a:rPr lang="en-US" sz="1200" dirty="0" smtClean="0"/>
              <a:t>. 2015;4(1):64-72. </a:t>
            </a:r>
          </a:p>
          <a:p>
            <a:pPr marL="228600" indent="-228600" defTabSz="914400">
              <a:spcBef>
                <a:spcPts val="0"/>
              </a:spcBef>
              <a:buFontTx/>
              <a:buAutoNum type="arabicPeriod"/>
              <a:defRPr/>
            </a:pPr>
            <a:r>
              <a:rPr lang="en-US" sz="1200" dirty="0" smtClean="0"/>
              <a:t> </a:t>
            </a:r>
            <a:r>
              <a:rPr lang="en-US" sz="1200" dirty="0" err="1" smtClean="0"/>
              <a:t>Lezak</a:t>
            </a:r>
            <a:r>
              <a:rPr lang="en-US" sz="1200" dirty="0" smtClean="0"/>
              <a:t> MD, </a:t>
            </a:r>
            <a:r>
              <a:rPr lang="en-US" sz="1200" dirty="0" err="1" smtClean="0"/>
              <a:t>Howieson</a:t>
            </a:r>
            <a:r>
              <a:rPr lang="en-US" sz="1200" dirty="0" smtClean="0"/>
              <a:t> DB, </a:t>
            </a:r>
            <a:r>
              <a:rPr lang="en-US" sz="1200" dirty="0" err="1" smtClean="0"/>
              <a:t>Loring</a:t>
            </a:r>
            <a:r>
              <a:rPr lang="en-US" sz="1200" dirty="0" smtClean="0"/>
              <a:t> DW. </a:t>
            </a:r>
            <a:r>
              <a:rPr lang="en-US" sz="1200" i="1" dirty="0" smtClean="0"/>
              <a:t>Neuropsychological assessment. </a:t>
            </a:r>
            <a:r>
              <a:rPr lang="en-US" sz="1200" dirty="0" smtClean="0"/>
              <a:t>Fourth ed. 198 Madison Avenue, New York, New York, 10016: Oxford University Press; 2004:1016.</a:t>
            </a:r>
          </a:p>
          <a:p>
            <a:pPr marL="228600" indent="-228600" defTabSz="914400">
              <a:spcBef>
                <a:spcPts val="0"/>
              </a:spcBef>
              <a:buFontTx/>
              <a:buAutoNum type="arabicPeriod"/>
              <a:defRPr/>
            </a:pPr>
            <a:r>
              <a:rPr lang="en-US" sz="1200" dirty="0" err="1" smtClean="0"/>
              <a:t>Merskey</a:t>
            </a:r>
            <a:r>
              <a:rPr lang="en-US" sz="1200" dirty="0" smtClean="0"/>
              <a:t> H, </a:t>
            </a:r>
            <a:r>
              <a:rPr lang="en-US" sz="1200" dirty="0" err="1" smtClean="0"/>
              <a:t>Bogduk</a:t>
            </a:r>
            <a:r>
              <a:rPr lang="en-US" sz="1200" dirty="0" smtClean="0"/>
              <a:t> N. Classification of chronic pain. 1994.</a:t>
            </a:r>
          </a:p>
          <a:p>
            <a:pPr marL="228600" indent="-228600" defTabSz="914400">
              <a:spcBef>
                <a:spcPts val="0"/>
              </a:spcBef>
              <a:buFontTx/>
              <a:buAutoNum type="arabicPeriod"/>
              <a:defRPr/>
            </a:pPr>
            <a:r>
              <a:rPr lang="en-US" sz="1200" dirty="0" smtClean="0"/>
              <a:t> </a:t>
            </a:r>
            <a:r>
              <a:rPr lang="en-US" sz="1200" dirty="0" err="1" smtClean="0"/>
              <a:t>Melzack</a:t>
            </a:r>
            <a:r>
              <a:rPr lang="en-US" sz="1200" dirty="0" smtClean="0"/>
              <a:t> R. Pain and the </a:t>
            </a:r>
            <a:r>
              <a:rPr lang="en-US" sz="1200" dirty="0" err="1" smtClean="0"/>
              <a:t>neuromatrix</a:t>
            </a:r>
            <a:r>
              <a:rPr lang="en-US" sz="1200" dirty="0" smtClean="0"/>
              <a:t> in the brain. </a:t>
            </a:r>
            <a:r>
              <a:rPr lang="en-US" sz="1200" i="1" dirty="0" smtClean="0"/>
              <a:t>J Dent Educ</a:t>
            </a:r>
            <a:r>
              <a:rPr lang="en-US" sz="1200" dirty="0" smtClean="0"/>
              <a:t>. 2001;65(12):1378.</a:t>
            </a:r>
          </a:p>
          <a:p>
            <a:pPr marL="228600" indent="-228600" defTabSz="914400">
              <a:spcBef>
                <a:spcPts val="0"/>
              </a:spcBef>
              <a:buFontTx/>
              <a:buAutoNum type="arabicPeriod"/>
              <a:defRPr/>
            </a:pPr>
            <a:r>
              <a:rPr lang="en-US" sz="1200" dirty="0" smtClean="0"/>
              <a:t> Jensen MP. A neuropsychological model of pain: Research and clinical implications. </a:t>
            </a:r>
            <a:r>
              <a:rPr lang="en-US" sz="1200" i="1" dirty="0" smtClean="0"/>
              <a:t>The Journal of Pain</a:t>
            </a:r>
            <a:r>
              <a:rPr lang="en-US" sz="1200" dirty="0" smtClean="0"/>
              <a:t>. 2010;11(1):2-12. </a:t>
            </a:r>
          </a:p>
          <a:p>
            <a:pPr marL="228600" indent="-228600" defTabSz="914400">
              <a:spcBef>
                <a:spcPts val="0"/>
              </a:spcBef>
              <a:buFontTx/>
              <a:buAutoNum type="arabicPeriod"/>
              <a:defRPr/>
            </a:pPr>
            <a:r>
              <a:rPr lang="en-US" sz="1200" dirty="0" smtClean="0"/>
              <a:t> </a:t>
            </a:r>
            <a:r>
              <a:rPr lang="en-US" sz="1200" dirty="0" err="1" smtClean="0"/>
              <a:t>Moayedi</a:t>
            </a:r>
            <a:r>
              <a:rPr lang="en-US" sz="1200" dirty="0" smtClean="0"/>
              <a:t> M, Davis KD. Theories of pain: From specificity to gate control. </a:t>
            </a:r>
            <a:r>
              <a:rPr lang="en-US" sz="1200" i="1" dirty="0" smtClean="0"/>
              <a:t>J </a:t>
            </a:r>
            <a:r>
              <a:rPr lang="en-US" sz="1200" i="1" dirty="0" err="1" smtClean="0"/>
              <a:t>Neurophysiol</a:t>
            </a:r>
            <a:r>
              <a:rPr lang="en-US" sz="1200" dirty="0" smtClean="0"/>
              <a:t>. 2013;109(1):5-12. </a:t>
            </a:r>
          </a:p>
          <a:p>
            <a:pPr marL="228600" indent="-228600" defTabSz="914400">
              <a:spcBef>
                <a:spcPts val="0"/>
              </a:spcBef>
              <a:buFontTx/>
              <a:buAutoNum type="arabicPeriod"/>
              <a:defRPr/>
            </a:pPr>
            <a:r>
              <a:rPr lang="en-US" sz="1200" dirty="0" err="1" smtClean="0"/>
              <a:t>Seminowicz</a:t>
            </a:r>
            <a:r>
              <a:rPr lang="en-US" sz="1200" dirty="0" smtClean="0"/>
              <a:t> DA, Davis KD. Interactions of pain intensity and cognitive load: The brain stays on task. </a:t>
            </a:r>
            <a:r>
              <a:rPr lang="en-US" sz="1200" i="1" dirty="0" err="1" smtClean="0"/>
              <a:t>Cereb</a:t>
            </a:r>
            <a:r>
              <a:rPr lang="en-US" sz="1200" i="1" dirty="0" smtClean="0"/>
              <a:t> Cortex</a:t>
            </a:r>
            <a:r>
              <a:rPr lang="en-US" sz="1200" dirty="0" smtClean="0"/>
              <a:t>. 2007;17(6):1412-1422.</a:t>
            </a:r>
          </a:p>
          <a:p>
            <a:pPr marL="228600" indent="-228600" defTabSz="914400">
              <a:spcBef>
                <a:spcPts val="0"/>
              </a:spcBef>
              <a:buFontTx/>
              <a:buAutoNum type="arabicPeriod"/>
              <a:defRPr/>
            </a:pPr>
            <a:r>
              <a:rPr lang="en-US" sz="1200" dirty="0" smtClean="0"/>
              <a:t> </a:t>
            </a:r>
            <a:r>
              <a:rPr lang="en-US" sz="1200" dirty="0" err="1" smtClean="0"/>
              <a:t>Mathur</a:t>
            </a:r>
            <a:r>
              <a:rPr lang="en-US" sz="1200" dirty="0" smtClean="0"/>
              <a:t> VA, Khan SA, </a:t>
            </a:r>
            <a:r>
              <a:rPr lang="en-US" sz="1200" dirty="0" err="1" smtClean="0"/>
              <a:t>Keaser</a:t>
            </a:r>
            <a:r>
              <a:rPr lang="en-US" sz="1200" dirty="0" smtClean="0"/>
              <a:t> ML, Hubbard CS, </a:t>
            </a:r>
            <a:r>
              <a:rPr lang="en-US" sz="1200" dirty="0" err="1" smtClean="0"/>
              <a:t>Goyal</a:t>
            </a:r>
            <a:r>
              <a:rPr lang="en-US" sz="1200" dirty="0" smtClean="0"/>
              <a:t> M, </a:t>
            </a:r>
            <a:r>
              <a:rPr lang="en-US" sz="1200" dirty="0" err="1" smtClean="0"/>
              <a:t>Seminowicz</a:t>
            </a:r>
            <a:r>
              <a:rPr lang="en-US" sz="1200" dirty="0" smtClean="0"/>
              <a:t> DA. Altered cognition-related brain activity and interactions with acute pain in migraine. </a:t>
            </a:r>
            <a:r>
              <a:rPr lang="en-US" sz="1200" i="1" dirty="0" err="1" smtClean="0"/>
              <a:t>Neuroimage</a:t>
            </a:r>
            <a:r>
              <a:rPr lang="en-US" sz="1200" i="1" dirty="0" smtClean="0"/>
              <a:t> </a:t>
            </a:r>
            <a:r>
              <a:rPr lang="en-US" sz="1200" i="1" dirty="0" err="1" smtClean="0"/>
              <a:t>Clin</a:t>
            </a:r>
            <a:r>
              <a:rPr lang="en-US" sz="1200" dirty="0" smtClean="0"/>
              <a:t>. 2015;7:347-358. </a:t>
            </a:r>
          </a:p>
          <a:p>
            <a:pPr marL="228600" indent="-228600" defTabSz="914400">
              <a:spcBef>
                <a:spcPts val="0"/>
              </a:spcBef>
              <a:buFontTx/>
              <a:buAutoNum type="arabicPeriod"/>
              <a:defRPr/>
            </a:pPr>
            <a:r>
              <a:rPr lang="en-US" sz="1200" dirty="0" smtClean="0"/>
              <a:t>Hutchison M, </a:t>
            </a:r>
            <a:r>
              <a:rPr lang="en-US" sz="1200" dirty="0" err="1" smtClean="0"/>
              <a:t>Comper</a:t>
            </a:r>
            <a:r>
              <a:rPr lang="en-US" sz="1200" dirty="0" smtClean="0"/>
              <a:t> P, Mainwaring L, Richards D. The influence of musculoskeletal injury on cognition: Implications for concussion research. </a:t>
            </a:r>
            <a:r>
              <a:rPr lang="en-US" sz="1200" i="1" dirty="0" smtClean="0"/>
              <a:t>The American Journal of Sports Medicine</a:t>
            </a:r>
            <a:r>
              <a:rPr lang="en-US" sz="1200" dirty="0" smtClean="0"/>
              <a:t>. 2011;39(11):2331-2337.</a:t>
            </a:r>
          </a:p>
          <a:p>
            <a:pPr marL="228600" indent="-228600" defTabSz="914400">
              <a:spcBef>
                <a:spcPts val="0"/>
              </a:spcBef>
              <a:buFontTx/>
              <a:buAutoNum type="arabicPeriod"/>
              <a:defRPr/>
            </a:pPr>
            <a:r>
              <a:rPr lang="en-US" sz="1200" dirty="0" smtClean="0"/>
              <a:t>Riemann BL, Tray NC, </a:t>
            </a:r>
            <a:r>
              <a:rPr lang="en-US" sz="1200" dirty="0" err="1" smtClean="0"/>
              <a:t>Lephart</a:t>
            </a:r>
            <a:r>
              <a:rPr lang="en-US" sz="1200" dirty="0" smtClean="0"/>
              <a:t> SM. Unilateral </a:t>
            </a:r>
            <a:r>
              <a:rPr lang="en-US" sz="1200" dirty="0" err="1" smtClean="0"/>
              <a:t>multiaxial</a:t>
            </a:r>
            <a:r>
              <a:rPr lang="en-US" sz="1200" dirty="0" smtClean="0"/>
              <a:t> coordination training and ankle kinesthesia, muscle strength, and postural control. </a:t>
            </a:r>
            <a:r>
              <a:rPr lang="en-US" sz="1200" i="1" dirty="0" smtClean="0"/>
              <a:t>J Sport </a:t>
            </a:r>
            <a:r>
              <a:rPr lang="en-US" sz="1200" i="1" dirty="0" err="1" smtClean="0"/>
              <a:t>Rehabil</a:t>
            </a:r>
            <a:r>
              <a:rPr lang="en-US" sz="1200" dirty="0" smtClean="0"/>
              <a:t>. 2003;12(1):13-30</a:t>
            </a:r>
          </a:p>
          <a:p>
            <a:pPr marL="228600" indent="-228600" defTabSz="914400">
              <a:spcBef>
                <a:spcPts val="0"/>
              </a:spcBef>
              <a:buFontTx/>
              <a:buAutoNum type="arabicPeriod"/>
              <a:defRPr/>
            </a:pPr>
            <a:r>
              <a:rPr lang="en-US" sz="1200" dirty="0" smtClean="0"/>
              <a:t> Hawker GA, </a:t>
            </a:r>
            <a:r>
              <a:rPr lang="en-US" sz="1200" dirty="0" err="1" smtClean="0"/>
              <a:t>Mian</a:t>
            </a:r>
            <a:r>
              <a:rPr lang="en-US" sz="1200" dirty="0" smtClean="0"/>
              <a:t> S, </a:t>
            </a:r>
            <a:r>
              <a:rPr lang="en-US" sz="1200" dirty="0" err="1" smtClean="0"/>
              <a:t>Kendzerska</a:t>
            </a:r>
            <a:r>
              <a:rPr lang="en-US" sz="1200" dirty="0" smtClean="0"/>
              <a:t> T, French M. Measures of adult pain: Visual analog scale for pain (VAS pain), numeric rating scale for pain (NRS pain), McGill pain questionnaire (MPQ), short-form McGill pain questionnaire (SF-MPQ), chronic pain grade scale (CPGS), short form-36 bodily pain scale (SF-36 BPS), and measure of intermittent and constant osteoarthritis pain (ICOAP). </a:t>
            </a:r>
            <a:r>
              <a:rPr lang="en-US" sz="1200" i="1" dirty="0" smtClean="0"/>
              <a:t>Arthritis Care &amp; Research</a:t>
            </a:r>
            <a:r>
              <a:rPr lang="en-US" sz="1200" dirty="0" smtClean="0"/>
              <a:t>. 2011;63(S11):S240-S252. </a:t>
            </a:r>
          </a:p>
          <a:p>
            <a:pPr marL="228600" indent="-228600" defTabSz="914400">
              <a:spcBef>
                <a:spcPts val="0"/>
              </a:spcBef>
              <a:buFontTx/>
              <a:buAutoNum type="arabicPeriod"/>
              <a:defRPr/>
            </a:pPr>
            <a:r>
              <a:rPr lang="en-US" sz="1200" dirty="0" smtClean="0"/>
              <a:t> </a:t>
            </a:r>
            <a:r>
              <a:rPr lang="en-US" sz="1200" dirty="0" err="1" smtClean="0"/>
              <a:t>Morone</a:t>
            </a:r>
            <a:r>
              <a:rPr lang="en-US" sz="1200" dirty="0" smtClean="0"/>
              <a:t> NE, Weiner DK. Pain as the fifth vital sign: Exposing the vital need for pain education. </a:t>
            </a:r>
            <a:r>
              <a:rPr lang="en-US" sz="1200" i="1" dirty="0" err="1" smtClean="0"/>
              <a:t>Clin</a:t>
            </a:r>
            <a:r>
              <a:rPr lang="en-US" sz="1200" i="1" dirty="0" smtClean="0"/>
              <a:t> </a:t>
            </a:r>
            <a:r>
              <a:rPr lang="en-US" sz="1200" i="1" dirty="0" err="1" smtClean="0"/>
              <a:t>Ther</a:t>
            </a:r>
            <a:r>
              <a:rPr lang="en-US" sz="1200" dirty="0" smtClean="0"/>
              <a:t>. 2013;35(11):1728-1732. </a:t>
            </a:r>
          </a:p>
          <a:p>
            <a:pPr marL="228600" indent="-228600" defTabSz="914400">
              <a:spcBef>
                <a:spcPts val="0"/>
              </a:spcBef>
              <a:buFontTx/>
              <a:buAutoNum type="arabicPeriod"/>
              <a:defRPr/>
            </a:pPr>
            <a:r>
              <a:rPr lang="en-US" sz="1200" dirty="0" smtClean="0"/>
              <a:t> Sullivan K, </a:t>
            </a:r>
            <a:r>
              <a:rPr lang="en-US" sz="1200" dirty="0" err="1" smtClean="0"/>
              <a:t>Deffenti</a:t>
            </a:r>
            <a:r>
              <a:rPr lang="en-US" sz="1200" dirty="0" smtClean="0"/>
              <a:t> C, Keane B. Malingering on the RAVLT: Part II. detection strategies. </a:t>
            </a:r>
            <a:r>
              <a:rPr lang="en-US" sz="1200" i="1" dirty="0" smtClean="0"/>
              <a:t>Archives of Clinical Neuropsychology</a:t>
            </a:r>
            <a:r>
              <a:rPr lang="en-US" sz="1200" dirty="0" smtClean="0"/>
              <a:t>. 2002;17(3):223-233. </a:t>
            </a:r>
          </a:p>
          <a:p>
            <a:pPr marL="228600" indent="-228600" defTabSz="914400">
              <a:spcBef>
                <a:spcPts val="0"/>
              </a:spcBef>
              <a:buFontTx/>
              <a:buAutoNum type="arabicPeriod"/>
              <a:defRPr/>
            </a:pPr>
            <a:endParaRPr lang="en-US" sz="1200" dirty="0" smtClean="0"/>
          </a:p>
          <a:p>
            <a:pPr marL="228600" indent="-228600" defTabSz="914400">
              <a:spcBef>
                <a:spcPts val="0"/>
              </a:spcBef>
              <a:buFontTx/>
              <a:buAutoNum type="arabicPeriod"/>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9CD24278-9A77-4075-983E-137A18CE1F60}" type="slidenum">
              <a:rPr lang="en-US" smtClean="0"/>
              <a:t>6</a:t>
            </a:fld>
            <a:endParaRPr lang="en-US"/>
          </a:p>
        </p:txBody>
      </p:sp>
    </p:spTree>
    <p:extLst>
      <p:ext uri="{BB962C8B-B14F-4D97-AF65-F5344CB8AC3E}">
        <p14:creationId xmlns:p14="http://schemas.microsoft.com/office/powerpoint/2010/main" val="2921241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Acute pain can be defined as “the normal, predicted physiological response to adverse chemical, thermal or mechanical stimulus… associated with surgery, trauma and acute illness”.</a:t>
            </a:r>
            <a:r>
              <a:rPr lang="en-US" sz="1200" kern="1200" baseline="30000" dirty="0" smtClean="0">
                <a:solidFill>
                  <a:schemeClr val="tx1"/>
                </a:solidFill>
                <a:effectLst/>
                <a:latin typeface="+mn-lt"/>
                <a:ea typeface="+mn-ea"/>
                <a:cs typeface="+mn-cs"/>
              </a:rPr>
              <a:t> 12</a:t>
            </a:r>
            <a:r>
              <a:rPr lang="en-US" sz="1200" kern="1200" dirty="0" smtClean="0">
                <a:solidFill>
                  <a:schemeClr val="tx1"/>
                </a:solidFill>
                <a:effectLst/>
                <a:latin typeface="+mn-lt"/>
                <a:ea typeface="+mn-ea"/>
                <a:cs typeface="+mn-cs"/>
              </a:rPr>
              <a:t> According to the IASP, since pain is considered an unpleasant experience, it includes an emotional component as well.</a:t>
            </a:r>
            <a:r>
              <a:rPr lang="en-US" sz="1200" kern="1200" baseline="30000" dirty="0" smtClean="0">
                <a:solidFill>
                  <a:schemeClr val="tx1"/>
                </a:solidFill>
                <a:effectLst/>
                <a:latin typeface="+mn-lt"/>
                <a:ea typeface="+mn-ea"/>
                <a:cs typeface="+mn-cs"/>
              </a:rPr>
              <a:t> 4</a:t>
            </a:r>
            <a:r>
              <a:rPr lang="en-US" sz="1200" kern="1200" dirty="0" smtClean="0">
                <a:solidFill>
                  <a:schemeClr val="tx1"/>
                </a:solidFill>
                <a:effectLst/>
                <a:latin typeface="+mn-lt"/>
                <a:ea typeface="+mn-ea"/>
                <a:cs typeface="+mn-cs"/>
              </a:rPr>
              <a:t> Therefore, a patients beliefs and personalities can strongly affect their personal interpretation of pain.</a:t>
            </a:r>
            <a:r>
              <a:rPr lang="en-US" sz="1200" kern="1200" baseline="30000" dirty="0" smtClean="0">
                <a:solidFill>
                  <a:schemeClr val="tx1"/>
                </a:solidFill>
                <a:effectLst/>
                <a:latin typeface="+mn-lt"/>
                <a:ea typeface="+mn-ea"/>
                <a:cs typeface="+mn-cs"/>
              </a:rPr>
              <a:t> 12</a:t>
            </a:r>
            <a:r>
              <a:rPr lang="en-US" sz="1200" kern="1200" dirty="0" smtClean="0">
                <a:solidFill>
                  <a:schemeClr val="tx1"/>
                </a:solidFill>
                <a:effectLst/>
                <a:latin typeface="+mn-lt"/>
                <a:ea typeface="+mn-ea"/>
                <a:cs typeface="+mn-cs"/>
              </a:rPr>
              <a:t> Previous literature suggests that even an episode of acute pain can trigger a cascade of long term neural remodeling and psychological distress, which indicates that although pain is typically classified into either acute or chronic, there are many links between them.</a:t>
            </a:r>
            <a:r>
              <a:rPr lang="en-US" sz="1200" kern="1200" baseline="30000" dirty="0" smtClean="0">
                <a:solidFill>
                  <a:schemeClr val="tx1"/>
                </a:solidFill>
                <a:effectLst/>
                <a:latin typeface="+mn-lt"/>
                <a:ea typeface="+mn-ea"/>
                <a:cs typeface="+mn-cs"/>
              </a:rPr>
              <a:t> 12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300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300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300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11. Hutchison M, </a:t>
            </a:r>
            <a:r>
              <a:rPr lang="en-US" sz="1200" b="0" i="0" kern="1200" dirty="0" err="1" smtClean="0">
                <a:solidFill>
                  <a:schemeClr val="tx1"/>
                </a:solidFill>
                <a:effectLst/>
                <a:latin typeface="+mn-lt"/>
                <a:ea typeface="+mn-ea"/>
                <a:cs typeface="+mn-cs"/>
              </a:rPr>
              <a:t>Comper</a:t>
            </a:r>
            <a:r>
              <a:rPr lang="en-US" sz="1200" b="0" i="0" kern="1200" dirty="0" smtClean="0">
                <a:solidFill>
                  <a:schemeClr val="tx1"/>
                </a:solidFill>
                <a:effectLst/>
                <a:latin typeface="+mn-lt"/>
                <a:ea typeface="+mn-ea"/>
                <a:cs typeface="+mn-cs"/>
              </a:rPr>
              <a:t> P, Mainwaring L, Richards D. The influence of musculoskeletal injury on cognition: Implications for concussion research. </a:t>
            </a:r>
            <a:r>
              <a:rPr lang="en-US" sz="1200" b="0" i="1" kern="1200" dirty="0" smtClean="0">
                <a:solidFill>
                  <a:schemeClr val="tx1"/>
                </a:solidFill>
                <a:effectLst/>
                <a:latin typeface="+mn-lt"/>
                <a:ea typeface="+mn-ea"/>
                <a:cs typeface="+mn-cs"/>
              </a:rPr>
              <a:t>The American Journal of Sports Medicine</a:t>
            </a:r>
            <a:r>
              <a:rPr lang="en-US" sz="1200" b="0" i="0" kern="1200" dirty="0" smtClean="0">
                <a:solidFill>
                  <a:schemeClr val="tx1"/>
                </a:solidFill>
                <a:effectLst/>
                <a:latin typeface="+mn-lt"/>
                <a:ea typeface="+mn-ea"/>
                <a:cs typeface="+mn-cs"/>
              </a:rPr>
              <a:t>. 2011;39(11):2331-2337.</a:t>
            </a:r>
            <a:endParaRPr lang="en-US" sz="1200" kern="1200" dirty="0" smtClean="0">
              <a:solidFill>
                <a:schemeClr val="tx1"/>
              </a:solidFill>
              <a:effectLst/>
              <a:latin typeface="+mn-lt"/>
              <a:ea typeface="+mn-ea"/>
              <a:cs typeface="+mn-cs"/>
            </a:endParaRPr>
          </a:p>
          <a:p>
            <a:endParaRPr lang="en-US" dirty="0" smtClean="0"/>
          </a:p>
          <a:p>
            <a:r>
              <a:rPr lang="en-US" sz="1200" b="0" i="0" kern="1200" dirty="0" smtClean="0">
                <a:solidFill>
                  <a:schemeClr val="tx1"/>
                </a:solidFill>
                <a:effectLst/>
                <a:latin typeface="+mn-lt"/>
                <a:ea typeface="+mn-ea"/>
                <a:cs typeface="+mn-cs"/>
              </a:rPr>
              <a:t>provides evidence that athletic injury, in general, also may produce a degree of cognitive disruption. Therefore, a narrow interpretation of scores of neuropsychological tests in a sports concussion context should be avoided.</a:t>
            </a:r>
            <a:endParaRPr lang="en-US" dirty="0"/>
          </a:p>
        </p:txBody>
      </p:sp>
      <p:sp>
        <p:nvSpPr>
          <p:cNvPr id="4" name="Slide Number Placeholder 3"/>
          <p:cNvSpPr>
            <a:spLocks noGrp="1"/>
          </p:cNvSpPr>
          <p:nvPr>
            <p:ph type="sldNum" sz="quarter" idx="10"/>
          </p:nvPr>
        </p:nvSpPr>
        <p:spPr/>
        <p:txBody>
          <a:bodyPr/>
          <a:lstStyle/>
          <a:p>
            <a:fld id="{9CD24278-9A77-4075-983E-137A18CE1F60}" type="slidenum">
              <a:rPr lang="en-US" smtClean="0"/>
              <a:t>7</a:t>
            </a:fld>
            <a:endParaRPr lang="en-US"/>
          </a:p>
        </p:txBody>
      </p:sp>
    </p:spTree>
    <p:extLst>
      <p:ext uri="{BB962C8B-B14F-4D97-AF65-F5344CB8AC3E}">
        <p14:creationId xmlns:p14="http://schemas.microsoft.com/office/powerpoint/2010/main" val="1258774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For the purpose of this study, executive function will be used as an umbrella term to refer to a subset of cognitive functions such as memory, attention, recall, recognition, etc. </a:t>
            </a:r>
          </a:p>
          <a:p>
            <a:endParaRPr lang="en-US" dirty="0"/>
          </a:p>
        </p:txBody>
      </p:sp>
      <p:sp>
        <p:nvSpPr>
          <p:cNvPr id="4" name="Slide Number Placeholder 3"/>
          <p:cNvSpPr>
            <a:spLocks noGrp="1"/>
          </p:cNvSpPr>
          <p:nvPr>
            <p:ph type="sldNum" sz="quarter" idx="10"/>
          </p:nvPr>
        </p:nvSpPr>
        <p:spPr/>
        <p:txBody>
          <a:bodyPr/>
          <a:lstStyle/>
          <a:p>
            <a:fld id="{9CD24278-9A77-4075-983E-137A18CE1F60}" type="slidenum">
              <a:rPr lang="en-US" smtClean="0"/>
              <a:t>8</a:t>
            </a:fld>
            <a:endParaRPr lang="en-US"/>
          </a:p>
        </p:txBody>
      </p:sp>
    </p:spTree>
    <p:extLst>
      <p:ext uri="{BB962C8B-B14F-4D97-AF65-F5344CB8AC3E}">
        <p14:creationId xmlns:p14="http://schemas.microsoft.com/office/powerpoint/2010/main" val="3387017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Riemann BL, Tray NC, </a:t>
            </a:r>
            <a:r>
              <a:rPr lang="en-US" sz="1200" b="0" i="0" kern="1200" dirty="0" err="1" smtClean="0">
                <a:solidFill>
                  <a:schemeClr val="tx1"/>
                </a:solidFill>
                <a:effectLst/>
                <a:latin typeface="+mn-lt"/>
                <a:ea typeface="+mn-ea"/>
                <a:cs typeface="+mn-cs"/>
              </a:rPr>
              <a:t>Lephart</a:t>
            </a:r>
            <a:r>
              <a:rPr lang="en-US" sz="1200" b="0" i="0" kern="1200" dirty="0" smtClean="0">
                <a:solidFill>
                  <a:schemeClr val="tx1"/>
                </a:solidFill>
                <a:effectLst/>
                <a:latin typeface="+mn-lt"/>
                <a:ea typeface="+mn-ea"/>
                <a:cs typeface="+mn-cs"/>
              </a:rPr>
              <a:t> SM. Unilateral </a:t>
            </a:r>
            <a:r>
              <a:rPr lang="en-US" sz="1200" b="0" i="0" kern="1200" dirty="0" err="1" smtClean="0">
                <a:solidFill>
                  <a:schemeClr val="tx1"/>
                </a:solidFill>
                <a:effectLst/>
                <a:latin typeface="+mn-lt"/>
                <a:ea typeface="+mn-ea"/>
                <a:cs typeface="+mn-cs"/>
              </a:rPr>
              <a:t>multiaxial</a:t>
            </a:r>
            <a:r>
              <a:rPr lang="en-US" sz="1200" b="0" i="0" kern="1200" dirty="0" smtClean="0">
                <a:solidFill>
                  <a:schemeClr val="tx1"/>
                </a:solidFill>
                <a:effectLst/>
                <a:latin typeface="+mn-lt"/>
                <a:ea typeface="+mn-ea"/>
                <a:cs typeface="+mn-cs"/>
              </a:rPr>
              <a:t> coordination training and ankle kinesthesia, muscle strength, and postural control. </a:t>
            </a:r>
            <a:r>
              <a:rPr lang="en-US" sz="1200" b="0" i="1" kern="1200" dirty="0" smtClean="0">
                <a:solidFill>
                  <a:schemeClr val="tx1"/>
                </a:solidFill>
                <a:effectLst/>
                <a:latin typeface="+mn-lt"/>
                <a:ea typeface="+mn-ea"/>
                <a:cs typeface="+mn-cs"/>
              </a:rPr>
              <a:t>J Sport </a:t>
            </a:r>
            <a:r>
              <a:rPr lang="en-US" sz="1200" b="0" i="1" kern="1200" dirty="0" err="1" smtClean="0">
                <a:solidFill>
                  <a:schemeClr val="tx1"/>
                </a:solidFill>
                <a:effectLst/>
                <a:latin typeface="+mn-lt"/>
                <a:ea typeface="+mn-ea"/>
                <a:cs typeface="+mn-cs"/>
              </a:rPr>
              <a:t>Rehabil</a:t>
            </a:r>
            <a:r>
              <a:rPr lang="en-US" sz="1200" b="0" i="0" kern="1200" dirty="0" smtClean="0">
                <a:solidFill>
                  <a:schemeClr val="tx1"/>
                </a:solidFill>
                <a:effectLst/>
                <a:latin typeface="+mn-lt"/>
                <a:ea typeface="+mn-ea"/>
                <a:cs typeface="+mn-cs"/>
              </a:rPr>
              <a:t>. 2003;12(1):13-30.</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-Prospective cohort Design</a:t>
            </a:r>
          </a:p>
          <a:p>
            <a:r>
              <a:rPr lang="en-US" sz="1200" b="0" i="0" kern="1200" dirty="0" smtClean="0">
                <a:solidFill>
                  <a:schemeClr val="tx1"/>
                </a:solidFill>
                <a:effectLst/>
                <a:latin typeface="+mn-lt"/>
                <a:ea typeface="+mn-ea"/>
                <a:cs typeface="+mn-cs"/>
              </a:rPr>
              <a:t>- Most participants played</a:t>
            </a:r>
            <a:r>
              <a:rPr lang="en-US" sz="1200" b="0" i="0" kern="1200" baseline="0" dirty="0" smtClean="0">
                <a:solidFill>
                  <a:schemeClr val="tx1"/>
                </a:solidFill>
                <a:effectLst/>
                <a:latin typeface="+mn-lt"/>
                <a:ea typeface="+mn-ea"/>
                <a:cs typeface="+mn-cs"/>
              </a:rPr>
              <a:t> club sports</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CD24278-9A77-4075-983E-137A18CE1F60}" type="slidenum">
              <a:rPr lang="en-US" smtClean="0"/>
              <a:t>10</a:t>
            </a:fld>
            <a:endParaRPr lang="en-US"/>
          </a:p>
        </p:txBody>
      </p:sp>
    </p:spTree>
    <p:extLst>
      <p:ext uri="{BB962C8B-B14F-4D97-AF65-F5344CB8AC3E}">
        <p14:creationId xmlns:p14="http://schemas.microsoft.com/office/powerpoint/2010/main" val="946865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Prospective Cohort Design</a:t>
            </a:r>
          </a:p>
          <a:p>
            <a:endParaRPr lang="en-US" dirty="0"/>
          </a:p>
        </p:txBody>
      </p:sp>
      <p:sp>
        <p:nvSpPr>
          <p:cNvPr id="4" name="Slide Number Placeholder 3"/>
          <p:cNvSpPr>
            <a:spLocks noGrp="1"/>
          </p:cNvSpPr>
          <p:nvPr>
            <p:ph type="sldNum" sz="quarter" idx="10"/>
          </p:nvPr>
        </p:nvSpPr>
        <p:spPr/>
        <p:txBody>
          <a:bodyPr/>
          <a:lstStyle/>
          <a:p>
            <a:fld id="{9CD24278-9A77-4075-983E-137A18CE1F60}" type="slidenum">
              <a:rPr lang="en-US" smtClean="0"/>
              <a:t>12</a:t>
            </a:fld>
            <a:endParaRPr lang="en-US"/>
          </a:p>
        </p:txBody>
      </p:sp>
    </p:spTree>
    <p:extLst>
      <p:ext uri="{BB962C8B-B14F-4D97-AF65-F5344CB8AC3E}">
        <p14:creationId xmlns:p14="http://schemas.microsoft.com/office/powerpoint/2010/main" val="862915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73D7AC-C95C-4555-87EB-2C11DEEE88DA}" type="datetimeFigureOut">
              <a:rPr lang="en-US" smtClean="0"/>
              <a:pPr/>
              <a:t>4/14/2017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15CED03-73AE-4DDB-8334-03B0845F29E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73D7AC-C95C-4555-87EB-2C11DEEE88DA}" type="datetimeFigureOut">
              <a:rPr lang="en-US" smtClean="0"/>
              <a:pPr/>
              <a:t>4/14/2017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15CED03-73AE-4DDB-8334-03B0845F29E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73D7AC-C95C-4555-87EB-2C11DEEE88DA}" type="datetimeFigureOut">
              <a:rPr lang="en-US" smtClean="0"/>
              <a:pPr/>
              <a:t>4/14/2017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15CED03-73AE-4DDB-8334-03B0845F29E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1959A20-3274-C944-9DDD-46468942E18A}" type="datetimeFigureOut">
              <a:rPr lang="en-US" smtClean="0"/>
              <a:t>4/14/2017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8AD8936-24F5-014F-9975-317412EFB41D}" type="slidenum">
              <a:rPr lang="en-US" smtClean="0"/>
              <a:t>‹#›</a:t>
            </a:fld>
            <a:endParaRPr lang="en-US"/>
          </a:p>
        </p:txBody>
      </p:sp>
    </p:spTree>
    <p:extLst>
      <p:ext uri="{BB962C8B-B14F-4D97-AF65-F5344CB8AC3E}">
        <p14:creationId xmlns:p14="http://schemas.microsoft.com/office/powerpoint/2010/main" val="3217263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1959A20-3274-C944-9DDD-46468942E18A}" type="datetimeFigureOut">
              <a:rPr lang="en-US" smtClean="0"/>
              <a:t>4/14/2017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8AD8936-24F5-014F-9975-317412EFB41D}" type="slidenum">
              <a:rPr lang="en-US" smtClean="0"/>
              <a:t>‹#›</a:t>
            </a:fld>
            <a:endParaRPr lang="en-US"/>
          </a:p>
        </p:txBody>
      </p:sp>
    </p:spTree>
    <p:extLst>
      <p:ext uri="{BB962C8B-B14F-4D97-AF65-F5344CB8AC3E}">
        <p14:creationId xmlns:p14="http://schemas.microsoft.com/office/powerpoint/2010/main" val="1637605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1959A20-3274-C944-9DDD-46468942E18A}" type="datetimeFigureOut">
              <a:rPr lang="en-US" smtClean="0"/>
              <a:t>4/14/2017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8AD8936-24F5-014F-9975-317412EFB41D}" type="slidenum">
              <a:rPr lang="en-US" smtClean="0"/>
              <a:t>‹#›</a:t>
            </a:fld>
            <a:endParaRPr lang="en-US"/>
          </a:p>
        </p:txBody>
      </p:sp>
    </p:spTree>
    <p:extLst>
      <p:ext uri="{BB962C8B-B14F-4D97-AF65-F5344CB8AC3E}">
        <p14:creationId xmlns:p14="http://schemas.microsoft.com/office/powerpoint/2010/main" val="2498199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1959A20-3274-C944-9DDD-46468942E18A}" type="datetimeFigureOut">
              <a:rPr lang="en-US" smtClean="0"/>
              <a:t>4/14/2017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8AD8936-24F5-014F-9975-317412EFB41D}" type="slidenum">
              <a:rPr lang="en-US" smtClean="0"/>
              <a:t>‹#›</a:t>
            </a:fld>
            <a:endParaRPr lang="en-US"/>
          </a:p>
        </p:txBody>
      </p:sp>
    </p:spTree>
    <p:extLst>
      <p:ext uri="{BB962C8B-B14F-4D97-AF65-F5344CB8AC3E}">
        <p14:creationId xmlns:p14="http://schemas.microsoft.com/office/powerpoint/2010/main" val="3073831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1959A20-3274-C944-9DDD-46468942E18A}" type="datetimeFigureOut">
              <a:rPr lang="en-US" smtClean="0"/>
              <a:t>4/14/2017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8AD8936-24F5-014F-9975-317412EFB41D}" type="slidenum">
              <a:rPr lang="en-US" smtClean="0"/>
              <a:t>‹#›</a:t>
            </a:fld>
            <a:endParaRPr lang="en-US"/>
          </a:p>
        </p:txBody>
      </p:sp>
    </p:spTree>
    <p:extLst>
      <p:ext uri="{BB962C8B-B14F-4D97-AF65-F5344CB8AC3E}">
        <p14:creationId xmlns:p14="http://schemas.microsoft.com/office/powerpoint/2010/main" val="3226272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1959A20-3274-C944-9DDD-46468942E18A}" type="datetimeFigureOut">
              <a:rPr lang="en-US" smtClean="0"/>
              <a:t>4/14/2017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8AD8936-24F5-014F-9975-317412EFB41D}" type="slidenum">
              <a:rPr lang="en-US" smtClean="0"/>
              <a:t>‹#›</a:t>
            </a:fld>
            <a:endParaRPr lang="en-US"/>
          </a:p>
        </p:txBody>
      </p:sp>
    </p:spTree>
    <p:extLst>
      <p:ext uri="{BB962C8B-B14F-4D97-AF65-F5344CB8AC3E}">
        <p14:creationId xmlns:p14="http://schemas.microsoft.com/office/powerpoint/2010/main" val="418063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1959A20-3274-C944-9DDD-46468942E18A}" type="datetimeFigureOut">
              <a:rPr lang="en-US" smtClean="0"/>
              <a:t>4/14/2017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8AD8936-24F5-014F-9975-317412EFB41D}" type="slidenum">
              <a:rPr lang="en-US" smtClean="0"/>
              <a:t>‹#›</a:t>
            </a:fld>
            <a:endParaRPr lang="en-US"/>
          </a:p>
        </p:txBody>
      </p:sp>
    </p:spTree>
    <p:extLst>
      <p:ext uri="{BB962C8B-B14F-4D97-AF65-F5344CB8AC3E}">
        <p14:creationId xmlns:p14="http://schemas.microsoft.com/office/powerpoint/2010/main" val="3730468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1959A20-3274-C944-9DDD-46468942E18A}" type="datetimeFigureOut">
              <a:rPr lang="en-US" smtClean="0"/>
              <a:t>4/14/2017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8AD8936-24F5-014F-9975-317412EFB41D}" type="slidenum">
              <a:rPr lang="en-US" smtClean="0"/>
              <a:t>‹#›</a:t>
            </a:fld>
            <a:endParaRPr lang="en-US"/>
          </a:p>
        </p:txBody>
      </p:sp>
    </p:spTree>
    <p:extLst>
      <p:ext uri="{BB962C8B-B14F-4D97-AF65-F5344CB8AC3E}">
        <p14:creationId xmlns:p14="http://schemas.microsoft.com/office/powerpoint/2010/main" val="3469767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73D7AC-C95C-4555-87EB-2C11DEEE88DA}" type="datetimeFigureOut">
              <a:rPr lang="en-US" smtClean="0"/>
              <a:pPr/>
              <a:t>4/14/2017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15CED03-73AE-4DDB-8334-03B0845F29E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1959A20-3274-C944-9DDD-46468942E18A}" type="datetimeFigureOut">
              <a:rPr lang="en-US" smtClean="0"/>
              <a:t>4/14/2017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8AD8936-24F5-014F-9975-317412EFB41D}" type="slidenum">
              <a:rPr lang="en-US" smtClean="0"/>
              <a:t>‹#›</a:t>
            </a:fld>
            <a:endParaRPr lang="en-US"/>
          </a:p>
        </p:txBody>
      </p:sp>
    </p:spTree>
    <p:extLst>
      <p:ext uri="{BB962C8B-B14F-4D97-AF65-F5344CB8AC3E}">
        <p14:creationId xmlns:p14="http://schemas.microsoft.com/office/powerpoint/2010/main" val="3853003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1959A20-3274-C944-9DDD-46468942E18A}" type="datetimeFigureOut">
              <a:rPr lang="en-US" smtClean="0"/>
              <a:t>4/14/2017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8AD8936-24F5-014F-9975-317412EFB41D}" type="slidenum">
              <a:rPr lang="en-US" smtClean="0"/>
              <a:t>‹#›</a:t>
            </a:fld>
            <a:endParaRPr lang="en-US"/>
          </a:p>
        </p:txBody>
      </p:sp>
    </p:spTree>
    <p:extLst>
      <p:ext uri="{BB962C8B-B14F-4D97-AF65-F5344CB8AC3E}">
        <p14:creationId xmlns:p14="http://schemas.microsoft.com/office/powerpoint/2010/main" val="3417970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1959A20-3274-C944-9DDD-46468942E18A}" type="datetimeFigureOut">
              <a:rPr lang="en-US" smtClean="0"/>
              <a:t>4/14/2017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8AD8936-24F5-014F-9975-317412EFB41D}" type="slidenum">
              <a:rPr lang="en-US" smtClean="0"/>
              <a:t>‹#›</a:t>
            </a:fld>
            <a:endParaRPr lang="en-US"/>
          </a:p>
        </p:txBody>
      </p:sp>
    </p:spTree>
    <p:extLst>
      <p:ext uri="{BB962C8B-B14F-4D97-AF65-F5344CB8AC3E}">
        <p14:creationId xmlns:p14="http://schemas.microsoft.com/office/powerpoint/2010/main" val="19644872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38CD87C-2F1A-3A42-9C55-AABF38BC052E}" type="datetimeFigureOut">
              <a:rPr lang="en-US" smtClean="0"/>
              <a:t>4/14/2017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703586C-9286-474B-94CD-19DE67A069B2}" type="slidenum">
              <a:rPr lang="en-US" smtClean="0"/>
              <a:t>‹#›</a:t>
            </a:fld>
            <a:endParaRPr lang="en-US"/>
          </a:p>
        </p:txBody>
      </p:sp>
    </p:spTree>
    <p:extLst>
      <p:ext uri="{BB962C8B-B14F-4D97-AF65-F5344CB8AC3E}">
        <p14:creationId xmlns:p14="http://schemas.microsoft.com/office/powerpoint/2010/main" val="3183852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38CD87C-2F1A-3A42-9C55-AABF38BC052E}" type="datetimeFigureOut">
              <a:rPr lang="en-US" smtClean="0"/>
              <a:t>4/14/2017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703586C-9286-474B-94CD-19DE67A069B2}" type="slidenum">
              <a:rPr lang="en-US" smtClean="0"/>
              <a:t>‹#›</a:t>
            </a:fld>
            <a:endParaRPr lang="en-US"/>
          </a:p>
        </p:txBody>
      </p:sp>
    </p:spTree>
    <p:extLst>
      <p:ext uri="{BB962C8B-B14F-4D97-AF65-F5344CB8AC3E}">
        <p14:creationId xmlns:p14="http://schemas.microsoft.com/office/powerpoint/2010/main" val="11535668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38CD87C-2F1A-3A42-9C55-AABF38BC052E}" type="datetimeFigureOut">
              <a:rPr lang="en-US" smtClean="0"/>
              <a:t>4/14/2017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703586C-9286-474B-94CD-19DE67A069B2}" type="slidenum">
              <a:rPr lang="en-US" smtClean="0"/>
              <a:t>‹#›</a:t>
            </a:fld>
            <a:endParaRPr lang="en-US"/>
          </a:p>
        </p:txBody>
      </p:sp>
    </p:spTree>
    <p:extLst>
      <p:ext uri="{BB962C8B-B14F-4D97-AF65-F5344CB8AC3E}">
        <p14:creationId xmlns:p14="http://schemas.microsoft.com/office/powerpoint/2010/main" val="54342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38CD87C-2F1A-3A42-9C55-AABF38BC052E}" type="datetimeFigureOut">
              <a:rPr lang="en-US" smtClean="0"/>
              <a:t>4/14/2017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703586C-9286-474B-94CD-19DE67A069B2}" type="slidenum">
              <a:rPr lang="en-US" smtClean="0"/>
              <a:t>‹#›</a:t>
            </a:fld>
            <a:endParaRPr lang="en-US"/>
          </a:p>
        </p:txBody>
      </p:sp>
    </p:spTree>
    <p:extLst>
      <p:ext uri="{BB962C8B-B14F-4D97-AF65-F5344CB8AC3E}">
        <p14:creationId xmlns:p14="http://schemas.microsoft.com/office/powerpoint/2010/main" val="9588066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38CD87C-2F1A-3A42-9C55-AABF38BC052E}" type="datetimeFigureOut">
              <a:rPr lang="en-US" smtClean="0"/>
              <a:t>4/14/2017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703586C-9286-474B-94CD-19DE67A069B2}" type="slidenum">
              <a:rPr lang="en-US" smtClean="0"/>
              <a:t>‹#›</a:t>
            </a:fld>
            <a:endParaRPr lang="en-US"/>
          </a:p>
        </p:txBody>
      </p:sp>
    </p:spTree>
    <p:extLst>
      <p:ext uri="{BB962C8B-B14F-4D97-AF65-F5344CB8AC3E}">
        <p14:creationId xmlns:p14="http://schemas.microsoft.com/office/powerpoint/2010/main" val="10791323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38CD87C-2F1A-3A42-9C55-AABF38BC052E}" type="datetimeFigureOut">
              <a:rPr lang="en-US" smtClean="0"/>
              <a:t>4/14/2017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703586C-9286-474B-94CD-19DE67A069B2}" type="slidenum">
              <a:rPr lang="en-US" smtClean="0"/>
              <a:t>‹#›</a:t>
            </a:fld>
            <a:endParaRPr lang="en-US"/>
          </a:p>
        </p:txBody>
      </p:sp>
    </p:spTree>
    <p:extLst>
      <p:ext uri="{BB962C8B-B14F-4D97-AF65-F5344CB8AC3E}">
        <p14:creationId xmlns:p14="http://schemas.microsoft.com/office/powerpoint/2010/main" val="40111246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38CD87C-2F1A-3A42-9C55-AABF38BC052E}" type="datetimeFigureOut">
              <a:rPr lang="en-US" smtClean="0"/>
              <a:t>4/14/2017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703586C-9286-474B-94CD-19DE67A069B2}" type="slidenum">
              <a:rPr lang="en-US" smtClean="0"/>
              <a:t>‹#›</a:t>
            </a:fld>
            <a:endParaRPr lang="en-US"/>
          </a:p>
        </p:txBody>
      </p:sp>
    </p:spTree>
    <p:extLst>
      <p:ext uri="{BB962C8B-B14F-4D97-AF65-F5344CB8AC3E}">
        <p14:creationId xmlns:p14="http://schemas.microsoft.com/office/powerpoint/2010/main" val="3778320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73D7AC-C95C-4555-87EB-2C11DEEE88DA}" type="datetimeFigureOut">
              <a:rPr lang="en-US" smtClean="0"/>
              <a:pPr/>
              <a:t>4/14/2017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15CED03-73AE-4DDB-8334-03B0845F29E0}"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38CD87C-2F1A-3A42-9C55-AABF38BC052E}" type="datetimeFigureOut">
              <a:rPr lang="en-US" smtClean="0"/>
              <a:t>4/14/2017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703586C-9286-474B-94CD-19DE67A069B2}" type="slidenum">
              <a:rPr lang="en-US" smtClean="0"/>
              <a:t>‹#›</a:t>
            </a:fld>
            <a:endParaRPr lang="en-US"/>
          </a:p>
        </p:txBody>
      </p:sp>
    </p:spTree>
    <p:extLst>
      <p:ext uri="{BB962C8B-B14F-4D97-AF65-F5344CB8AC3E}">
        <p14:creationId xmlns:p14="http://schemas.microsoft.com/office/powerpoint/2010/main" val="37703437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38CD87C-2F1A-3A42-9C55-AABF38BC052E}" type="datetimeFigureOut">
              <a:rPr lang="en-US" smtClean="0"/>
              <a:t>4/14/2017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703586C-9286-474B-94CD-19DE67A069B2}" type="slidenum">
              <a:rPr lang="en-US" smtClean="0"/>
              <a:t>‹#›</a:t>
            </a:fld>
            <a:endParaRPr lang="en-US"/>
          </a:p>
        </p:txBody>
      </p:sp>
    </p:spTree>
    <p:extLst>
      <p:ext uri="{BB962C8B-B14F-4D97-AF65-F5344CB8AC3E}">
        <p14:creationId xmlns:p14="http://schemas.microsoft.com/office/powerpoint/2010/main" val="6789211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38CD87C-2F1A-3A42-9C55-AABF38BC052E}" type="datetimeFigureOut">
              <a:rPr lang="en-US" smtClean="0"/>
              <a:t>4/14/2017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703586C-9286-474B-94CD-19DE67A069B2}" type="slidenum">
              <a:rPr lang="en-US" smtClean="0"/>
              <a:t>‹#›</a:t>
            </a:fld>
            <a:endParaRPr lang="en-US"/>
          </a:p>
        </p:txBody>
      </p:sp>
    </p:spTree>
    <p:extLst>
      <p:ext uri="{BB962C8B-B14F-4D97-AF65-F5344CB8AC3E}">
        <p14:creationId xmlns:p14="http://schemas.microsoft.com/office/powerpoint/2010/main" val="1612160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38CD87C-2F1A-3A42-9C55-AABF38BC052E}" type="datetimeFigureOut">
              <a:rPr lang="en-US" smtClean="0"/>
              <a:t>4/14/2017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703586C-9286-474B-94CD-19DE67A069B2}" type="slidenum">
              <a:rPr lang="en-US" smtClean="0"/>
              <a:t>‹#›</a:t>
            </a:fld>
            <a:endParaRPr lang="en-US"/>
          </a:p>
        </p:txBody>
      </p:sp>
    </p:spTree>
    <p:extLst>
      <p:ext uri="{BB962C8B-B14F-4D97-AF65-F5344CB8AC3E}">
        <p14:creationId xmlns:p14="http://schemas.microsoft.com/office/powerpoint/2010/main" val="921821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85006ED-28A4-F34C-8061-A73C25939C72}" type="datetimeFigureOut">
              <a:rPr lang="en-US" smtClean="0"/>
              <a:t>4/14/2017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874C4FD-91A8-2442-A17D-29597A84D419}" type="slidenum">
              <a:rPr lang="en-US" smtClean="0"/>
              <a:t>‹#›</a:t>
            </a:fld>
            <a:endParaRPr lang="en-US"/>
          </a:p>
        </p:txBody>
      </p:sp>
    </p:spTree>
    <p:extLst>
      <p:ext uri="{BB962C8B-B14F-4D97-AF65-F5344CB8AC3E}">
        <p14:creationId xmlns:p14="http://schemas.microsoft.com/office/powerpoint/2010/main" val="24856884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85006ED-28A4-F34C-8061-A73C25939C72}" type="datetimeFigureOut">
              <a:rPr lang="en-US" smtClean="0"/>
              <a:t>4/14/2017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874C4FD-91A8-2442-A17D-29597A84D419}" type="slidenum">
              <a:rPr lang="en-US" smtClean="0"/>
              <a:t>‹#›</a:t>
            </a:fld>
            <a:endParaRPr lang="en-US"/>
          </a:p>
        </p:txBody>
      </p:sp>
    </p:spTree>
    <p:extLst>
      <p:ext uri="{BB962C8B-B14F-4D97-AF65-F5344CB8AC3E}">
        <p14:creationId xmlns:p14="http://schemas.microsoft.com/office/powerpoint/2010/main" val="6681633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85006ED-28A4-F34C-8061-A73C25939C72}" type="datetimeFigureOut">
              <a:rPr lang="en-US" smtClean="0"/>
              <a:t>4/14/2017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874C4FD-91A8-2442-A17D-29597A84D419}" type="slidenum">
              <a:rPr lang="en-US" smtClean="0"/>
              <a:t>‹#›</a:t>
            </a:fld>
            <a:endParaRPr lang="en-US"/>
          </a:p>
        </p:txBody>
      </p:sp>
    </p:spTree>
    <p:extLst>
      <p:ext uri="{BB962C8B-B14F-4D97-AF65-F5344CB8AC3E}">
        <p14:creationId xmlns:p14="http://schemas.microsoft.com/office/powerpoint/2010/main" val="21793223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85006ED-28A4-F34C-8061-A73C25939C72}" type="datetimeFigureOut">
              <a:rPr lang="en-US" smtClean="0"/>
              <a:t>4/14/2017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874C4FD-91A8-2442-A17D-29597A84D419}" type="slidenum">
              <a:rPr lang="en-US" smtClean="0"/>
              <a:t>‹#›</a:t>
            </a:fld>
            <a:endParaRPr lang="en-US"/>
          </a:p>
        </p:txBody>
      </p:sp>
    </p:spTree>
    <p:extLst>
      <p:ext uri="{BB962C8B-B14F-4D97-AF65-F5344CB8AC3E}">
        <p14:creationId xmlns:p14="http://schemas.microsoft.com/office/powerpoint/2010/main" val="16417116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85006ED-28A4-F34C-8061-A73C25939C72}" type="datetimeFigureOut">
              <a:rPr lang="en-US" smtClean="0"/>
              <a:t>4/14/2017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874C4FD-91A8-2442-A17D-29597A84D419}" type="slidenum">
              <a:rPr lang="en-US" smtClean="0"/>
              <a:t>‹#›</a:t>
            </a:fld>
            <a:endParaRPr lang="en-US"/>
          </a:p>
        </p:txBody>
      </p:sp>
    </p:spTree>
    <p:extLst>
      <p:ext uri="{BB962C8B-B14F-4D97-AF65-F5344CB8AC3E}">
        <p14:creationId xmlns:p14="http://schemas.microsoft.com/office/powerpoint/2010/main" val="35933319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85006ED-28A4-F34C-8061-A73C25939C72}" type="datetimeFigureOut">
              <a:rPr lang="en-US" smtClean="0"/>
              <a:t>4/14/2017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874C4FD-91A8-2442-A17D-29597A84D419}" type="slidenum">
              <a:rPr lang="en-US" smtClean="0"/>
              <a:t>‹#›</a:t>
            </a:fld>
            <a:endParaRPr lang="en-US"/>
          </a:p>
        </p:txBody>
      </p:sp>
    </p:spTree>
    <p:extLst>
      <p:ext uri="{BB962C8B-B14F-4D97-AF65-F5344CB8AC3E}">
        <p14:creationId xmlns:p14="http://schemas.microsoft.com/office/powerpoint/2010/main" val="1546531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773D7AC-C95C-4555-87EB-2C11DEEE88DA}" type="datetimeFigureOut">
              <a:rPr lang="en-US" smtClean="0"/>
              <a:pPr/>
              <a:t>4/14/2017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15CED03-73AE-4DDB-8334-03B0845F29E0}"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85006ED-28A4-F34C-8061-A73C25939C72}" type="datetimeFigureOut">
              <a:rPr lang="en-US" smtClean="0"/>
              <a:t>4/14/2017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874C4FD-91A8-2442-A17D-29597A84D419}" type="slidenum">
              <a:rPr lang="en-US" smtClean="0"/>
              <a:t>‹#›</a:t>
            </a:fld>
            <a:endParaRPr lang="en-US"/>
          </a:p>
        </p:txBody>
      </p:sp>
    </p:spTree>
    <p:extLst>
      <p:ext uri="{BB962C8B-B14F-4D97-AF65-F5344CB8AC3E}">
        <p14:creationId xmlns:p14="http://schemas.microsoft.com/office/powerpoint/2010/main" val="10943724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85006ED-28A4-F34C-8061-A73C25939C72}" type="datetimeFigureOut">
              <a:rPr lang="en-US" smtClean="0"/>
              <a:t>4/14/2017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874C4FD-91A8-2442-A17D-29597A84D419}" type="slidenum">
              <a:rPr lang="en-US" smtClean="0"/>
              <a:t>‹#›</a:t>
            </a:fld>
            <a:endParaRPr lang="en-US"/>
          </a:p>
        </p:txBody>
      </p:sp>
    </p:spTree>
    <p:extLst>
      <p:ext uri="{BB962C8B-B14F-4D97-AF65-F5344CB8AC3E}">
        <p14:creationId xmlns:p14="http://schemas.microsoft.com/office/powerpoint/2010/main" val="13989062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85006ED-28A4-F34C-8061-A73C25939C72}" type="datetimeFigureOut">
              <a:rPr lang="en-US" smtClean="0"/>
              <a:t>4/14/2017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874C4FD-91A8-2442-A17D-29597A84D419}" type="slidenum">
              <a:rPr lang="en-US" smtClean="0"/>
              <a:t>‹#›</a:t>
            </a:fld>
            <a:endParaRPr lang="en-US"/>
          </a:p>
        </p:txBody>
      </p:sp>
    </p:spTree>
    <p:extLst>
      <p:ext uri="{BB962C8B-B14F-4D97-AF65-F5344CB8AC3E}">
        <p14:creationId xmlns:p14="http://schemas.microsoft.com/office/powerpoint/2010/main" val="42777274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85006ED-28A4-F34C-8061-A73C25939C72}" type="datetimeFigureOut">
              <a:rPr lang="en-US" smtClean="0"/>
              <a:t>4/14/2017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874C4FD-91A8-2442-A17D-29597A84D419}" type="slidenum">
              <a:rPr lang="en-US" smtClean="0"/>
              <a:t>‹#›</a:t>
            </a:fld>
            <a:endParaRPr lang="en-US"/>
          </a:p>
        </p:txBody>
      </p:sp>
    </p:spTree>
    <p:extLst>
      <p:ext uri="{BB962C8B-B14F-4D97-AF65-F5344CB8AC3E}">
        <p14:creationId xmlns:p14="http://schemas.microsoft.com/office/powerpoint/2010/main" val="31076313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85006ED-28A4-F34C-8061-A73C25939C72}" type="datetimeFigureOut">
              <a:rPr lang="en-US" smtClean="0"/>
              <a:t>4/14/2017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874C4FD-91A8-2442-A17D-29597A84D419}" type="slidenum">
              <a:rPr lang="en-US" smtClean="0"/>
              <a:t>‹#›</a:t>
            </a:fld>
            <a:endParaRPr lang="en-US"/>
          </a:p>
        </p:txBody>
      </p:sp>
    </p:spTree>
    <p:extLst>
      <p:ext uri="{BB962C8B-B14F-4D97-AF65-F5344CB8AC3E}">
        <p14:creationId xmlns:p14="http://schemas.microsoft.com/office/powerpoint/2010/main" val="2166043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773D7AC-C95C-4555-87EB-2C11DEEE88DA}" type="datetimeFigureOut">
              <a:rPr lang="en-US" smtClean="0"/>
              <a:pPr/>
              <a:t>4/14/2017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15CED03-73AE-4DDB-8334-03B0845F29E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773D7AC-C95C-4555-87EB-2C11DEEE88DA}" type="datetimeFigureOut">
              <a:rPr lang="en-US" smtClean="0"/>
              <a:pPr/>
              <a:t>4/14/2017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15CED03-73AE-4DDB-8334-03B0845F29E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773D7AC-C95C-4555-87EB-2C11DEEE88DA}" type="datetimeFigureOut">
              <a:rPr lang="en-US" smtClean="0"/>
              <a:pPr/>
              <a:t>4/14/2017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15CED03-73AE-4DDB-8334-03B0845F29E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773D7AC-C95C-4555-87EB-2C11DEEE88DA}" type="datetimeFigureOut">
              <a:rPr lang="en-US" smtClean="0"/>
              <a:pPr/>
              <a:t>4/14/2017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15CED03-73AE-4DDB-8334-03B0845F29E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773D7AC-C95C-4555-87EB-2C11DEEE88DA}" type="datetimeFigureOut">
              <a:rPr lang="en-US" smtClean="0"/>
              <a:pPr/>
              <a:t>4/14/2017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15CED03-73AE-4DDB-8334-03B0845F29E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Slide 1b.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Slide 1d.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42942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Slide 1a.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64461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Slide 1c.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49731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hyperlink" Target="https://www.google.com/search?q=prefrontal+cortex&amp;espv=2&amp;biw=1341&amp;bih=876&amp;source=lnms&amp;tbm=isch&amp;sa=X&amp;sqi=2&amp;ved=0ahUKEwjw9JbYt7fOAhUFYyYKHeq9COYQ_AUIBigB#imgrc=pDO_t_9d9cEQGM:" TargetMode="External"/><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2800" dirty="0"/>
              <a:t>Jenna Morogiello</a:t>
            </a:r>
            <a:r>
              <a:rPr lang="en-US" sz="2800" dirty="0" smtClean="0"/>
              <a:t>, LAT, ATC</a:t>
            </a:r>
            <a:r>
              <a:rPr lang="en-US" sz="2800" dirty="0"/>
              <a:t>, CSCS</a:t>
            </a:r>
          </a:p>
          <a:p>
            <a:r>
              <a:rPr lang="en-US" sz="2800" dirty="0"/>
              <a:t>Nicholas Murray, PhD</a:t>
            </a:r>
          </a:p>
          <a:p>
            <a:r>
              <a:rPr lang="en-US" sz="2800" dirty="0" err="1"/>
              <a:t>Tamerah</a:t>
            </a:r>
            <a:r>
              <a:rPr lang="en-US" sz="2800" dirty="0"/>
              <a:t> Hunt, PhD</a:t>
            </a:r>
          </a:p>
          <a:p>
            <a:r>
              <a:rPr lang="en-US" sz="2800" dirty="0" err="1" smtClean="0"/>
              <a:t>Brandonn</a:t>
            </a:r>
            <a:r>
              <a:rPr lang="en-US" sz="2800" dirty="0" smtClean="0"/>
              <a:t> </a:t>
            </a:r>
            <a:r>
              <a:rPr lang="en-US" sz="2800" dirty="0"/>
              <a:t>Harris, </a:t>
            </a:r>
            <a:r>
              <a:rPr lang="en-US" sz="2800" dirty="0" smtClean="0"/>
              <a:t>PhD</a:t>
            </a:r>
          </a:p>
          <a:p>
            <a:r>
              <a:rPr lang="en-US" sz="2800" dirty="0"/>
              <a:t>George Shaver, </a:t>
            </a:r>
            <a:r>
              <a:rPr lang="en-US" sz="2800" dirty="0" err="1"/>
              <a:t>PsyD</a:t>
            </a:r>
            <a:endParaRPr lang="en-US" sz="2800" dirty="0"/>
          </a:p>
          <a:p>
            <a:endParaRPr lang="en-US" sz="2800" dirty="0"/>
          </a:p>
          <a:p>
            <a:endParaRPr lang="en-US" dirty="0"/>
          </a:p>
        </p:txBody>
      </p:sp>
      <p:sp>
        <p:nvSpPr>
          <p:cNvPr id="3" name="Title 2"/>
          <p:cNvSpPr>
            <a:spLocks noGrp="1"/>
          </p:cNvSpPr>
          <p:nvPr>
            <p:ph type="ctrTitle"/>
          </p:nvPr>
        </p:nvSpPr>
        <p:spPr>
          <a:xfrm>
            <a:off x="685800" y="927071"/>
            <a:ext cx="7772400" cy="1470025"/>
          </a:xfrm>
        </p:spPr>
        <p:txBody>
          <a:bodyPr/>
          <a:lstStyle/>
          <a:p>
            <a:r>
              <a:rPr lang="en-US" b="1" dirty="0"/>
              <a:t>Does </a:t>
            </a:r>
            <a:r>
              <a:rPr lang="en-US" b="1" dirty="0" smtClean="0"/>
              <a:t>Acute Pain </a:t>
            </a:r>
            <a:r>
              <a:rPr lang="en-US" b="1" dirty="0"/>
              <a:t>Affect Executive Function?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Participants</a:t>
            </a:r>
            <a:endParaRPr lang="en-US" dirty="0"/>
          </a:p>
        </p:txBody>
      </p:sp>
      <p:sp>
        <p:nvSpPr>
          <p:cNvPr id="3" name="Content Placeholder 2"/>
          <p:cNvSpPr>
            <a:spLocks noGrp="1"/>
          </p:cNvSpPr>
          <p:nvPr>
            <p:ph idx="1"/>
          </p:nvPr>
        </p:nvSpPr>
        <p:spPr>
          <a:xfrm>
            <a:off x="457200" y="1417638"/>
            <a:ext cx="8229600" cy="4525963"/>
          </a:xfrm>
        </p:spPr>
        <p:txBody>
          <a:bodyPr/>
          <a:lstStyle/>
          <a:p>
            <a:r>
              <a:rPr lang="en-US" dirty="0" smtClean="0"/>
              <a:t>Presented in acute pain at the RAC</a:t>
            </a:r>
          </a:p>
          <a:p>
            <a:r>
              <a:rPr lang="en-US" dirty="0" smtClean="0"/>
              <a:t>Recreationally Active (n=24)</a:t>
            </a:r>
          </a:p>
          <a:p>
            <a:pPr lvl="1"/>
            <a:r>
              <a:rPr lang="en-US" i="1" dirty="0" smtClean="0"/>
              <a:t>Operationally defined as any physical activity for at least 20 </a:t>
            </a:r>
            <a:r>
              <a:rPr lang="en-US" i="1" dirty="0" err="1" smtClean="0"/>
              <a:t>mins</a:t>
            </a:r>
            <a:r>
              <a:rPr lang="en-US" i="1" dirty="0" smtClean="0"/>
              <a:t> at least 3x per week (Riemann 2003)</a:t>
            </a:r>
            <a:r>
              <a:rPr lang="en-US" i="1" baseline="30000" dirty="0" smtClean="0"/>
              <a:t>13</a:t>
            </a:r>
            <a:endParaRPr lang="en-US" i="1" dirty="0" smtClean="0"/>
          </a:p>
          <a:p>
            <a:r>
              <a:rPr lang="en-US" dirty="0" smtClean="0"/>
              <a:t>21.5</a:t>
            </a:r>
            <a:r>
              <a:rPr lang="en-US" dirty="0"/>
              <a:t>±2.1 </a:t>
            </a:r>
            <a:r>
              <a:rPr lang="en-US" dirty="0" smtClean="0"/>
              <a:t>years </a:t>
            </a:r>
          </a:p>
          <a:p>
            <a:endParaRPr lang="en-US" dirty="0" smtClean="0"/>
          </a:p>
        </p:txBody>
      </p:sp>
      <p:sp>
        <p:nvSpPr>
          <p:cNvPr id="4" name="TextBox 3"/>
          <p:cNvSpPr txBox="1"/>
          <p:nvPr/>
        </p:nvSpPr>
        <p:spPr>
          <a:xfrm>
            <a:off x="4260501" y="469390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69774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5025"/>
            <a:ext cx="8229600" cy="1143000"/>
          </a:xfrm>
        </p:spPr>
        <p:txBody>
          <a:bodyPr/>
          <a:lstStyle/>
          <a:p>
            <a:r>
              <a:rPr lang="en-US" dirty="0" smtClean="0"/>
              <a:t>Criteria</a:t>
            </a:r>
            <a:endParaRPr lang="en-US" dirty="0"/>
          </a:p>
        </p:txBody>
      </p:sp>
      <p:sp>
        <p:nvSpPr>
          <p:cNvPr id="3" name="Content Placeholder 2"/>
          <p:cNvSpPr>
            <a:spLocks noGrp="1"/>
          </p:cNvSpPr>
          <p:nvPr>
            <p:ph idx="1"/>
          </p:nvPr>
        </p:nvSpPr>
        <p:spPr>
          <a:xfrm>
            <a:off x="457200" y="1168685"/>
            <a:ext cx="8229600" cy="4525963"/>
          </a:xfrm>
        </p:spPr>
        <p:txBody>
          <a:bodyPr/>
          <a:lstStyle/>
          <a:p>
            <a:r>
              <a:rPr lang="en-US" dirty="0"/>
              <a:t>Recreationally Active</a:t>
            </a:r>
          </a:p>
          <a:p>
            <a:r>
              <a:rPr lang="en-US" dirty="0"/>
              <a:t>Acute pain due to MSK injury (no </a:t>
            </a:r>
            <a:r>
              <a:rPr lang="en-US" dirty="0" err="1"/>
              <a:t>fx</a:t>
            </a:r>
            <a:r>
              <a:rPr lang="en-US" dirty="0"/>
              <a:t>)</a:t>
            </a:r>
          </a:p>
          <a:p>
            <a:pPr lvl="1"/>
            <a:r>
              <a:rPr lang="en-US" dirty="0" smtClean="0"/>
              <a:t>0-72 hours of injury</a:t>
            </a:r>
            <a:endParaRPr lang="en-US" dirty="0"/>
          </a:p>
          <a:p>
            <a:r>
              <a:rPr lang="en-US" dirty="0"/>
              <a:t>No MSK surgery within 6 months</a:t>
            </a:r>
          </a:p>
          <a:p>
            <a:r>
              <a:rPr lang="en-US" dirty="0"/>
              <a:t>No diagnosed concussion within past year</a:t>
            </a:r>
          </a:p>
          <a:p>
            <a:r>
              <a:rPr lang="en-US" dirty="0"/>
              <a:t>Not currently taking any pain medication </a:t>
            </a:r>
          </a:p>
          <a:p>
            <a:r>
              <a:rPr lang="en-US" dirty="0"/>
              <a:t>No </a:t>
            </a:r>
            <a:r>
              <a:rPr lang="en-US" dirty="0" err="1"/>
              <a:t>hx</a:t>
            </a:r>
            <a:r>
              <a:rPr lang="en-US" dirty="0"/>
              <a:t> of diagnosed mental illness or learning disability</a:t>
            </a:r>
          </a:p>
          <a:p>
            <a:endParaRPr lang="en-US" dirty="0"/>
          </a:p>
        </p:txBody>
      </p:sp>
    </p:spTree>
    <p:extLst>
      <p:ext uri="{BB962C8B-B14F-4D97-AF65-F5344CB8AC3E}">
        <p14:creationId xmlns:p14="http://schemas.microsoft.com/office/powerpoint/2010/main" val="3132191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ATC evaluated participant that presented with acute MSK injury (0-72 hours)</a:t>
            </a:r>
          </a:p>
          <a:p>
            <a:pPr marL="514350" indent="-514350">
              <a:buFont typeface="+mj-lt"/>
              <a:buAutoNum type="arabicPeriod"/>
            </a:pPr>
            <a:r>
              <a:rPr lang="en-US" dirty="0" smtClean="0"/>
              <a:t>Pain assessed using VAS</a:t>
            </a:r>
          </a:p>
          <a:p>
            <a:pPr marL="514350" indent="-514350">
              <a:buFont typeface="+mj-lt"/>
              <a:buAutoNum type="arabicPeriod"/>
            </a:pPr>
            <a:r>
              <a:rPr lang="en-US" dirty="0" smtClean="0"/>
              <a:t>Scripted NP testing in private room</a:t>
            </a:r>
          </a:p>
          <a:p>
            <a:pPr marL="514350" indent="-514350">
              <a:buFont typeface="+mj-lt"/>
              <a:buAutoNum type="arabicPeriod"/>
            </a:pPr>
            <a:r>
              <a:rPr lang="en-US" dirty="0" smtClean="0"/>
              <a:t>Follow up testing within 2 weeks</a:t>
            </a:r>
            <a:endParaRPr lang="en-US" dirty="0"/>
          </a:p>
        </p:txBody>
      </p:sp>
    </p:spTree>
    <p:extLst>
      <p:ext uri="{BB962C8B-B14F-4D97-AF65-F5344CB8AC3E}">
        <p14:creationId xmlns:p14="http://schemas.microsoft.com/office/powerpoint/2010/main" val="2522629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480376948"/>
              </p:ext>
            </p:extLst>
          </p:nvPr>
        </p:nvGraphicFramePr>
        <p:xfrm>
          <a:off x="180975" y="9525"/>
          <a:ext cx="8605216" cy="6038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64017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VAS</a:t>
            </a:r>
            <a:endParaRPr lang="en-US" dirty="0"/>
          </a:p>
        </p:txBody>
      </p:sp>
      <p:pic>
        <p:nvPicPr>
          <p:cNvPr id="2050" name="Picture 2" descr="http://www.physio-pedia.com/images/6/63/Visual_analog_scal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493" y="1184804"/>
            <a:ext cx="7592941" cy="179726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847493" y="2982069"/>
            <a:ext cx="7839307" cy="2893100"/>
          </a:xfrm>
          <a:prstGeom prst="rect">
            <a:avLst/>
          </a:prstGeom>
        </p:spPr>
        <p:txBody>
          <a:bodyPr wrap="square">
            <a:spAutoFit/>
          </a:bodyPr>
          <a:lstStyle/>
          <a:p>
            <a:pPr algn="ctr"/>
            <a:r>
              <a:rPr lang="en-US" sz="2500" b="1" dirty="0" smtClean="0"/>
              <a:t>0-100 mm Line</a:t>
            </a:r>
          </a:p>
          <a:p>
            <a:pPr marL="342900" indent="-342900">
              <a:buFont typeface="Arial"/>
              <a:buChar char="•"/>
            </a:pPr>
            <a:r>
              <a:rPr lang="en-US" sz="2200" dirty="0" smtClean="0"/>
              <a:t>0-4mm NO PAIN</a:t>
            </a:r>
          </a:p>
          <a:p>
            <a:pPr marL="342900" indent="-342900">
              <a:buFont typeface="Arial"/>
              <a:buChar char="•"/>
            </a:pPr>
            <a:r>
              <a:rPr lang="en-US" sz="2200" dirty="0" smtClean="0"/>
              <a:t>5-44mm MILD PAIN  </a:t>
            </a:r>
            <a:r>
              <a:rPr lang="en-US" sz="2200" b="1" dirty="0" smtClean="0"/>
              <a:t>(67%)</a:t>
            </a:r>
          </a:p>
          <a:p>
            <a:pPr marL="342900" indent="-342900">
              <a:buFont typeface="Arial"/>
              <a:buChar char="•"/>
            </a:pPr>
            <a:r>
              <a:rPr lang="en-US" sz="2200" dirty="0" smtClean="0"/>
              <a:t>45-74mm MODERATE PAIN </a:t>
            </a:r>
            <a:r>
              <a:rPr lang="en-US" sz="2200" b="1" dirty="0" smtClean="0"/>
              <a:t>(33%)</a:t>
            </a:r>
          </a:p>
          <a:p>
            <a:pPr marL="342900" indent="-342900">
              <a:buFont typeface="Arial"/>
              <a:buChar char="•"/>
            </a:pPr>
            <a:r>
              <a:rPr lang="en-US" sz="2200" dirty="0" smtClean="0"/>
              <a:t>75-100mm SEVERE PAIN </a:t>
            </a:r>
          </a:p>
          <a:p>
            <a:endParaRPr lang="en-US" sz="2200" dirty="0" smtClean="0"/>
          </a:p>
          <a:p>
            <a:pPr algn="ctr"/>
            <a:r>
              <a:rPr lang="en-US" sz="2500" b="1" dirty="0" smtClean="0"/>
              <a:t>Based on the patient’s </a:t>
            </a:r>
            <a:r>
              <a:rPr lang="en-US" sz="2500" b="1" i="1" dirty="0" smtClean="0"/>
              <a:t>current</a:t>
            </a:r>
            <a:r>
              <a:rPr lang="en-US" sz="2500" b="1" dirty="0" smtClean="0"/>
              <a:t> pain perception</a:t>
            </a:r>
            <a:endParaRPr lang="en-US" sz="2500" baseline="30000" dirty="0" smtClean="0"/>
          </a:p>
          <a:p>
            <a:pPr algn="ctr"/>
            <a:r>
              <a:rPr lang="en-US" sz="2200" i="1" dirty="0" smtClean="0"/>
              <a:t>(tested within 0-72 </a:t>
            </a:r>
            <a:r>
              <a:rPr lang="en-US" sz="2200" i="1" dirty="0" err="1" smtClean="0"/>
              <a:t>hrs</a:t>
            </a:r>
            <a:r>
              <a:rPr lang="en-US" sz="2200" i="1" dirty="0" smtClean="0"/>
              <a:t> of initial injury)</a:t>
            </a:r>
            <a:endParaRPr lang="en-US" sz="2200" i="1" dirty="0"/>
          </a:p>
        </p:txBody>
      </p:sp>
    </p:spTree>
    <p:extLst>
      <p:ext uri="{BB962C8B-B14F-4D97-AF65-F5344CB8AC3E}">
        <p14:creationId xmlns:p14="http://schemas.microsoft.com/office/powerpoint/2010/main" val="26215129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600"/>
            <a:ext cx="8229600" cy="1143000"/>
          </a:xfrm>
        </p:spPr>
        <p:txBody>
          <a:bodyPr/>
          <a:lstStyle/>
          <a:p>
            <a:r>
              <a:rPr lang="en-US" dirty="0" smtClean="0">
                <a:solidFill>
                  <a:schemeClr val="bg1"/>
                </a:solidFill>
              </a:rPr>
              <a:t>Digit Span (DS)</a:t>
            </a:r>
            <a:endParaRPr lang="en-US" dirty="0">
              <a:solidFill>
                <a:schemeClr val="bg1"/>
              </a:solidFill>
            </a:endParaRPr>
          </a:p>
        </p:txBody>
      </p:sp>
      <p:sp>
        <p:nvSpPr>
          <p:cNvPr id="3" name="Content Placeholder 2"/>
          <p:cNvSpPr>
            <a:spLocks noGrp="1"/>
          </p:cNvSpPr>
          <p:nvPr>
            <p:ph sz="half" idx="1"/>
          </p:nvPr>
        </p:nvSpPr>
        <p:spPr/>
        <p:txBody>
          <a:bodyPr/>
          <a:lstStyle/>
          <a:p>
            <a:r>
              <a:rPr lang="en-US" dirty="0"/>
              <a:t>Wechsler battery (WAIS) </a:t>
            </a:r>
          </a:p>
          <a:p>
            <a:r>
              <a:rPr lang="en-US" b="1" dirty="0" smtClean="0"/>
              <a:t>Forward</a:t>
            </a:r>
            <a:endParaRPr lang="en-US" b="1" dirty="0"/>
          </a:p>
          <a:p>
            <a:pPr lvl="1"/>
            <a:r>
              <a:rPr lang="en-US" dirty="0" smtClean="0"/>
              <a:t>Immediate Recall</a:t>
            </a:r>
          </a:p>
          <a:p>
            <a:pPr lvl="1"/>
            <a:r>
              <a:rPr lang="en-US" dirty="0" smtClean="0"/>
              <a:t>Relies short term storage</a:t>
            </a:r>
          </a:p>
          <a:p>
            <a:r>
              <a:rPr lang="en-US" b="1" dirty="0" smtClean="0"/>
              <a:t>Backward</a:t>
            </a:r>
          </a:p>
          <a:p>
            <a:pPr lvl="1"/>
            <a:r>
              <a:rPr lang="en-US" dirty="0" smtClean="0"/>
              <a:t>Working memory</a:t>
            </a:r>
          </a:p>
          <a:p>
            <a:pPr lvl="1"/>
            <a:r>
              <a:rPr lang="en-US" dirty="0" smtClean="0"/>
              <a:t>Discontinue with failure on both trials (24)</a:t>
            </a:r>
          </a:p>
        </p:txBody>
      </p:sp>
      <p:pic>
        <p:nvPicPr>
          <p:cNvPr id="7" name="Picture 6" descr="DIGIT SPAN.pdf"/>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16115" t="30248" r="41328" b="49001"/>
          <a:stretch/>
        </p:blipFill>
        <p:spPr>
          <a:xfrm>
            <a:off x="4495800" y="1731963"/>
            <a:ext cx="4407511" cy="3290495"/>
          </a:xfrm>
          <a:prstGeom prst="rect">
            <a:avLst/>
          </a:prstGeom>
        </p:spPr>
      </p:pic>
    </p:spTree>
    <p:extLst>
      <p:ext uri="{BB962C8B-B14F-4D97-AF65-F5344CB8AC3E}">
        <p14:creationId xmlns:p14="http://schemas.microsoft.com/office/powerpoint/2010/main" val="17481174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600"/>
            <a:ext cx="8229600" cy="1143000"/>
          </a:xfrm>
        </p:spPr>
        <p:txBody>
          <a:bodyPr/>
          <a:lstStyle/>
          <a:p>
            <a:r>
              <a:rPr lang="en-US" dirty="0" smtClean="0">
                <a:solidFill>
                  <a:schemeClr val="bg1"/>
                </a:solidFill>
              </a:rPr>
              <a:t>Digits Backward</a:t>
            </a:r>
            <a:endParaRPr lang="en-US" dirty="0">
              <a:solidFill>
                <a:schemeClr val="bg1"/>
              </a:solidFill>
            </a:endParaRPr>
          </a:p>
        </p:txBody>
      </p:sp>
      <p:sp>
        <p:nvSpPr>
          <p:cNvPr id="3" name="Content Placeholder 2"/>
          <p:cNvSpPr>
            <a:spLocks noGrp="1"/>
          </p:cNvSpPr>
          <p:nvPr>
            <p:ph sz="half" idx="1"/>
          </p:nvPr>
        </p:nvSpPr>
        <p:spPr/>
        <p:txBody>
          <a:bodyPr/>
          <a:lstStyle/>
          <a:p>
            <a:r>
              <a:rPr lang="en-US" b="1" dirty="0" smtClean="0"/>
              <a:t>Working </a:t>
            </a:r>
            <a:r>
              <a:rPr lang="en-US" b="1" dirty="0"/>
              <a:t>Memory</a:t>
            </a:r>
          </a:p>
          <a:p>
            <a:pPr marL="457200" lvl="1" indent="0">
              <a:buNone/>
            </a:pPr>
            <a:r>
              <a:rPr lang="en-US" dirty="0" smtClean="0"/>
              <a:t>- Ability to manipulate info</a:t>
            </a:r>
          </a:p>
          <a:p>
            <a:pPr marL="457200" lvl="1" indent="0">
              <a:buNone/>
            </a:pPr>
            <a:r>
              <a:rPr lang="en-US" dirty="0" smtClean="0"/>
              <a:t>- 12 trials</a:t>
            </a:r>
            <a:endParaRPr lang="en-US" dirty="0"/>
          </a:p>
          <a:p>
            <a:pPr lvl="1"/>
            <a:endParaRPr lang="en-US" dirty="0"/>
          </a:p>
          <a:p>
            <a:r>
              <a:rPr lang="en-US" dirty="0"/>
              <a:t>Discontinue with a failure on both </a:t>
            </a:r>
            <a:r>
              <a:rPr lang="en-US" dirty="0" smtClean="0"/>
              <a:t>trials</a:t>
            </a:r>
          </a:p>
          <a:p>
            <a:endParaRPr lang="en-US" dirty="0"/>
          </a:p>
          <a:p>
            <a:r>
              <a:rPr lang="en-US" dirty="0"/>
              <a:t>Max score of 24</a:t>
            </a:r>
          </a:p>
          <a:p>
            <a:endParaRPr lang="en-US" dirty="0"/>
          </a:p>
        </p:txBody>
      </p:sp>
      <p:pic>
        <p:nvPicPr>
          <p:cNvPr id="9" name="Content Placeholder 3" descr="DIGIT SPAN.pdf"/>
          <p:cNvPicPr>
            <a:picLocks noGrp="1" noChangeAspect="1"/>
          </p:cNvPicPr>
          <p:nvPr>
            <p:ph idx="1"/>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57945" t="54636" r="1834" b="15997"/>
          <a:stretch/>
        </p:blipFill>
        <p:spPr>
          <a:xfrm>
            <a:off x="4777110" y="1600200"/>
            <a:ext cx="4268252" cy="4525963"/>
          </a:xfrm>
          <a:prstGeom prst="rect">
            <a:avLst/>
          </a:prstGeom>
        </p:spPr>
      </p:pic>
    </p:spTree>
    <p:extLst>
      <p:ext uri="{BB962C8B-B14F-4D97-AF65-F5344CB8AC3E}">
        <p14:creationId xmlns:p14="http://schemas.microsoft.com/office/powerpoint/2010/main" val="2060192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600"/>
            <a:ext cx="8229600" cy="1143000"/>
          </a:xfrm>
        </p:spPr>
        <p:txBody>
          <a:bodyPr/>
          <a:lstStyle/>
          <a:p>
            <a:r>
              <a:rPr lang="en-US" dirty="0" smtClean="0">
                <a:solidFill>
                  <a:schemeClr val="bg1"/>
                </a:solidFill>
              </a:rPr>
              <a:t>RAVLT</a:t>
            </a:r>
            <a:endParaRPr lang="en-US" dirty="0">
              <a:solidFill>
                <a:schemeClr val="bg1"/>
              </a:solidFill>
            </a:endParaRPr>
          </a:p>
        </p:txBody>
      </p:sp>
      <p:sp>
        <p:nvSpPr>
          <p:cNvPr id="3" name="Content Placeholder 2"/>
          <p:cNvSpPr>
            <a:spLocks noGrp="1"/>
          </p:cNvSpPr>
          <p:nvPr>
            <p:ph sz="half" idx="1"/>
          </p:nvPr>
        </p:nvSpPr>
        <p:spPr>
          <a:xfrm>
            <a:off x="135626" y="1600200"/>
            <a:ext cx="3170220" cy="4525963"/>
          </a:xfrm>
        </p:spPr>
        <p:txBody>
          <a:bodyPr/>
          <a:lstStyle/>
          <a:p>
            <a:r>
              <a:rPr lang="en-US" sz="2200" dirty="0"/>
              <a:t>Auditory </a:t>
            </a:r>
            <a:r>
              <a:rPr lang="en-US" sz="2200" dirty="0" smtClean="0"/>
              <a:t>and verbal memory </a:t>
            </a:r>
            <a:r>
              <a:rPr lang="en-US" sz="2200" dirty="0"/>
              <a:t>and </a:t>
            </a:r>
            <a:r>
              <a:rPr lang="en-US" sz="2200" dirty="0" smtClean="0"/>
              <a:t>learning</a:t>
            </a:r>
            <a:r>
              <a:rPr lang="en-US" sz="2200" baseline="30000" dirty="0" smtClean="0"/>
              <a:t>16</a:t>
            </a:r>
          </a:p>
          <a:p>
            <a:pPr lvl="1"/>
            <a:r>
              <a:rPr lang="en-US" sz="1800" dirty="0" smtClean="0"/>
              <a:t>Immediate recall (A1)</a:t>
            </a:r>
          </a:p>
          <a:p>
            <a:pPr lvl="1"/>
            <a:r>
              <a:rPr lang="en-US" sz="1800" dirty="0" smtClean="0"/>
              <a:t>Learning curve (sum)</a:t>
            </a:r>
          </a:p>
          <a:p>
            <a:pPr lvl="1"/>
            <a:r>
              <a:rPr lang="en-US" sz="1800" dirty="0" smtClean="0"/>
              <a:t>Interference (A6)</a:t>
            </a:r>
          </a:p>
          <a:p>
            <a:pPr lvl="1"/>
            <a:r>
              <a:rPr lang="en-US" sz="1800" dirty="0" smtClean="0"/>
              <a:t>Delayed Recall (A7)</a:t>
            </a:r>
          </a:p>
          <a:p>
            <a:pPr lvl="1"/>
            <a:r>
              <a:rPr lang="en-US" sz="1800" dirty="0" smtClean="0"/>
              <a:t>Delayed Recognition</a:t>
            </a:r>
          </a:p>
          <a:p>
            <a:pPr lvl="1"/>
            <a:endParaRPr lang="en-US" sz="1800" dirty="0" smtClean="0"/>
          </a:p>
          <a:p>
            <a:r>
              <a:rPr lang="en-US" sz="2200" dirty="0" smtClean="0"/>
              <a:t>Alternate form follow up testing</a:t>
            </a:r>
            <a:endParaRPr lang="en-US" sz="2200" baseline="30000" dirty="0"/>
          </a:p>
          <a:p>
            <a:endParaRPr lang="en-US" dirty="0"/>
          </a:p>
        </p:txBody>
      </p:sp>
      <p:pic>
        <p:nvPicPr>
          <p:cNvPr id="6" name="Picture 2" descr="http://www.jped.com.br/conteudo/04-80-S111/image03_in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91792" y="1603600"/>
            <a:ext cx="5652208" cy="456074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161066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9916"/>
            <a:ext cx="8229600" cy="1143000"/>
          </a:xfrm>
        </p:spPr>
        <p:txBody>
          <a:bodyPr/>
          <a:lstStyle/>
          <a:p>
            <a:r>
              <a:rPr lang="en-US" dirty="0" smtClean="0">
                <a:solidFill>
                  <a:srgbClr val="FFFFFF"/>
                </a:solidFill>
              </a:rPr>
              <a:t>RAVLT</a:t>
            </a:r>
            <a:endParaRPr lang="en-US" dirty="0">
              <a:solidFill>
                <a:srgbClr val="FFFFFF"/>
              </a:solidFill>
            </a:endParaRPr>
          </a:p>
        </p:txBody>
      </p:sp>
      <p:sp>
        <p:nvSpPr>
          <p:cNvPr id="3" name="Content Placeholder 2"/>
          <p:cNvSpPr>
            <a:spLocks noGrp="1"/>
          </p:cNvSpPr>
          <p:nvPr>
            <p:ph sz="half" idx="1"/>
          </p:nvPr>
        </p:nvSpPr>
        <p:spPr>
          <a:xfrm>
            <a:off x="592826" y="4413778"/>
            <a:ext cx="7211862" cy="2168558"/>
          </a:xfrm>
        </p:spPr>
        <p:txBody>
          <a:bodyPr/>
          <a:lstStyle/>
          <a:p>
            <a:endParaRPr lang="en-US" dirty="0" smtClean="0"/>
          </a:p>
          <a:p>
            <a:endParaRPr lang="en-US" dirty="0"/>
          </a:p>
          <a:p>
            <a:r>
              <a:rPr lang="en-US" dirty="0" smtClean="0"/>
              <a:t>Total List A: </a:t>
            </a:r>
            <a:r>
              <a:rPr lang="en-US" u="sng" dirty="0" smtClean="0"/>
              <a:t>_____</a:t>
            </a:r>
            <a:endParaRPr lang="en-US" u="sng" dirty="0"/>
          </a:p>
        </p:txBody>
      </p:sp>
      <p:pic>
        <p:nvPicPr>
          <p:cNvPr id="5" name="Picture 4"/>
          <p:cNvPicPr/>
          <p:nvPr/>
        </p:nvPicPr>
        <p:blipFill rotWithShape="1">
          <a:blip r:embed="rId3">
            <a:extLst>
              <a:ext uri="{28A0092B-C50C-407E-A947-70E740481C1C}">
                <a14:useLocalDpi xmlns:a14="http://schemas.microsoft.com/office/drawing/2010/main" val="0"/>
              </a:ext>
            </a:extLst>
          </a:blip>
          <a:srcRect l="1650"/>
          <a:stretch/>
        </p:blipFill>
        <p:spPr bwMode="auto">
          <a:xfrm>
            <a:off x="1137041" y="1652916"/>
            <a:ext cx="6840263" cy="3342502"/>
          </a:xfrm>
          <a:prstGeom prst="rect">
            <a:avLst/>
          </a:prstGeom>
          <a:noFill/>
          <a:ln>
            <a:noFill/>
          </a:ln>
        </p:spPr>
      </p:pic>
    </p:spTree>
    <p:extLst>
      <p:ext uri="{BB962C8B-B14F-4D97-AF65-F5344CB8AC3E}">
        <p14:creationId xmlns:p14="http://schemas.microsoft.com/office/powerpoint/2010/main" val="16858863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7840"/>
            <a:ext cx="8229600" cy="1143000"/>
          </a:xfrm>
        </p:spPr>
        <p:txBody>
          <a:bodyPr/>
          <a:lstStyle/>
          <a:p>
            <a:r>
              <a:rPr lang="en-US" dirty="0" smtClean="0">
                <a:solidFill>
                  <a:srgbClr val="FFFFFF"/>
                </a:solidFill>
              </a:rPr>
              <a:t>Trails Making Test B (TMT-B)</a:t>
            </a:r>
            <a:endParaRPr lang="en-US" dirty="0">
              <a:solidFill>
                <a:srgbClr val="FFFFFF"/>
              </a:solidFill>
            </a:endParaRPr>
          </a:p>
        </p:txBody>
      </p:sp>
      <p:sp>
        <p:nvSpPr>
          <p:cNvPr id="3" name="Content Placeholder 2"/>
          <p:cNvSpPr>
            <a:spLocks noGrp="1"/>
          </p:cNvSpPr>
          <p:nvPr>
            <p:ph sz="half" idx="1"/>
          </p:nvPr>
        </p:nvSpPr>
        <p:spPr/>
        <p:txBody>
          <a:bodyPr/>
          <a:lstStyle/>
          <a:p>
            <a:r>
              <a:rPr lang="en-US" sz="2200" dirty="0"/>
              <a:t>Army Individual Test Battery (1944</a:t>
            </a:r>
            <a:r>
              <a:rPr lang="en-US" sz="2200" dirty="0" smtClean="0"/>
              <a:t>)</a:t>
            </a:r>
          </a:p>
          <a:p>
            <a:r>
              <a:rPr lang="en-US" sz="2200" dirty="0" smtClean="0"/>
              <a:t>Attention</a:t>
            </a:r>
            <a:r>
              <a:rPr lang="en-US" sz="2200" dirty="0"/>
              <a:t>, </a:t>
            </a:r>
            <a:r>
              <a:rPr lang="en-US" sz="2200" b="1" dirty="0"/>
              <a:t>set switching</a:t>
            </a:r>
            <a:r>
              <a:rPr lang="en-US" sz="2200" dirty="0"/>
              <a:t>, visual motor tracking</a:t>
            </a:r>
          </a:p>
          <a:p>
            <a:r>
              <a:rPr lang="en-US" sz="2200" dirty="0" smtClean="0"/>
              <a:t>Sample </a:t>
            </a:r>
            <a:r>
              <a:rPr lang="en-US" sz="2200" dirty="0"/>
              <a:t>given first </a:t>
            </a:r>
          </a:p>
          <a:p>
            <a:r>
              <a:rPr lang="en-US" sz="2200" dirty="0"/>
              <a:t>Scored based on seconds to complete</a:t>
            </a:r>
          </a:p>
          <a:p>
            <a:r>
              <a:rPr lang="en-US" sz="2200" dirty="0"/>
              <a:t>Reliability coefficients for this test range from 0.6-0.9, with many reports of 0.8</a:t>
            </a:r>
            <a:r>
              <a:rPr lang="en-US" sz="2200" baseline="30000" dirty="0"/>
              <a:t>4</a:t>
            </a:r>
            <a:endParaRPr lang="en-US" sz="2200" dirty="0"/>
          </a:p>
          <a:p>
            <a:endParaRPr lang="en-US" sz="2200" dirty="0"/>
          </a:p>
        </p:txBody>
      </p:sp>
      <p:pic>
        <p:nvPicPr>
          <p:cNvPr id="6" name="Picture 2" descr="http://www.nhtsa.gov/people/injury/olddrive/OlderDriversBook/images/Trail-Making.gif"/>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758617" y="1600200"/>
            <a:ext cx="4265630" cy="50574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8842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Executive Function?</a:t>
            </a:r>
          </a:p>
        </p:txBody>
      </p:sp>
      <p:sp>
        <p:nvSpPr>
          <p:cNvPr id="3" name="Content Placeholder 2"/>
          <p:cNvSpPr>
            <a:spLocks noGrp="1"/>
          </p:cNvSpPr>
          <p:nvPr>
            <p:ph idx="1"/>
          </p:nvPr>
        </p:nvSpPr>
        <p:spPr>
          <a:xfrm>
            <a:off x="457199" y="1417639"/>
            <a:ext cx="6533730" cy="4389316"/>
          </a:xfrm>
        </p:spPr>
        <p:txBody>
          <a:bodyPr/>
          <a:lstStyle/>
          <a:p>
            <a:pPr marL="0" indent="0">
              <a:buNone/>
            </a:pPr>
            <a:r>
              <a:rPr lang="en-US" b="1" i="1" dirty="0"/>
              <a:t>The capacity to flexibly plan </a:t>
            </a:r>
            <a:r>
              <a:rPr lang="en-US" b="1" i="1" dirty="0" smtClean="0"/>
              <a:t>        purposeful </a:t>
            </a:r>
            <a:r>
              <a:rPr lang="en-US" b="1" i="1" dirty="0"/>
              <a:t>behavior </a:t>
            </a:r>
            <a:r>
              <a:rPr lang="en-US" b="1" i="1" baseline="30000" dirty="0" smtClean="0"/>
              <a:t>1</a:t>
            </a:r>
          </a:p>
          <a:p>
            <a:pPr lvl="1"/>
            <a:r>
              <a:rPr lang="en-US" dirty="0" smtClean="0"/>
              <a:t>Prefrontal </a:t>
            </a:r>
            <a:r>
              <a:rPr lang="en-US" dirty="0"/>
              <a:t>cortex (PFC</a:t>
            </a:r>
            <a:r>
              <a:rPr lang="en-US" dirty="0" smtClean="0"/>
              <a:t>)</a:t>
            </a:r>
            <a:endParaRPr lang="en-US" baseline="30000" dirty="0" smtClean="0"/>
          </a:p>
          <a:p>
            <a:pPr lvl="1"/>
            <a:r>
              <a:rPr lang="en-US" dirty="0" smtClean="0"/>
              <a:t>Ability to modify thoughts &amp;       actions</a:t>
            </a:r>
          </a:p>
          <a:p>
            <a:pPr lvl="1"/>
            <a:r>
              <a:rPr lang="en-US" dirty="0"/>
              <a:t>Task switching, attention, planning, decision making, working memory etc</a:t>
            </a:r>
            <a:r>
              <a:rPr lang="en-US" dirty="0" smtClean="0"/>
              <a:t>.</a:t>
            </a:r>
            <a:endParaRPr lang="en-US" dirty="0"/>
          </a:p>
          <a:p>
            <a:pPr lvl="1"/>
            <a:r>
              <a:rPr lang="en-US" dirty="0" smtClean="0"/>
              <a:t>Highest </a:t>
            </a:r>
            <a:r>
              <a:rPr lang="en-US" dirty="0"/>
              <a:t>level of </a:t>
            </a:r>
            <a:r>
              <a:rPr lang="en-US" dirty="0" smtClean="0"/>
              <a:t>human processing</a:t>
            </a:r>
            <a:r>
              <a:rPr lang="en-US" baseline="30000" dirty="0" smtClean="0"/>
              <a:t>2,3</a:t>
            </a:r>
            <a:endParaRPr lang="en-US" sz="2400" dirty="0"/>
          </a:p>
          <a:p>
            <a:endParaRPr lang="en-US" dirty="0"/>
          </a:p>
        </p:txBody>
      </p:sp>
      <p:pic>
        <p:nvPicPr>
          <p:cNvPr id="4" name="Picture 3"/>
          <p:cNvPicPr>
            <a:picLocks noChangeAspect="1"/>
          </p:cNvPicPr>
          <p:nvPr/>
        </p:nvPicPr>
        <p:blipFill>
          <a:blip r:embed="rId3"/>
          <a:stretch>
            <a:fillRect/>
          </a:stretch>
        </p:blipFill>
        <p:spPr>
          <a:xfrm>
            <a:off x="5671652" y="1159473"/>
            <a:ext cx="3275957" cy="2248704"/>
          </a:xfrm>
          <a:prstGeom prst="rect">
            <a:avLst/>
          </a:prstGeom>
        </p:spPr>
      </p:pic>
      <p:sp>
        <p:nvSpPr>
          <p:cNvPr id="6" name="TextBox 5"/>
          <p:cNvSpPr txBox="1"/>
          <p:nvPr/>
        </p:nvSpPr>
        <p:spPr>
          <a:xfrm>
            <a:off x="3217496" y="6338076"/>
            <a:ext cx="5926504" cy="338554"/>
          </a:xfrm>
          <a:prstGeom prst="rect">
            <a:avLst/>
          </a:prstGeom>
          <a:noFill/>
        </p:spPr>
        <p:txBody>
          <a:bodyPr wrap="square" rtlCol="0">
            <a:spAutoFit/>
          </a:bodyPr>
          <a:lstStyle/>
          <a:p>
            <a:pPr algn="r"/>
            <a:r>
              <a:rPr lang="en-US" sz="1600" dirty="0" smtClean="0"/>
              <a:t>(1. Howell, 2. Gilbert, 3. Wang)</a:t>
            </a:r>
            <a:endParaRPr lang="en-US" sz="1600" dirty="0"/>
          </a:p>
        </p:txBody>
      </p:sp>
    </p:spTree>
    <p:extLst>
      <p:ext uri="{BB962C8B-B14F-4D97-AF65-F5344CB8AC3E}">
        <p14:creationId xmlns:p14="http://schemas.microsoft.com/office/powerpoint/2010/main" val="13405641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9294"/>
            <a:ext cx="8229600" cy="1143000"/>
          </a:xfrm>
        </p:spPr>
        <p:txBody>
          <a:bodyPr/>
          <a:lstStyle/>
          <a:p>
            <a:r>
              <a:rPr lang="en-US" dirty="0" smtClean="0"/>
              <a:t>Statistical Design</a:t>
            </a:r>
            <a:endParaRPr lang="en-US" dirty="0"/>
          </a:p>
        </p:txBody>
      </p:sp>
      <p:sp>
        <p:nvSpPr>
          <p:cNvPr id="3" name="Content Placeholder 2"/>
          <p:cNvSpPr>
            <a:spLocks noGrp="1"/>
          </p:cNvSpPr>
          <p:nvPr>
            <p:ph idx="1"/>
          </p:nvPr>
        </p:nvSpPr>
        <p:spPr>
          <a:xfrm>
            <a:off x="363415" y="1378666"/>
            <a:ext cx="8229600" cy="3729563"/>
          </a:xfrm>
        </p:spPr>
        <p:txBody>
          <a:bodyPr/>
          <a:lstStyle/>
          <a:p>
            <a:pPr marL="0" indent="0">
              <a:buNone/>
            </a:pPr>
            <a:endParaRPr lang="en-US" sz="2400" dirty="0" smtClean="0"/>
          </a:p>
          <a:p>
            <a:r>
              <a:rPr lang="en-US" sz="2800" dirty="0" smtClean="0"/>
              <a:t> Seven paired samples t-tests using SPSS</a:t>
            </a:r>
          </a:p>
          <a:p>
            <a:pPr lvl="1"/>
            <a:r>
              <a:rPr lang="en-US" sz="2400" dirty="0" smtClean="0"/>
              <a:t>DS (2 scores</a:t>
            </a:r>
            <a:r>
              <a:rPr lang="en-US" sz="2400" dirty="0"/>
              <a:t>)</a:t>
            </a:r>
            <a:endParaRPr lang="en-US" sz="2400" dirty="0" smtClean="0"/>
          </a:p>
          <a:p>
            <a:pPr lvl="1"/>
            <a:r>
              <a:rPr lang="en-US" sz="2400" dirty="0" smtClean="0"/>
              <a:t>RAVLT (4 scores)</a:t>
            </a:r>
          </a:p>
          <a:p>
            <a:pPr lvl="1"/>
            <a:r>
              <a:rPr lang="en-US" sz="2400" dirty="0" smtClean="0"/>
              <a:t>TMT-B (1 score)</a:t>
            </a:r>
            <a:endParaRPr lang="en-US" sz="2400" dirty="0"/>
          </a:p>
          <a:p>
            <a:pPr marL="0" indent="0">
              <a:buNone/>
            </a:pPr>
            <a:endParaRPr lang="en-US" sz="2400" dirty="0"/>
          </a:p>
          <a:p>
            <a:r>
              <a:rPr lang="en-US" sz="2800" dirty="0"/>
              <a:t> </a:t>
            </a:r>
            <a:r>
              <a:rPr lang="en-US" sz="2800" dirty="0" smtClean="0"/>
              <a:t>Adjusted alpha level of .007</a:t>
            </a:r>
            <a:endParaRPr lang="en-US" sz="2400" dirty="0"/>
          </a:p>
          <a:p>
            <a:pPr marL="0" indent="0">
              <a:buNone/>
            </a:pPr>
            <a:endParaRPr lang="en-US" sz="2400" dirty="0"/>
          </a:p>
        </p:txBody>
      </p:sp>
    </p:spTree>
    <p:extLst>
      <p:ext uri="{BB962C8B-B14F-4D97-AF65-F5344CB8AC3E}">
        <p14:creationId xmlns:p14="http://schemas.microsoft.com/office/powerpoint/2010/main" val="23222425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558491929"/>
              </p:ext>
            </p:extLst>
          </p:nvPr>
        </p:nvGraphicFramePr>
        <p:xfrm>
          <a:off x="180975" y="9525"/>
          <a:ext cx="8605216" cy="6056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p:cNvSpPr/>
          <p:nvPr/>
        </p:nvSpPr>
        <p:spPr>
          <a:xfrm>
            <a:off x="7311501" y="5264478"/>
            <a:ext cx="1195979" cy="801384"/>
          </a:xfrm>
          <a:prstGeom prst="ellipse">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endParaRPr>
          </a:p>
        </p:txBody>
      </p:sp>
    </p:spTree>
    <p:extLst>
      <p:ext uri="{BB962C8B-B14F-4D97-AF65-F5344CB8AC3E}">
        <p14:creationId xmlns:p14="http://schemas.microsoft.com/office/powerpoint/2010/main" val="4213851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7023"/>
          </a:xfrm>
        </p:spPr>
        <p:txBody>
          <a:bodyPr/>
          <a:lstStyle/>
          <a:p>
            <a:r>
              <a:rPr lang="en-US" dirty="0" smtClean="0"/>
              <a:t>Results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20918073"/>
              </p:ext>
            </p:extLst>
          </p:nvPr>
        </p:nvGraphicFramePr>
        <p:xfrm>
          <a:off x="457199" y="1516074"/>
          <a:ext cx="8229600" cy="512064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593382">
                <a:tc>
                  <a:txBody>
                    <a:bodyPr/>
                    <a:lstStyle/>
                    <a:p>
                      <a:pPr algn="ctr"/>
                      <a:r>
                        <a:rPr lang="en-US" dirty="0" smtClean="0"/>
                        <a:t>Pair</a:t>
                      </a:r>
                      <a:endParaRPr lang="en-US" dirty="0"/>
                    </a:p>
                  </a:txBody>
                  <a:tcPr/>
                </a:tc>
                <a:tc>
                  <a:txBody>
                    <a:bodyPr/>
                    <a:lstStyle/>
                    <a:p>
                      <a:pPr algn="ctr"/>
                      <a:r>
                        <a:rPr lang="en-US" dirty="0" smtClean="0"/>
                        <a:t>Time</a:t>
                      </a:r>
                      <a:endParaRPr lang="en-US" dirty="0"/>
                    </a:p>
                  </a:txBody>
                  <a:tcPr/>
                </a:tc>
                <a:tc>
                  <a:txBody>
                    <a:bodyPr/>
                    <a:lstStyle/>
                    <a:p>
                      <a:pPr algn="ctr"/>
                      <a:r>
                        <a:rPr lang="en-US" dirty="0" smtClean="0"/>
                        <a:t>Mean</a:t>
                      </a:r>
                      <a:endParaRPr lang="en-US" dirty="0"/>
                    </a:p>
                  </a:txBody>
                  <a:tcPr/>
                </a:tc>
                <a:tc>
                  <a:txBody>
                    <a:bodyPr/>
                    <a:lstStyle/>
                    <a:p>
                      <a:pPr algn="ctr"/>
                      <a:r>
                        <a:rPr lang="en-US" dirty="0" smtClean="0"/>
                        <a:t>N</a:t>
                      </a:r>
                      <a:endParaRPr lang="en-US" dirty="0"/>
                    </a:p>
                  </a:txBody>
                  <a:tcPr/>
                </a:tc>
                <a:tc>
                  <a:txBody>
                    <a:bodyPr/>
                    <a:lstStyle/>
                    <a:p>
                      <a:pPr algn="ctr"/>
                      <a:r>
                        <a:rPr lang="en-US" dirty="0" smtClean="0"/>
                        <a:t>Std. Deviation</a:t>
                      </a:r>
                      <a:endParaRPr lang="en-US" dirty="0"/>
                    </a:p>
                  </a:txBody>
                  <a:tcPr/>
                </a:tc>
                <a:tc>
                  <a:txBody>
                    <a:bodyPr/>
                    <a:lstStyle/>
                    <a:p>
                      <a:pPr algn="ctr"/>
                      <a:r>
                        <a:rPr lang="en-US" dirty="0" smtClean="0"/>
                        <a:t>P</a:t>
                      </a:r>
                      <a:endParaRPr lang="en-US" dirty="0"/>
                    </a:p>
                  </a:txBody>
                  <a:tcPr/>
                </a:tc>
              </a:tr>
              <a:tr h="593382">
                <a:tc>
                  <a:txBody>
                    <a:bodyPr/>
                    <a:lstStyle/>
                    <a:p>
                      <a:pPr algn="ctr"/>
                      <a:r>
                        <a:rPr lang="en-US" b="1" dirty="0" smtClean="0"/>
                        <a:t>DSF</a:t>
                      </a:r>
                      <a:endParaRPr lang="en-US" b="1" dirty="0"/>
                    </a:p>
                  </a:txBody>
                  <a:tcPr/>
                </a:tc>
                <a:tc>
                  <a:txBody>
                    <a:bodyPr/>
                    <a:lstStyle/>
                    <a:p>
                      <a:pPr algn="ctr"/>
                      <a:r>
                        <a:rPr lang="en-US" b="1" dirty="0" smtClean="0"/>
                        <a:t>1</a:t>
                      </a:r>
                    </a:p>
                    <a:p>
                      <a:pPr algn="ctr"/>
                      <a:r>
                        <a:rPr lang="en-US" b="1" dirty="0" smtClean="0"/>
                        <a:t>2</a:t>
                      </a:r>
                      <a:endParaRPr lang="en-US" b="1" dirty="0"/>
                    </a:p>
                  </a:txBody>
                  <a:tcPr/>
                </a:tc>
                <a:tc>
                  <a:txBody>
                    <a:bodyPr/>
                    <a:lstStyle/>
                    <a:p>
                      <a:pPr algn="ctr"/>
                      <a:r>
                        <a:rPr lang="en-US" b="1" dirty="0" smtClean="0"/>
                        <a:t>8.7</a:t>
                      </a:r>
                    </a:p>
                    <a:p>
                      <a:pPr algn="ctr"/>
                      <a:r>
                        <a:rPr lang="en-US" b="1" dirty="0" smtClean="0"/>
                        <a:t>9.6</a:t>
                      </a:r>
                    </a:p>
                  </a:txBody>
                  <a:tcPr/>
                </a:tc>
                <a:tc>
                  <a:txBody>
                    <a:bodyPr/>
                    <a:lstStyle/>
                    <a:p>
                      <a:pPr algn="ctr"/>
                      <a:r>
                        <a:rPr lang="en-US" b="1" dirty="0" smtClean="0"/>
                        <a:t>24</a:t>
                      </a:r>
                    </a:p>
                    <a:p>
                      <a:pPr algn="ctr"/>
                      <a:r>
                        <a:rPr lang="en-US" b="1" dirty="0" smtClean="0"/>
                        <a:t>24</a:t>
                      </a:r>
                      <a:endParaRPr lang="en-US" b="1" dirty="0"/>
                    </a:p>
                  </a:txBody>
                  <a:tcPr/>
                </a:tc>
                <a:tc>
                  <a:txBody>
                    <a:bodyPr/>
                    <a:lstStyle/>
                    <a:p>
                      <a:pPr algn="ctr"/>
                      <a:r>
                        <a:rPr lang="en-US" b="1" dirty="0" smtClean="0"/>
                        <a:t>1.8</a:t>
                      </a:r>
                    </a:p>
                    <a:p>
                      <a:pPr algn="ctr"/>
                      <a:r>
                        <a:rPr lang="en-US" b="1" dirty="0" smtClean="0"/>
                        <a:t>1.8</a:t>
                      </a:r>
                    </a:p>
                  </a:txBody>
                  <a:tcPr/>
                </a:tc>
                <a:tc>
                  <a:txBody>
                    <a:bodyPr/>
                    <a:lstStyle/>
                    <a:p>
                      <a:pPr algn="ctr"/>
                      <a:r>
                        <a:rPr lang="en-US" b="1" dirty="0" smtClean="0"/>
                        <a:t>0.001*</a:t>
                      </a:r>
                      <a:endParaRPr lang="en-US" b="1" dirty="0"/>
                    </a:p>
                  </a:txBody>
                  <a:tcPr/>
                </a:tc>
              </a:tr>
              <a:tr h="593382">
                <a:tc>
                  <a:txBody>
                    <a:bodyPr/>
                    <a:lstStyle/>
                    <a:p>
                      <a:pPr algn="ctr"/>
                      <a:r>
                        <a:rPr lang="en-US" dirty="0" smtClean="0"/>
                        <a:t>DSB</a:t>
                      </a:r>
                    </a:p>
                  </a:txBody>
                  <a:tcPr/>
                </a:tc>
                <a:tc>
                  <a:txBody>
                    <a:bodyPr/>
                    <a:lstStyle/>
                    <a:p>
                      <a:pPr algn="ctr"/>
                      <a:r>
                        <a:rPr lang="en-US" dirty="0" smtClean="0"/>
                        <a:t>1</a:t>
                      </a:r>
                    </a:p>
                    <a:p>
                      <a:pPr algn="ctr"/>
                      <a:r>
                        <a:rPr lang="en-US" dirty="0" smtClean="0"/>
                        <a:t>2</a:t>
                      </a:r>
                    </a:p>
                  </a:txBody>
                  <a:tcPr/>
                </a:tc>
                <a:tc>
                  <a:txBody>
                    <a:bodyPr/>
                    <a:lstStyle/>
                    <a:p>
                      <a:pPr algn="ctr"/>
                      <a:r>
                        <a:rPr lang="en-US" dirty="0" smtClean="0"/>
                        <a:t>6.5</a:t>
                      </a:r>
                    </a:p>
                    <a:p>
                      <a:pPr algn="ctr"/>
                      <a:r>
                        <a:rPr lang="en-US" dirty="0" smtClean="0"/>
                        <a:t>7.3</a:t>
                      </a:r>
                      <a:endParaRPr lang="en-US" dirty="0"/>
                    </a:p>
                  </a:txBody>
                  <a:tcPr/>
                </a:tc>
                <a:tc>
                  <a:txBody>
                    <a:bodyPr/>
                    <a:lstStyle/>
                    <a:p>
                      <a:pPr algn="ctr"/>
                      <a:r>
                        <a:rPr lang="en-US" dirty="0" smtClean="0"/>
                        <a:t>24</a:t>
                      </a:r>
                    </a:p>
                    <a:p>
                      <a:pPr algn="ctr"/>
                      <a:r>
                        <a:rPr lang="en-US" dirty="0" smtClean="0"/>
                        <a:t>24</a:t>
                      </a:r>
                    </a:p>
                  </a:txBody>
                  <a:tcPr/>
                </a:tc>
                <a:tc>
                  <a:txBody>
                    <a:bodyPr/>
                    <a:lstStyle/>
                    <a:p>
                      <a:pPr algn="ctr"/>
                      <a:r>
                        <a:rPr lang="en-US" dirty="0" smtClean="0"/>
                        <a:t>2.2</a:t>
                      </a:r>
                    </a:p>
                    <a:p>
                      <a:pPr algn="ctr"/>
                      <a:r>
                        <a:rPr lang="en-US" dirty="0" smtClean="0"/>
                        <a:t>2.3</a:t>
                      </a:r>
                      <a:endParaRPr lang="en-US" dirty="0"/>
                    </a:p>
                  </a:txBody>
                  <a:tcPr/>
                </a:tc>
                <a:tc>
                  <a:txBody>
                    <a:bodyPr/>
                    <a:lstStyle/>
                    <a:p>
                      <a:pPr algn="ctr"/>
                      <a:r>
                        <a:rPr lang="en-US" dirty="0" smtClean="0"/>
                        <a:t>0.023</a:t>
                      </a:r>
                      <a:endParaRPr lang="en-US" dirty="0"/>
                    </a:p>
                  </a:txBody>
                  <a:tcPr/>
                </a:tc>
              </a:tr>
              <a:tr h="593382">
                <a:tc>
                  <a:txBody>
                    <a:bodyPr/>
                    <a:lstStyle/>
                    <a:p>
                      <a:pPr algn="ctr"/>
                      <a:r>
                        <a:rPr lang="en-US" dirty="0" smtClean="0"/>
                        <a:t>A1</a:t>
                      </a:r>
                    </a:p>
                  </a:txBody>
                  <a:tcPr/>
                </a:tc>
                <a:tc>
                  <a:txBody>
                    <a:bodyPr/>
                    <a:lstStyle/>
                    <a:p>
                      <a:pPr algn="ctr"/>
                      <a:r>
                        <a:rPr lang="en-US" dirty="0" smtClean="0"/>
                        <a:t>1</a:t>
                      </a:r>
                    </a:p>
                    <a:p>
                      <a:pPr algn="ctr"/>
                      <a:r>
                        <a:rPr lang="en-US" dirty="0" smtClean="0"/>
                        <a:t>2</a:t>
                      </a:r>
                      <a:endParaRPr lang="en-US" dirty="0"/>
                    </a:p>
                  </a:txBody>
                  <a:tcPr/>
                </a:tc>
                <a:tc>
                  <a:txBody>
                    <a:bodyPr/>
                    <a:lstStyle/>
                    <a:p>
                      <a:pPr algn="ctr"/>
                      <a:r>
                        <a:rPr lang="en-US" dirty="0" smtClean="0"/>
                        <a:t>6.4</a:t>
                      </a:r>
                    </a:p>
                    <a:p>
                      <a:pPr algn="ctr"/>
                      <a:r>
                        <a:rPr lang="en-US" dirty="0" smtClean="0"/>
                        <a:t>6.8</a:t>
                      </a:r>
                      <a:endParaRPr lang="en-US" dirty="0"/>
                    </a:p>
                  </a:txBody>
                  <a:tcPr/>
                </a:tc>
                <a:tc>
                  <a:txBody>
                    <a:bodyPr/>
                    <a:lstStyle/>
                    <a:p>
                      <a:pPr algn="ctr"/>
                      <a:r>
                        <a:rPr lang="en-US" dirty="0" smtClean="0"/>
                        <a:t>24</a:t>
                      </a:r>
                    </a:p>
                    <a:p>
                      <a:pPr algn="ctr"/>
                      <a:r>
                        <a:rPr lang="en-US" dirty="0" smtClean="0"/>
                        <a:t>24</a:t>
                      </a:r>
                      <a:endParaRPr lang="en-US" dirty="0"/>
                    </a:p>
                  </a:txBody>
                  <a:tcPr/>
                </a:tc>
                <a:tc>
                  <a:txBody>
                    <a:bodyPr/>
                    <a:lstStyle/>
                    <a:p>
                      <a:pPr algn="ctr"/>
                      <a:r>
                        <a:rPr lang="en-US" dirty="0" smtClean="0"/>
                        <a:t>1.7</a:t>
                      </a:r>
                    </a:p>
                    <a:p>
                      <a:pPr algn="ctr"/>
                      <a:r>
                        <a:rPr lang="en-US" dirty="0" smtClean="0"/>
                        <a:t>2.2</a:t>
                      </a:r>
                      <a:endParaRPr lang="en-US" dirty="0"/>
                    </a:p>
                  </a:txBody>
                  <a:tcPr/>
                </a:tc>
                <a:tc>
                  <a:txBody>
                    <a:bodyPr/>
                    <a:lstStyle/>
                    <a:p>
                      <a:pPr algn="ctr"/>
                      <a:r>
                        <a:rPr lang="en-US" dirty="0" smtClean="0"/>
                        <a:t>0.563</a:t>
                      </a:r>
                      <a:endParaRPr lang="en-US" dirty="0"/>
                    </a:p>
                  </a:txBody>
                  <a:tcPr/>
                </a:tc>
              </a:tr>
              <a:tr h="593382">
                <a:tc>
                  <a:txBody>
                    <a:bodyPr/>
                    <a:lstStyle/>
                    <a:p>
                      <a:pPr algn="ctr"/>
                      <a:r>
                        <a:rPr lang="en-US" dirty="0" smtClean="0"/>
                        <a:t>SUM</a:t>
                      </a:r>
                      <a:endParaRPr lang="en-US" dirty="0"/>
                    </a:p>
                  </a:txBody>
                  <a:tcPr/>
                </a:tc>
                <a:tc>
                  <a:txBody>
                    <a:bodyPr/>
                    <a:lstStyle/>
                    <a:p>
                      <a:pPr algn="ctr"/>
                      <a:r>
                        <a:rPr lang="en-US" dirty="0" smtClean="0"/>
                        <a:t>1</a:t>
                      </a:r>
                    </a:p>
                    <a:p>
                      <a:pPr algn="ctr"/>
                      <a:r>
                        <a:rPr lang="en-US" dirty="0" smtClean="0"/>
                        <a:t>2</a:t>
                      </a:r>
                      <a:endParaRPr lang="en-US" dirty="0"/>
                    </a:p>
                  </a:txBody>
                  <a:tcPr/>
                </a:tc>
                <a:tc>
                  <a:txBody>
                    <a:bodyPr/>
                    <a:lstStyle/>
                    <a:p>
                      <a:pPr algn="ctr"/>
                      <a:r>
                        <a:rPr lang="en-US" dirty="0" smtClean="0"/>
                        <a:t>53.8</a:t>
                      </a:r>
                    </a:p>
                    <a:p>
                      <a:pPr algn="ctr"/>
                      <a:r>
                        <a:rPr lang="en-US" dirty="0" smtClean="0"/>
                        <a:t>53.9</a:t>
                      </a:r>
                      <a:endParaRPr lang="en-US" dirty="0"/>
                    </a:p>
                  </a:txBody>
                  <a:tcPr/>
                </a:tc>
                <a:tc>
                  <a:txBody>
                    <a:bodyPr/>
                    <a:lstStyle/>
                    <a:p>
                      <a:pPr algn="ctr"/>
                      <a:r>
                        <a:rPr lang="en-US" dirty="0" smtClean="0"/>
                        <a:t>24</a:t>
                      </a:r>
                    </a:p>
                    <a:p>
                      <a:pPr algn="ctr"/>
                      <a:r>
                        <a:rPr lang="en-US" dirty="0" smtClean="0"/>
                        <a:t>24</a:t>
                      </a:r>
                      <a:endParaRPr lang="en-US" dirty="0"/>
                    </a:p>
                  </a:txBody>
                  <a:tcPr/>
                </a:tc>
                <a:tc>
                  <a:txBody>
                    <a:bodyPr/>
                    <a:lstStyle/>
                    <a:p>
                      <a:pPr algn="ctr"/>
                      <a:r>
                        <a:rPr lang="en-US" dirty="0" smtClean="0"/>
                        <a:t>7.7</a:t>
                      </a:r>
                    </a:p>
                    <a:p>
                      <a:pPr algn="ctr"/>
                      <a:r>
                        <a:rPr lang="en-US" dirty="0" smtClean="0"/>
                        <a:t>8.3</a:t>
                      </a:r>
                      <a:endParaRPr lang="en-US" dirty="0"/>
                    </a:p>
                  </a:txBody>
                  <a:tcPr/>
                </a:tc>
                <a:tc>
                  <a:txBody>
                    <a:bodyPr/>
                    <a:lstStyle/>
                    <a:p>
                      <a:pPr algn="ctr"/>
                      <a:r>
                        <a:rPr lang="en-US" dirty="0" smtClean="0"/>
                        <a:t>0.953</a:t>
                      </a:r>
                      <a:endParaRPr lang="en-US" dirty="0"/>
                    </a:p>
                  </a:txBody>
                  <a:tcPr/>
                </a:tc>
              </a:tr>
              <a:tr h="593382">
                <a:tc>
                  <a:txBody>
                    <a:bodyPr/>
                    <a:lstStyle/>
                    <a:p>
                      <a:pPr algn="ctr"/>
                      <a:r>
                        <a:rPr lang="en-US" dirty="0" smtClean="0"/>
                        <a:t>A6</a:t>
                      </a:r>
                      <a:endParaRPr lang="en-US" dirty="0"/>
                    </a:p>
                  </a:txBody>
                  <a:tcPr/>
                </a:tc>
                <a:tc>
                  <a:txBody>
                    <a:bodyPr/>
                    <a:lstStyle/>
                    <a:p>
                      <a:pPr algn="ctr"/>
                      <a:r>
                        <a:rPr lang="en-US" dirty="0" smtClean="0"/>
                        <a:t>1</a:t>
                      </a:r>
                    </a:p>
                    <a:p>
                      <a:pPr algn="ctr"/>
                      <a:r>
                        <a:rPr lang="en-US" dirty="0" smtClean="0"/>
                        <a:t>2</a:t>
                      </a:r>
                      <a:endParaRPr lang="en-US" dirty="0"/>
                    </a:p>
                  </a:txBody>
                  <a:tcPr/>
                </a:tc>
                <a:tc>
                  <a:txBody>
                    <a:bodyPr/>
                    <a:lstStyle/>
                    <a:p>
                      <a:pPr algn="ctr"/>
                      <a:r>
                        <a:rPr lang="en-US" dirty="0" smtClean="0"/>
                        <a:t>11.8</a:t>
                      </a:r>
                    </a:p>
                    <a:p>
                      <a:pPr algn="ctr"/>
                      <a:r>
                        <a:rPr lang="en-US" dirty="0" smtClean="0"/>
                        <a:t>11.8</a:t>
                      </a:r>
                      <a:endParaRPr lang="en-US" dirty="0"/>
                    </a:p>
                  </a:txBody>
                  <a:tcPr/>
                </a:tc>
                <a:tc>
                  <a:txBody>
                    <a:bodyPr/>
                    <a:lstStyle/>
                    <a:p>
                      <a:pPr algn="ctr"/>
                      <a:r>
                        <a:rPr lang="en-US" dirty="0" smtClean="0"/>
                        <a:t>23</a:t>
                      </a:r>
                    </a:p>
                    <a:p>
                      <a:pPr algn="ctr"/>
                      <a:r>
                        <a:rPr lang="en-US" dirty="0" smtClean="0"/>
                        <a:t>23</a:t>
                      </a:r>
                      <a:endParaRPr lang="en-US" dirty="0"/>
                    </a:p>
                  </a:txBody>
                  <a:tcPr/>
                </a:tc>
                <a:tc>
                  <a:txBody>
                    <a:bodyPr/>
                    <a:lstStyle/>
                    <a:p>
                      <a:pPr algn="ctr"/>
                      <a:r>
                        <a:rPr lang="en-US" dirty="0" smtClean="0"/>
                        <a:t>2.3</a:t>
                      </a:r>
                    </a:p>
                    <a:p>
                      <a:pPr algn="ctr"/>
                      <a:r>
                        <a:rPr lang="en-US" dirty="0" smtClean="0"/>
                        <a:t>2.4</a:t>
                      </a:r>
                      <a:endParaRPr lang="en-US" dirty="0"/>
                    </a:p>
                  </a:txBody>
                  <a:tcPr/>
                </a:tc>
                <a:tc>
                  <a:txBody>
                    <a:bodyPr/>
                    <a:lstStyle/>
                    <a:p>
                      <a:pPr algn="ctr"/>
                      <a:r>
                        <a:rPr lang="en-US" dirty="0" smtClean="0"/>
                        <a:t>1</a:t>
                      </a:r>
                      <a:endParaRPr lang="en-US" dirty="0"/>
                    </a:p>
                  </a:txBody>
                  <a:tcPr/>
                </a:tc>
              </a:tr>
              <a:tr h="593382">
                <a:tc>
                  <a:txBody>
                    <a:bodyPr/>
                    <a:lstStyle/>
                    <a:p>
                      <a:pPr algn="ctr"/>
                      <a:r>
                        <a:rPr lang="en-US" dirty="0" smtClean="0"/>
                        <a:t>REC-A</a:t>
                      </a:r>
                      <a:endParaRPr lang="en-US" dirty="0"/>
                    </a:p>
                  </a:txBody>
                  <a:tcPr/>
                </a:tc>
                <a:tc>
                  <a:txBody>
                    <a:bodyPr/>
                    <a:lstStyle/>
                    <a:p>
                      <a:pPr algn="ctr"/>
                      <a:r>
                        <a:rPr lang="en-US" dirty="0" smtClean="0"/>
                        <a:t>1</a:t>
                      </a:r>
                    </a:p>
                    <a:p>
                      <a:pPr algn="ctr"/>
                      <a:r>
                        <a:rPr lang="en-US" dirty="0" smtClean="0"/>
                        <a:t>2</a:t>
                      </a:r>
                      <a:endParaRPr lang="en-US" dirty="0"/>
                    </a:p>
                  </a:txBody>
                  <a:tcPr/>
                </a:tc>
                <a:tc>
                  <a:txBody>
                    <a:bodyPr/>
                    <a:lstStyle/>
                    <a:p>
                      <a:pPr algn="ctr"/>
                      <a:r>
                        <a:rPr lang="en-US" dirty="0" smtClean="0"/>
                        <a:t>14.6</a:t>
                      </a:r>
                    </a:p>
                    <a:p>
                      <a:pPr algn="ctr"/>
                      <a:r>
                        <a:rPr lang="en-US" dirty="0" smtClean="0"/>
                        <a:t>13.8</a:t>
                      </a:r>
                    </a:p>
                  </a:txBody>
                  <a:tcPr/>
                </a:tc>
                <a:tc>
                  <a:txBody>
                    <a:bodyPr/>
                    <a:lstStyle/>
                    <a:p>
                      <a:pPr algn="ctr"/>
                      <a:r>
                        <a:rPr lang="en-US" dirty="0" smtClean="0"/>
                        <a:t>21</a:t>
                      </a:r>
                    </a:p>
                    <a:p>
                      <a:pPr algn="ctr"/>
                      <a:r>
                        <a:rPr lang="en-US" dirty="0" smtClean="0"/>
                        <a:t>21</a:t>
                      </a:r>
                      <a:endParaRPr lang="en-US" dirty="0"/>
                    </a:p>
                  </a:txBody>
                  <a:tcPr/>
                </a:tc>
                <a:tc>
                  <a:txBody>
                    <a:bodyPr/>
                    <a:lstStyle/>
                    <a:p>
                      <a:pPr algn="ctr"/>
                      <a:r>
                        <a:rPr lang="en-US" dirty="0" smtClean="0"/>
                        <a:t>.68</a:t>
                      </a:r>
                    </a:p>
                    <a:p>
                      <a:pPr algn="ctr"/>
                      <a:r>
                        <a:rPr lang="en-US" dirty="0" smtClean="0"/>
                        <a:t>1.2</a:t>
                      </a:r>
                      <a:endParaRPr lang="en-US" dirty="0"/>
                    </a:p>
                  </a:txBody>
                  <a:tcPr/>
                </a:tc>
                <a:tc>
                  <a:txBody>
                    <a:bodyPr/>
                    <a:lstStyle/>
                    <a:p>
                      <a:pPr algn="ctr"/>
                      <a:r>
                        <a:rPr lang="en-US" dirty="0" smtClean="0"/>
                        <a:t>0.009</a:t>
                      </a:r>
                      <a:endParaRPr lang="en-US" dirty="0"/>
                    </a:p>
                  </a:txBody>
                  <a:tcPr/>
                </a:tc>
              </a:tr>
              <a:tr h="593382">
                <a:tc>
                  <a:txBody>
                    <a:bodyPr/>
                    <a:lstStyle/>
                    <a:p>
                      <a:pPr algn="ctr"/>
                      <a:r>
                        <a:rPr lang="en-US" b="1" dirty="0" smtClean="0"/>
                        <a:t>TMT-B</a:t>
                      </a:r>
                      <a:endParaRPr lang="en-US" b="1" dirty="0"/>
                    </a:p>
                  </a:txBody>
                  <a:tcPr/>
                </a:tc>
                <a:tc>
                  <a:txBody>
                    <a:bodyPr/>
                    <a:lstStyle/>
                    <a:p>
                      <a:pPr algn="ctr"/>
                      <a:r>
                        <a:rPr lang="en-US" b="1" dirty="0" smtClean="0"/>
                        <a:t>1</a:t>
                      </a:r>
                    </a:p>
                    <a:p>
                      <a:pPr algn="ctr"/>
                      <a:r>
                        <a:rPr lang="en-US" b="1" dirty="0" smtClean="0"/>
                        <a:t>2</a:t>
                      </a:r>
                      <a:endParaRPr lang="en-US" b="1" dirty="0"/>
                    </a:p>
                  </a:txBody>
                  <a:tcPr/>
                </a:tc>
                <a:tc>
                  <a:txBody>
                    <a:bodyPr/>
                    <a:lstStyle/>
                    <a:p>
                      <a:pPr algn="ctr"/>
                      <a:r>
                        <a:rPr lang="en-US" b="1" dirty="0" smtClean="0"/>
                        <a:t>48.4</a:t>
                      </a:r>
                    </a:p>
                    <a:p>
                      <a:pPr algn="ctr"/>
                      <a:r>
                        <a:rPr lang="en-US" b="1" dirty="0" smtClean="0"/>
                        <a:t>39.6</a:t>
                      </a:r>
                      <a:endParaRPr lang="en-US" b="1" dirty="0"/>
                    </a:p>
                  </a:txBody>
                  <a:tcPr/>
                </a:tc>
                <a:tc>
                  <a:txBody>
                    <a:bodyPr/>
                    <a:lstStyle/>
                    <a:p>
                      <a:pPr algn="ctr"/>
                      <a:r>
                        <a:rPr lang="en-US" b="1" dirty="0" smtClean="0"/>
                        <a:t>22</a:t>
                      </a:r>
                    </a:p>
                    <a:p>
                      <a:pPr algn="ctr"/>
                      <a:r>
                        <a:rPr lang="en-US" b="1" dirty="0" smtClean="0"/>
                        <a:t>22</a:t>
                      </a:r>
                      <a:endParaRPr lang="en-US" b="1" dirty="0"/>
                    </a:p>
                  </a:txBody>
                  <a:tcPr/>
                </a:tc>
                <a:tc>
                  <a:txBody>
                    <a:bodyPr/>
                    <a:lstStyle/>
                    <a:p>
                      <a:pPr algn="ctr"/>
                      <a:r>
                        <a:rPr lang="en-US" b="1" dirty="0" smtClean="0"/>
                        <a:t>12.6</a:t>
                      </a:r>
                    </a:p>
                    <a:p>
                      <a:pPr algn="ctr"/>
                      <a:r>
                        <a:rPr lang="en-US" b="1" dirty="0" smtClean="0"/>
                        <a:t>9.4</a:t>
                      </a:r>
                      <a:endParaRPr lang="en-US" b="1" dirty="0"/>
                    </a:p>
                  </a:txBody>
                  <a:tcPr/>
                </a:tc>
                <a:tc>
                  <a:txBody>
                    <a:bodyPr/>
                    <a:lstStyle/>
                    <a:p>
                      <a:pPr algn="ctr"/>
                      <a:r>
                        <a:rPr lang="en-US" b="1" dirty="0" smtClean="0"/>
                        <a:t>0.000*</a:t>
                      </a:r>
                      <a:endParaRPr lang="en-US" b="1" dirty="0"/>
                    </a:p>
                  </a:txBody>
                  <a:tcPr/>
                </a:tc>
              </a:tr>
            </a:tbl>
          </a:graphicData>
        </a:graphic>
      </p:graphicFrame>
      <p:sp>
        <p:nvSpPr>
          <p:cNvPr id="7" name="TextBox 6"/>
          <p:cNvSpPr txBox="1"/>
          <p:nvPr/>
        </p:nvSpPr>
        <p:spPr>
          <a:xfrm>
            <a:off x="457200" y="1085097"/>
            <a:ext cx="8316910" cy="369332"/>
          </a:xfrm>
          <a:prstGeom prst="rect">
            <a:avLst/>
          </a:prstGeom>
          <a:noFill/>
        </p:spPr>
        <p:txBody>
          <a:bodyPr wrap="square" rtlCol="0">
            <a:spAutoFit/>
          </a:bodyPr>
          <a:lstStyle/>
          <a:p>
            <a:pPr algn="ctr"/>
            <a:r>
              <a:rPr lang="en-US" b="1" dirty="0" smtClean="0"/>
              <a:t>Variations in Cognitive Performance During and After a Musculoskeletal Injury</a:t>
            </a:r>
            <a:endParaRPr lang="en-US" b="1" dirty="0"/>
          </a:p>
        </p:txBody>
      </p:sp>
    </p:spTree>
    <p:extLst>
      <p:ext uri="{BB962C8B-B14F-4D97-AF65-F5344CB8AC3E}">
        <p14:creationId xmlns:p14="http://schemas.microsoft.com/office/powerpoint/2010/main" val="27481141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a:xfrm>
            <a:off x="457200" y="1306874"/>
            <a:ext cx="8229600" cy="4819290"/>
          </a:xfrm>
        </p:spPr>
        <p:txBody>
          <a:bodyPr/>
          <a:lstStyle/>
          <a:p>
            <a:r>
              <a:rPr lang="en-US" sz="2400" dirty="0" smtClean="0"/>
              <a:t>Hypothesis partially supported</a:t>
            </a:r>
          </a:p>
          <a:p>
            <a:pPr lvl="1"/>
            <a:r>
              <a:rPr lang="en-US" sz="2000" b="1" dirty="0" smtClean="0"/>
              <a:t>Significance for 2 of 7 measures</a:t>
            </a:r>
          </a:p>
          <a:p>
            <a:r>
              <a:rPr lang="en-US" sz="2400" dirty="0" smtClean="0"/>
              <a:t>First study to look at acute pain and EF in the recreationally active who sustain MSK injury</a:t>
            </a:r>
          </a:p>
          <a:p>
            <a:r>
              <a:rPr lang="en-US" sz="2400" b="1" dirty="0" smtClean="0"/>
              <a:t>TMT-B</a:t>
            </a:r>
            <a:r>
              <a:rPr lang="en-US" sz="2400" dirty="0" smtClean="0"/>
              <a:t> consistent with chronic pain literature</a:t>
            </a:r>
            <a:r>
              <a:rPr lang="en-US" sz="2400" baseline="30000" dirty="0" smtClean="0"/>
              <a:t>15</a:t>
            </a:r>
          </a:p>
          <a:p>
            <a:pPr lvl="1"/>
            <a:r>
              <a:rPr lang="en-US" sz="2400" dirty="0" smtClean="0"/>
              <a:t>Similar to Weiner et al.</a:t>
            </a:r>
            <a:r>
              <a:rPr lang="en-US" sz="2400" baseline="30000" dirty="0" smtClean="0"/>
              <a:t>17</a:t>
            </a:r>
            <a:r>
              <a:rPr lang="en-US" sz="2400" dirty="0" smtClean="0"/>
              <a:t> </a:t>
            </a:r>
            <a:r>
              <a:rPr lang="en-US" sz="2400" dirty="0"/>
              <a:t>50.7±</a:t>
            </a:r>
            <a:r>
              <a:rPr lang="en-US" sz="2400" dirty="0" smtClean="0"/>
              <a:t>10.2sec (CLBP) and RBANS immediate memory (p =0.002)</a:t>
            </a:r>
          </a:p>
          <a:p>
            <a:r>
              <a:rPr lang="en-US" sz="2400" b="1" dirty="0" smtClean="0"/>
              <a:t>DS Forward </a:t>
            </a:r>
            <a:r>
              <a:rPr lang="en-US" sz="2400" dirty="0" smtClean="0"/>
              <a:t>similar to acute migraine &lt; 3 per month</a:t>
            </a:r>
            <a:r>
              <a:rPr lang="en-US" sz="2400" baseline="30000" dirty="0" smtClean="0"/>
              <a:t>18</a:t>
            </a:r>
          </a:p>
          <a:p>
            <a:pPr lvl="1"/>
            <a:r>
              <a:rPr lang="en-US" sz="2000" dirty="0" smtClean="0"/>
              <a:t>Our pain group (</a:t>
            </a:r>
            <a:r>
              <a:rPr lang="en-US" sz="2000" dirty="0"/>
              <a:t>8.7±1.8</a:t>
            </a:r>
            <a:r>
              <a:rPr lang="en-US" sz="2000" dirty="0" smtClean="0"/>
              <a:t>)</a:t>
            </a:r>
            <a:r>
              <a:rPr lang="en-US" sz="2000" dirty="0"/>
              <a:t> </a:t>
            </a:r>
            <a:r>
              <a:rPr lang="en-US" sz="2000" dirty="0" smtClean="0"/>
              <a:t>migraine  &lt; 3 (</a:t>
            </a:r>
            <a:r>
              <a:rPr lang="en-US" sz="2000" dirty="0"/>
              <a:t>6.48±1.3</a:t>
            </a:r>
            <a:r>
              <a:rPr lang="en-US" sz="2000" dirty="0" smtClean="0"/>
              <a:t>) </a:t>
            </a:r>
            <a:endParaRPr lang="en-US" sz="2000" dirty="0"/>
          </a:p>
        </p:txBody>
      </p:sp>
      <p:sp>
        <p:nvSpPr>
          <p:cNvPr id="4" name="TextBox 3"/>
          <p:cNvSpPr txBox="1"/>
          <p:nvPr/>
        </p:nvSpPr>
        <p:spPr>
          <a:xfrm>
            <a:off x="3760555" y="6431450"/>
            <a:ext cx="6263478" cy="646331"/>
          </a:xfrm>
          <a:prstGeom prst="rect">
            <a:avLst/>
          </a:prstGeom>
          <a:noFill/>
        </p:spPr>
        <p:txBody>
          <a:bodyPr wrap="square" rtlCol="0">
            <a:spAutoFit/>
          </a:bodyPr>
          <a:lstStyle/>
          <a:p>
            <a:r>
              <a:rPr lang="en-US" dirty="0" smtClean="0"/>
              <a:t>(15.Berryman, 16. Tombaugh, 17. Weiner, 18. </a:t>
            </a:r>
            <a:r>
              <a:rPr lang="en-US" dirty="0" err="1" smtClean="0"/>
              <a:t>Calandre</a:t>
            </a:r>
            <a:r>
              <a:rPr lang="en-US" dirty="0"/>
              <a:t>)</a:t>
            </a:r>
          </a:p>
          <a:p>
            <a:endParaRPr lang="en-US" dirty="0"/>
          </a:p>
        </p:txBody>
      </p:sp>
    </p:spTree>
    <p:extLst>
      <p:ext uri="{BB962C8B-B14F-4D97-AF65-F5344CB8AC3E}">
        <p14:creationId xmlns:p14="http://schemas.microsoft.com/office/powerpoint/2010/main" val="26470035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DS backward &amp; RAVLT were not significant</a:t>
            </a:r>
          </a:p>
          <a:p>
            <a:pPr lvl="1"/>
            <a:r>
              <a:rPr lang="en-US" dirty="0" smtClean="0"/>
              <a:t>Working memory, verbal/auditory learning, delayed recognition</a:t>
            </a:r>
          </a:p>
          <a:p>
            <a:pPr lvl="1"/>
            <a:r>
              <a:rPr lang="en-US" dirty="0" smtClean="0"/>
              <a:t>Typically altered in those with chronic pain</a:t>
            </a:r>
          </a:p>
          <a:p>
            <a:pPr lvl="1"/>
            <a:r>
              <a:rPr lang="en-US" dirty="0" smtClean="0"/>
              <a:t>Similar to</a:t>
            </a:r>
            <a:r>
              <a:rPr lang="en-US" baseline="30000" dirty="0" smtClean="0"/>
              <a:t> </a:t>
            </a:r>
            <a:r>
              <a:rPr lang="en-US" dirty="0" smtClean="0"/>
              <a:t>migraines &lt; 3 per month A1 &amp; total score</a:t>
            </a:r>
            <a:r>
              <a:rPr lang="en-US" baseline="30000" dirty="0" smtClean="0"/>
              <a:t>18</a:t>
            </a:r>
            <a:r>
              <a:rPr lang="en-US" dirty="0" smtClean="0"/>
              <a:t> </a:t>
            </a:r>
            <a:r>
              <a:rPr lang="en-US" sz="2200" dirty="0" smtClean="0"/>
              <a:t>(67% “mild” pain)</a:t>
            </a:r>
          </a:p>
          <a:p>
            <a:pPr lvl="1"/>
            <a:r>
              <a:rPr lang="en-US" dirty="0" err="1" smtClean="0"/>
              <a:t>Etherton</a:t>
            </a:r>
            <a:r>
              <a:rPr lang="en-US" dirty="0" smtClean="0"/>
              <a:t> et al. cold induced pain (WAIS-IV)</a:t>
            </a:r>
            <a:r>
              <a:rPr lang="en-US" baseline="30000" dirty="0" smtClean="0"/>
              <a:t>19, 20</a:t>
            </a:r>
          </a:p>
          <a:p>
            <a:pPr lvl="2"/>
            <a:r>
              <a:rPr lang="en-US" b="1" dirty="0" smtClean="0"/>
              <a:t>No differences </a:t>
            </a:r>
            <a:r>
              <a:rPr lang="en-US" dirty="0" smtClean="0"/>
              <a:t>between acute pain in working memory, processing speed, immediate recall</a:t>
            </a:r>
          </a:p>
        </p:txBody>
      </p:sp>
      <p:sp>
        <p:nvSpPr>
          <p:cNvPr id="4" name="TextBox 3"/>
          <p:cNvSpPr txBox="1"/>
          <p:nvPr/>
        </p:nvSpPr>
        <p:spPr>
          <a:xfrm>
            <a:off x="5104488" y="6396335"/>
            <a:ext cx="4820905" cy="923330"/>
          </a:xfrm>
          <a:prstGeom prst="rect">
            <a:avLst/>
          </a:prstGeom>
          <a:noFill/>
        </p:spPr>
        <p:txBody>
          <a:bodyPr wrap="square" rtlCol="0">
            <a:spAutoFit/>
          </a:bodyPr>
          <a:lstStyle/>
          <a:p>
            <a:r>
              <a:rPr lang="en-US" dirty="0" smtClean="0"/>
              <a:t>(18. </a:t>
            </a:r>
            <a:r>
              <a:rPr lang="en-US" dirty="0" err="1" smtClean="0"/>
              <a:t>Calandre</a:t>
            </a:r>
            <a:r>
              <a:rPr lang="en-US" dirty="0" smtClean="0"/>
              <a:t>, 19. </a:t>
            </a:r>
            <a:r>
              <a:rPr lang="en-US" dirty="0" err="1" smtClean="0"/>
              <a:t>Etherton</a:t>
            </a:r>
            <a:r>
              <a:rPr lang="en-US" dirty="0" smtClean="0"/>
              <a:t>, 20. </a:t>
            </a:r>
            <a:r>
              <a:rPr lang="en-US" dirty="0" err="1" smtClean="0"/>
              <a:t>Etherton</a:t>
            </a:r>
            <a:r>
              <a:rPr lang="en-US" dirty="0" smtClean="0"/>
              <a:t>)</a:t>
            </a:r>
            <a:endParaRPr lang="en-US" dirty="0"/>
          </a:p>
          <a:p>
            <a:endParaRPr lang="en-US" dirty="0"/>
          </a:p>
          <a:p>
            <a:endParaRPr lang="en-US" dirty="0"/>
          </a:p>
        </p:txBody>
      </p:sp>
    </p:spTree>
    <p:extLst>
      <p:ext uri="{BB962C8B-B14F-4D97-AF65-F5344CB8AC3E}">
        <p14:creationId xmlns:p14="http://schemas.microsoft.com/office/powerpoint/2010/main" val="20238030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8800"/>
            <a:ext cx="8229600" cy="762000"/>
          </a:xfrm>
        </p:spPr>
        <p:txBody>
          <a:bodyPr/>
          <a:lstStyle/>
          <a:p>
            <a:r>
              <a:rPr lang="en-US" dirty="0" smtClean="0">
                <a:solidFill>
                  <a:schemeClr val="bg1"/>
                </a:solidFill>
              </a:rPr>
              <a:t>Summary</a:t>
            </a:r>
            <a:endParaRPr lang="en-US" dirty="0">
              <a:solidFill>
                <a:schemeClr val="bg1"/>
              </a:solidFill>
            </a:endParaRPr>
          </a:p>
        </p:txBody>
      </p:sp>
      <p:sp>
        <p:nvSpPr>
          <p:cNvPr id="3" name="Content Placeholder 2"/>
          <p:cNvSpPr>
            <a:spLocks noGrp="1"/>
          </p:cNvSpPr>
          <p:nvPr>
            <p:ph sz="half" idx="1"/>
          </p:nvPr>
        </p:nvSpPr>
        <p:spPr>
          <a:xfrm>
            <a:off x="457199" y="1600200"/>
            <a:ext cx="8420171" cy="4525963"/>
          </a:xfrm>
        </p:spPr>
        <p:txBody>
          <a:bodyPr/>
          <a:lstStyle/>
          <a:p>
            <a:r>
              <a:rPr lang="en-US" sz="2200" dirty="0"/>
              <a:t>Limited research on acute pain and </a:t>
            </a:r>
            <a:r>
              <a:rPr lang="en-US" sz="2200" dirty="0" smtClean="0"/>
              <a:t>cognition</a:t>
            </a:r>
          </a:p>
          <a:p>
            <a:endParaRPr lang="en-US" sz="2200" dirty="0"/>
          </a:p>
          <a:p>
            <a:r>
              <a:rPr lang="en-US" sz="2200" b="1" dirty="0"/>
              <a:t>Improved NP scores seen for immediate recall (DS forward) and set switching (TMT-B) when pain free</a:t>
            </a:r>
          </a:p>
          <a:p>
            <a:pPr lvl="1"/>
            <a:r>
              <a:rPr lang="en-US" sz="2200" dirty="0"/>
              <a:t>No significance for working memory and auditory verbal </a:t>
            </a:r>
            <a:r>
              <a:rPr lang="en-US" sz="2200" dirty="0" smtClean="0"/>
              <a:t>learning</a:t>
            </a:r>
          </a:p>
          <a:p>
            <a:pPr lvl="1"/>
            <a:endParaRPr lang="en-US" sz="2200" dirty="0"/>
          </a:p>
          <a:p>
            <a:r>
              <a:rPr lang="en-US" sz="2200" dirty="0"/>
              <a:t>Clinically emphasizes pain management- sports involve set switching</a:t>
            </a:r>
          </a:p>
          <a:p>
            <a:pPr lvl="1"/>
            <a:r>
              <a:rPr lang="en-US" sz="1800" dirty="0"/>
              <a:t>RTP with pain is common, must </a:t>
            </a:r>
            <a:r>
              <a:rPr lang="en-US" sz="1800" dirty="0" smtClean="0"/>
              <a:t>be aware </a:t>
            </a:r>
            <a:r>
              <a:rPr lang="en-US" sz="1800" dirty="0"/>
              <a:t>of possible NP </a:t>
            </a:r>
            <a:r>
              <a:rPr lang="en-US" sz="1800" dirty="0" smtClean="0"/>
              <a:t>deficits</a:t>
            </a:r>
          </a:p>
          <a:p>
            <a:pPr lvl="1"/>
            <a:endParaRPr lang="en-US" sz="1800" dirty="0"/>
          </a:p>
          <a:p>
            <a:r>
              <a:rPr lang="en-US" sz="2200" dirty="0"/>
              <a:t>Future research should replicate a sporting environment and take into account sleep, caffeine, fatigue </a:t>
            </a:r>
          </a:p>
          <a:p>
            <a:pPr lvl="1"/>
            <a:r>
              <a:rPr lang="en-US" sz="2000" dirty="0"/>
              <a:t>Various populations and intensities</a:t>
            </a:r>
          </a:p>
          <a:p>
            <a:endParaRPr lang="en-US" dirty="0"/>
          </a:p>
        </p:txBody>
      </p:sp>
    </p:spTree>
    <p:extLst>
      <p:ext uri="{BB962C8B-B14F-4D97-AF65-F5344CB8AC3E}">
        <p14:creationId xmlns:p14="http://schemas.microsoft.com/office/powerpoint/2010/main" val="24256421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sz="2000" b="1" dirty="0" smtClean="0"/>
              <a:t>References </a:t>
            </a:r>
            <a:endParaRPr lang="en-US" sz="2000" b="1" dirty="0"/>
          </a:p>
        </p:txBody>
      </p:sp>
      <p:sp>
        <p:nvSpPr>
          <p:cNvPr id="3" name="Content Placeholder 2"/>
          <p:cNvSpPr>
            <a:spLocks noGrp="1"/>
          </p:cNvSpPr>
          <p:nvPr>
            <p:ph idx="1"/>
          </p:nvPr>
        </p:nvSpPr>
        <p:spPr>
          <a:xfrm>
            <a:off x="457200" y="515470"/>
            <a:ext cx="8229600" cy="4157845"/>
          </a:xfrm>
        </p:spPr>
        <p:txBody>
          <a:bodyPr/>
          <a:lstStyle/>
          <a:p>
            <a:pPr marL="228600" indent="-228600" defTabSz="914400">
              <a:spcBef>
                <a:spcPts val="0"/>
              </a:spcBef>
              <a:buFontTx/>
              <a:buAutoNum type="arabicPeriod"/>
              <a:defRPr/>
            </a:pPr>
            <a:r>
              <a:rPr lang="en-US" sz="1000" dirty="0">
                <a:solidFill>
                  <a:srgbClr val="000000"/>
                </a:solidFill>
                <a:ea typeface="Calibri"/>
                <a:cs typeface="Calibri"/>
              </a:rPr>
              <a:t>Howell D, </a:t>
            </a:r>
            <a:r>
              <a:rPr lang="en-US" sz="1000" dirty="0" err="1">
                <a:solidFill>
                  <a:srgbClr val="000000"/>
                </a:solidFill>
                <a:ea typeface="Calibri"/>
                <a:cs typeface="Calibri"/>
              </a:rPr>
              <a:t>Osterning</a:t>
            </a:r>
            <a:r>
              <a:rPr lang="en-US" sz="1000" dirty="0">
                <a:solidFill>
                  <a:srgbClr val="000000"/>
                </a:solidFill>
                <a:ea typeface="Calibri"/>
                <a:cs typeface="Calibri"/>
              </a:rPr>
              <a:t> L, Van </a:t>
            </a:r>
            <a:r>
              <a:rPr lang="en-US" sz="1000" dirty="0" err="1">
                <a:solidFill>
                  <a:srgbClr val="000000"/>
                </a:solidFill>
                <a:ea typeface="Calibri"/>
                <a:cs typeface="Calibri"/>
              </a:rPr>
              <a:t>Donkelaar</a:t>
            </a:r>
            <a:r>
              <a:rPr lang="en-US" sz="1000" dirty="0">
                <a:solidFill>
                  <a:srgbClr val="000000"/>
                </a:solidFill>
                <a:ea typeface="Calibri"/>
                <a:cs typeface="Calibri"/>
              </a:rPr>
              <a:t> P, et al. Effects of Concussion on Attention and Executive Function in </a:t>
            </a:r>
            <a:r>
              <a:rPr lang="en-US" sz="1000" dirty="0" err="1">
                <a:solidFill>
                  <a:srgbClr val="000000"/>
                </a:solidFill>
                <a:ea typeface="Calibri"/>
                <a:cs typeface="Calibri"/>
              </a:rPr>
              <a:t>Adolescentsd</a:t>
            </a:r>
            <a:r>
              <a:rPr lang="en-US" sz="1000" dirty="0">
                <a:solidFill>
                  <a:srgbClr val="000000"/>
                </a:solidFill>
                <a:ea typeface="Calibri"/>
                <a:cs typeface="Calibri"/>
              </a:rPr>
              <a:t>. Medicine and Science in Sports and Exercise. 2013. 45(6): 1030-1037</a:t>
            </a:r>
            <a:r>
              <a:rPr lang="en-US" sz="1000" dirty="0" smtClean="0">
                <a:solidFill>
                  <a:srgbClr val="000000"/>
                </a:solidFill>
                <a:ea typeface="Calibri"/>
                <a:cs typeface="Calibri"/>
              </a:rPr>
              <a:t>.</a:t>
            </a:r>
            <a:endParaRPr lang="en-US" sz="1000" dirty="0" smtClean="0"/>
          </a:p>
          <a:p>
            <a:pPr marL="228600" indent="-228600" defTabSz="914400">
              <a:spcBef>
                <a:spcPts val="0"/>
              </a:spcBef>
              <a:buFontTx/>
              <a:buAutoNum type="arabicPeriod"/>
              <a:defRPr/>
            </a:pPr>
            <a:r>
              <a:rPr lang="en-US" sz="1000" dirty="0" smtClean="0"/>
              <a:t>Gilbert </a:t>
            </a:r>
            <a:r>
              <a:rPr lang="en-US" sz="1000" dirty="0"/>
              <a:t>SJ, Burgess PW. Executive function. </a:t>
            </a:r>
            <a:r>
              <a:rPr lang="en-US" sz="1000" i="1" dirty="0"/>
              <a:t>Current Biology</a:t>
            </a:r>
            <a:r>
              <a:rPr lang="en-US" sz="1000" dirty="0"/>
              <a:t>. 2008;18(3):R110-R114. </a:t>
            </a:r>
          </a:p>
          <a:p>
            <a:pPr marL="228600" indent="-228600" defTabSz="914400">
              <a:spcBef>
                <a:spcPts val="0"/>
              </a:spcBef>
              <a:buFontTx/>
              <a:buAutoNum type="arabicPeriod"/>
              <a:defRPr/>
            </a:pPr>
            <a:r>
              <a:rPr lang="en-US" sz="1000" dirty="0" smtClean="0"/>
              <a:t> </a:t>
            </a:r>
            <a:r>
              <a:rPr lang="en-US" sz="1000" dirty="0"/>
              <a:t>Wang C, Shih C, </a:t>
            </a:r>
            <a:r>
              <a:rPr lang="en-US" sz="1000" dirty="0" err="1"/>
              <a:t>Pesce</a:t>
            </a:r>
            <a:r>
              <a:rPr lang="en-US" sz="1000" dirty="0"/>
              <a:t> C, Song T, Hung T, Chang Y. Failure to identify an acute exercise effect on executive function assessed by the </a:t>
            </a:r>
            <a:r>
              <a:rPr lang="en-US" sz="1000" dirty="0" err="1"/>
              <a:t>wisconsin</a:t>
            </a:r>
            <a:r>
              <a:rPr lang="en-US" sz="1000" dirty="0"/>
              <a:t> card sorting test. </a:t>
            </a:r>
            <a:r>
              <a:rPr lang="en-US" sz="1000" i="1" dirty="0"/>
              <a:t>Journal of Sport and Health Science</a:t>
            </a:r>
            <a:r>
              <a:rPr lang="en-US" sz="1000" dirty="0"/>
              <a:t>. 2015;4(1):64-72. </a:t>
            </a:r>
          </a:p>
          <a:p>
            <a:pPr marL="228600" indent="-228600" defTabSz="914400">
              <a:spcBef>
                <a:spcPts val="0"/>
              </a:spcBef>
              <a:buFontTx/>
              <a:buAutoNum type="arabicPeriod"/>
              <a:defRPr/>
            </a:pPr>
            <a:r>
              <a:rPr lang="en-US" sz="1000" dirty="0" smtClean="0"/>
              <a:t> </a:t>
            </a:r>
            <a:r>
              <a:rPr lang="en-US" sz="1000" dirty="0" err="1"/>
              <a:t>Lezak</a:t>
            </a:r>
            <a:r>
              <a:rPr lang="en-US" sz="1000" dirty="0"/>
              <a:t> MD, </a:t>
            </a:r>
            <a:r>
              <a:rPr lang="en-US" sz="1000" dirty="0" err="1"/>
              <a:t>Howieson</a:t>
            </a:r>
            <a:r>
              <a:rPr lang="en-US" sz="1000" dirty="0"/>
              <a:t> DB, Loring DW. </a:t>
            </a:r>
            <a:r>
              <a:rPr lang="en-US" sz="1000" i="1" dirty="0"/>
              <a:t>Neuropsychological assessment. </a:t>
            </a:r>
            <a:r>
              <a:rPr lang="en-US" sz="1000" dirty="0"/>
              <a:t>Fourth ed. 198 Madison Avenue, New York, New York, 10016: Oxford University Press; 2004:1016</a:t>
            </a:r>
            <a:r>
              <a:rPr lang="en-US" sz="1000" dirty="0" smtClean="0"/>
              <a:t>.</a:t>
            </a:r>
          </a:p>
          <a:p>
            <a:pPr marL="228600" indent="-228600" defTabSz="914400">
              <a:spcBef>
                <a:spcPts val="0"/>
              </a:spcBef>
              <a:buFontTx/>
              <a:buAutoNum type="arabicPeriod"/>
              <a:defRPr/>
            </a:pPr>
            <a:r>
              <a:rPr lang="en-US" sz="1000" dirty="0" err="1" smtClean="0"/>
              <a:t>Merskey</a:t>
            </a:r>
            <a:r>
              <a:rPr lang="en-US" sz="1000" dirty="0" smtClean="0"/>
              <a:t> </a:t>
            </a:r>
            <a:r>
              <a:rPr lang="en-US" sz="1000" dirty="0"/>
              <a:t>H, </a:t>
            </a:r>
            <a:r>
              <a:rPr lang="en-US" sz="1000" dirty="0" err="1"/>
              <a:t>Bogduk</a:t>
            </a:r>
            <a:r>
              <a:rPr lang="en-US" sz="1000" dirty="0"/>
              <a:t> N. Classification of chronic pain. 1994</a:t>
            </a:r>
            <a:r>
              <a:rPr lang="en-US" sz="1000" dirty="0" smtClean="0"/>
              <a:t>.</a:t>
            </a:r>
          </a:p>
          <a:p>
            <a:pPr marL="228600" indent="-228600" defTabSz="914400">
              <a:spcBef>
                <a:spcPts val="0"/>
              </a:spcBef>
              <a:buFontTx/>
              <a:buAutoNum type="arabicPeriod"/>
              <a:defRPr/>
            </a:pPr>
            <a:r>
              <a:rPr lang="en-US" sz="1000" dirty="0" smtClean="0"/>
              <a:t> </a:t>
            </a:r>
            <a:r>
              <a:rPr lang="en-US" sz="1000" dirty="0" err="1"/>
              <a:t>Melzack</a:t>
            </a:r>
            <a:r>
              <a:rPr lang="en-US" sz="1000" dirty="0"/>
              <a:t> R. Pain and the </a:t>
            </a:r>
            <a:r>
              <a:rPr lang="en-US" sz="1000" dirty="0" err="1"/>
              <a:t>neuromatrix</a:t>
            </a:r>
            <a:r>
              <a:rPr lang="en-US" sz="1000" dirty="0"/>
              <a:t> in the brain. </a:t>
            </a:r>
            <a:r>
              <a:rPr lang="en-US" sz="1000" i="1" dirty="0"/>
              <a:t>J Dent Educ</a:t>
            </a:r>
            <a:r>
              <a:rPr lang="en-US" sz="1000" dirty="0"/>
              <a:t>. 2001;65(12):1378</a:t>
            </a:r>
            <a:r>
              <a:rPr lang="en-US" sz="1000" dirty="0" smtClean="0"/>
              <a:t>.</a:t>
            </a:r>
          </a:p>
          <a:p>
            <a:pPr marL="228600" indent="-228600" defTabSz="914400">
              <a:spcBef>
                <a:spcPts val="0"/>
              </a:spcBef>
              <a:buFontTx/>
              <a:buAutoNum type="arabicPeriod"/>
              <a:defRPr/>
            </a:pPr>
            <a:r>
              <a:rPr lang="en-US" sz="1000" dirty="0" smtClean="0"/>
              <a:t> </a:t>
            </a:r>
            <a:r>
              <a:rPr lang="en-US" sz="1000" dirty="0"/>
              <a:t>Jensen MP. A neuropsychological model of pain: Research and clinical implications. </a:t>
            </a:r>
            <a:r>
              <a:rPr lang="en-US" sz="1000" i="1" dirty="0"/>
              <a:t>The Journal of Pain</a:t>
            </a:r>
            <a:r>
              <a:rPr lang="en-US" sz="1000" dirty="0"/>
              <a:t>. 2010;11(1):2-12. </a:t>
            </a:r>
            <a:endParaRPr lang="en-US" sz="1000" dirty="0" smtClean="0"/>
          </a:p>
          <a:p>
            <a:pPr marL="228600" indent="-228600" defTabSz="914400">
              <a:spcBef>
                <a:spcPts val="0"/>
              </a:spcBef>
              <a:buFontTx/>
              <a:buAutoNum type="arabicPeriod"/>
              <a:defRPr/>
            </a:pPr>
            <a:r>
              <a:rPr lang="en-US" sz="1000" dirty="0" smtClean="0"/>
              <a:t> </a:t>
            </a:r>
            <a:r>
              <a:rPr lang="en-US" sz="1000" dirty="0" err="1"/>
              <a:t>Moayedi</a:t>
            </a:r>
            <a:r>
              <a:rPr lang="en-US" sz="1000" dirty="0"/>
              <a:t> M, Davis KD. Theories of pain: From specificity to gate control. </a:t>
            </a:r>
            <a:r>
              <a:rPr lang="en-US" sz="1000" i="1" dirty="0"/>
              <a:t>J </a:t>
            </a:r>
            <a:r>
              <a:rPr lang="en-US" sz="1000" i="1" dirty="0" err="1"/>
              <a:t>Neurophysiol</a:t>
            </a:r>
            <a:r>
              <a:rPr lang="en-US" sz="1000" dirty="0"/>
              <a:t>. 2013;109(1):5-12. </a:t>
            </a:r>
            <a:endParaRPr lang="en-US" sz="1000" dirty="0" smtClean="0"/>
          </a:p>
          <a:p>
            <a:pPr marL="228600" indent="-228600" defTabSz="914400">
              <a:spcBef>
                <a:spcPts val="0"/>
              </a:spcBef>
              <a:buFontTx/>
              <a:buAutoNum type="arabicPeriod"/>
              <a:defRPr/>
            </a:pPr>
            <a:r>
              <a:rPr lang="en-US" sz="1000" dirty="0" err="1" smtClean="0"/>
              <a:t>Seminowicz</a:t>
            </a:r>
            <a:r>
              <a:rPr lang="en-US" sz="1000" dirty="0" smtClean="0"/>
              <a:t> </a:t>
            </a:r>
            <a:r>
              <a:rPr lang="en-US" sz="1000" dirty="0"/>
              <a:t>DA, Davis KD. Interactions of pain intensity and cognitive load: The brain stays on task. </a:t>
            </a:r>
            <a:r>
              <a:rPr lang="en-US" sz="1000" i="1" dirty="0" err="1"/>
              <a:t>Cereb</a:t>
            </a:r>
            <a:r>
              <a:rPr lang="en-US" sz="1000" i="1" dirty="0"/>
              <a:t> Cortex</a:t>
            </a:r>
            <a:r>
              <a:rPr lang="en-US" sz="1000" dirty="0"/>
              <a:t>. 2007;17(6):1412-1422</a:t>
            </a:r>
            <a:r>
              <a:rPr lang="en-US" sz="1000" dirty="0" smtClean="0"/>
              <a:t>.</a:t>
            </a:r>
          </a:p>
          <a:p>
            <a:pPr marL="228600" indent="-228600" defTabSz="914400">
              <a:spcBef>
                <a:spcPts val="0"/>
              </a:spcBef>
              <a:buFontTx/>
              <a:buAutoNum type="arabicPeriod"/>
              <a:defRPr/>
            </a:pPr>
            <a:r>
              <a:rPr lang="en-US" sz="1000" dirty="0" smtClean="0"/>
              <a:t> </a:t>
            </a:r>
            <a:r>
              <a:rPr lang="en-US" sz="1000" dirty="0" err="1"/>
              <a:t>Mathur</a:t>
            </a:r>
            <a:r>
              <a:rPr lang="en-US" sz="1000" dirty="0"/>
              <a:t> VA, Khan SA, </a:t>
            </a:r>
            <a:r>
              <a:rPr lang="en-US" sz="1000" dirty="0" err="1"/>
              <a:t>Keaser</a:t>
            </a:r>
            <a:r>
              <a:rPr lang="en-US" sz="1000" dirty="0"/>
              <a:t> ML, Hubbard CS, </a:t>
            </a:r>
            <a:r>
              <a:rPr lang="en-US" sz="1000" dirty="0" err="1"/>
              <a:t>Goyal</a:t>
            </a:r>
            <a:r>
              <a:rPr lang="en-US" sz="1000" dirty="0"/>
              <a:t> M, </a:t>
            </a:r>
            <a:r>
              <a:rPr lang="en-US" sz="1000" dirty="0" err="1"/>
              <a:t>Seminowicz</a:t>
            </a:r>
            <a:r>
              <a:rPr lang="en-US" sz="1000" dirty="0"/>
              <a:t> DA. Altered cognition-related brain activity and interactions with acute pain in migraine. </a:t>
            </a:r>
            <a:r>
              <a:rPr lang="en-US" sz="1000" i="1" dirty="0" err="1"/>
              <a:t>Neuroimage</a:t>
            </a:r>
            <a:r>
              <a:rPr lang="en-US" sz="1000" i="1" dirty="0"/>
              <a:t> </a:t>
            </a:r>
            <a:r>
              <a:rPr lang="en-US" sz="1000" i="1" dirty="0" err="1"/>
              <a:t>Clin</a:t>
            </a:r>
            <a:r>
              <a:rPr lang="en-US" sz="1000" dirty="0"/>
              <a:t>. 2015;7:347-358. </a:t>
            </a:r>
            <a:endParaRPr lang="en-US" sz="1000" dirty="0" smtClean="0"/>
          </a:p>
          <a:p>
            <a:pPr marL="228600" indent="-228600" defTabSz="914400">
              <a:spcBef>
                <a:spcPts val="0"/>
              </a:spcBef>
              <a:buFontTx/>
              <a:buAutoNum type="arabicPeriod"/>
              <a:defRPr/>
            </a:pPr>
            <a:r>
              <a:rPr lang="en-US" sz="1000" dirty="0" smtClean="0"/>
              <a:t>Solberg </a:t>
            </a:r>
            <a:r>
              <a:rPr lang="en-US" sz="1000" dirty="0" err="1"/>
              <a:t>Nes</a:t>
            </a:r>
            <a:r>
              <a:rPr lang="en-US" sz="1000" dirty="0"/>
              <a:t> L, Roach AR, </a:t>
            </a:r>
            <a:r>
              <a:rPr lang="en-US" sz="1000" dirty="0" err="1"/>
              <a:t>Segerstrom</a:t>
            </a:r>
            <a:r>
              <a:rPr lang="en-US" sz="1000" dirty="0"/>
              <a:t> SC. Executive functions, self-regulation, and chronic pain: A review. </a:t>
            </a:r>
            <a:r>
              <a:rPr lang="en-US" sz="1000" i="1" dirty="0"/>
              <a:t>Ann </a:t>
            </a:r>
            <a:r>
              <a:rPr lang="en-US" sz="1000" i="1" dirty="0" err="1"/>
              <a:t>Behav</a:t>
            </a:r>
            <a:r>
              <a:rPr lang="en-US" sz="1000" i="1" dirty="0"/>
              <a:t> Med</a:t>
            </a:r>
            <a:r>
              <a:rPr lang="en-US" sz="1000" dirty="0"/>
              <a:t>. 2009;37(2):173-183. </a:t>
            </a:r>
            <a:r>
              <a:rPr lang="en-US" sz="1000" dirty="0" err="1"/>
              <a:t>doi</a:t>
            </a:r>
            <a:r>
              <a:rPr lang="en-US" sz="1000" dirty="0"/>
              <a:t>: 10.1007/s12160-009-9096-5 [</a:t>
            </a:r>
            <a:r>
              <a:rPr lang="en-US" sz="1000" dirty="0" err="1"/>
              <a:t>doi</a:t>
            </a:r>
            <a:r>
              <a:rPr lang="en-US" sz="1000" dirty="0" smtClean="0"/>
              <a:t>].</a:t>
            </a:r>
          </a:p>
          <a:p>
            <a:pPr marL="228600" indent="-228600" defTabSz="914400">
              <a:spcBef>
                <a:spcPts val="0"/>
              </a:spcBef>
              <a:buFontTx/>
              <a:buAutoNum type="arabicPeriod"/>
              <a:defRPr/>
            </a:pPr>
            <a:r>
              <a:rPr lang="en-US" sz="1000" dirty="0" smtClean="0"/>
              <a:t>Hutchison </a:t>
            </a:r>
            <a:r>
              <a:rPr lang="en-US" sz="1000" dirty="0"/>
              <a:t>M, </a:t>
            </a:r>
            <a:r>
              <a:rPr lang="en-US" sz="1000" dirty="0" err="1"/>
              <a:t>Comper</a:t>
            </a:r>
            <a:r>
              <a:rPr lang="en-US" sz="1000" dirty="0"/>
              <a:t> P, Mainwaring L, Richards D. The influence of musculoskeletal injury on cognition: Implications for concussion research. </a:t>
            </a:r>
            <a:r>
              <a:rPr lang="en-US" sz="1000" i="1" dirty="0"/>
              <a:t>The American Journal of Sports Medicine</a:t>
            </a:r>
            <a:r>
              <a:rPr lang="en-US" sz="1000" dirty="0"/>
              <a:t>. 2011;39(11):2331-2337</a:t>
            </a:r>
            <a:r>
              <a:rPr lang="en-US" sz="1000" dirty="0" smtClean="0"/>
              <a:t>.</a:t>
            </a:r>
          </a:p>
          <a:p>
            <a:pPr marL="228600" indent="-228600" defTabSz="914400">
              <a:spcBef>
                <a:spcPts val="0"/>
              </a:spcBef>
              <a:buFontTx/>
              <a:buAutoNum type="arabicPeriod"/>
              <a:defRPr/>
            </a:pPr>
            <a:r>
              <a:rPr lang="en-US" sz="1000" dirty="0"/>
              <a:t>Riemann BL, Tray NC, </a:t>
            </a:r>
            <a:r>
              <a:rPr lang="en-US" sz="1000" dirty="0" err="1"/>
              <a:t>Lephart</a:t>
            </a:r>
            <a:r>
              <a:rPr lang="en-US" sz="1000" dirty="0"/>
              <a:t> SM. Unilateral </a:t>
            </a:r>
            <a:r>
              <a:rPr lang="en-US" sz="1000" dirty="0" err="1"/>
              <a:t>multiaxial</a:t>
            </a:r>
            <a:r>
              <a:rPr lang="en-US" sz="1000" dirty="0"/>
              <a:t> coordination training and ankle kinesthesia, muscle strength, and postural control. </a:t>
            </a:r>
            <a:r>
              <a:rPr lang="en-US" sz="1000" i="1" dirty="0"/>
              <a:t>J Sport </a:t>
            </a:r>
            <a:r>
              <a:rPr lang="en-US" sz="1000" i="1" dirty="0" err="1"/>
              <a:t>Rehabil</a:t>
            </a:r>
            <a:r>
              <a:rPr lang="en-US" sz="1000" dirty="0"/>
              <a:t>. 2003;12(1):</a:t>
            </a:r>
            <a:r>
              <a:rPr lang="en-US" sz="1000" dirty="0" smtClean="0"/>
              <a:t>13-30</a:t>
            </a:r>
          </a:p>
          <a:p>
            <a:pPr marL="228600" indent="-228600" defTabSz="914400">
              <a:spcBef>
                <a:spcPts val="0"/>
              </a:spcBef>
              <a:buFontTx/>
              <a:buAutoNum type="arabicPeriod"/>
              <a:defRPr/>
            </a:pPr>
            <a:r>
              <a:rPr lang="en-US" sz="1000" dirty="0" smtClean="0"/>
              <a:t>Sullivan </a:t>
            </a:r>
            <a:r>
              <a:rPr lang="en-US" sz="1000" dirty="0"/>
              <a:t>K, </a:t>
            </a:r>
            <a:r>
              <a:rPr lang="en-US" sz="1000" dirty="0" err="1"/>
              <a:t>Deffenti</a:t>
            </a:r>
            <a:r>
              <a:rPr lang="en-US" sz="1000" dirty="0"/>
              <a:t> C, Keane B. Malingering on the RAVLT: Part II. detection strategies. </a:t>
            </a:r>
            <a:r>
              <a:rPr lang="en-US" sz="1000" i="1" dirty="0"/>
              <a:t>Archives of Clinical Neuropsychology</a:t>
            </a:r>
            <a:r>
              <a:rPr lang="en-US" sz="1000" dirty="0"/>
              <a:t>. 2002;17(3):223-233. </a:t>
            </a:r>
            <a:endParaRPr lang="en-US" sz="1000" dirty="0" smtClean="0"/>
          </a:p>
          <a:p>
            <a:pPr marL="228600" indent="-228600" defTabSz="914400">
              <a:spcBef>
                <a:spcPts val="0"/>
              </a:spcBef>
              <a:buFontTx/>
              <a:buAutoNum type="arabicPeriod"/>
              <a:defRPr/>
            </a:pPr>
            <a:r>
              <a:rPr lang="en-US" sz="1000" dirty="0" smtClean="0"/>
              <a:t>Berryman </a:t>
            </a:r>
            <a:r>
              <a:rPr lang="en-US" sz="1000" dirty="0"/>
              <a:t>C, Stanton TR, Bowering KJ, Tabor A, McFarlane A, Moseley GL. Do people with chronic pain have impaired executive function? A meta-analytical review. </a:t>
            </a:r>
            <a:r>
              <a:rPr lang="en-US" sz="1000" i="1" dirty="0" err="1"/>
              <a:t>Clin</a:t>
            </a:r>
            <a:r>
              <a:rPr lang="en-US" sz="1000" i="1" dirty="0"/>
              <a:t> </a:t>
            </a:r>
            <a:r>
              <a:rPr lang="en-US" sz="1000" i="1" dirty="0" err="1"/>
              <a:t>Psychol</a:t>
            </a:r>
            <a:r>
              <a:rPr lang="en-US" sz="1000" i="1" dirty="0"/>
              <a:t> Rev</a:t>
            </a:r>
            <a:r>
              <a:rPr lang="en-US" sz="1000" dirty="0"/>
              <a:t>. 2014;34:563-579</a:t>
            </a:r>
            <a:r>
              <a:rPr lang="en-US" sz="1000" dirty="0" smtClean="0"/>
              <a:t>.</a:t>
            </a:r>
            <a:endParaRPr lang="en-US" sz="1000" dirty="0"/>
          </a:p>
          <a:p>
            <a:pPr marL="228600" indent="-228600" defTabSz="914400">
              <a:spcBef>
                <a:spcPts val="0"/>
              </a:spcBef>
              <a:buFontTx/>
              <a:buAutoNum type="arabicPeriod"/>
              <a:defRPr/>
            </a:pPr>
            <a:r>
              <a:rPr lang="en-US" sz="1000" dirty="0" smtClean="0"/>
              <a:t>Tombaugh </a:t>
            </a:r>
            <a:r>
              <a:rPr lang="en-US" sz="1000" dirty="0"/>
              <a:t>TN. Trail making test A and B: Normative data stratified by age and education. </a:t>
            </a:r>
            <a:r>
              <a:rPr lang="en-US" sz="1000" i="1" dirty="0"/>
              <a:t>Arch </a:t>
            </a:r>
            <a:r>
              <a:rPr lang="en-US" sz="1000" i="1" dirty="0" err="1"/>
              <a:t>Clin</a:t>
            </a:r>
            <a:r>
              <a:rPr lang="en-US" sz="1000" i="1" dirty="0"/>
              <a:t> </a:t>
            </a:r>
            <a:r>
              <a:rPr lang="en-US" sz="1000" i="1" dirty="0" err="1"/>
              <a:t>Neuropsychol</a:t>
            </a:r>
            <a:r>
              <a:rPr lang="en-US" sz="1000" dirty="0"/>
              <a:t>. 2004;19(2):203-214. </a:t>
            </a:r>
            <a:endParaRPr lang="en-US" sz="1000" dirty="0" smtClean="0"/>
          </a:p>
          <a:p>
            <a:pPr marL="228600" indent="-228600" defTabSz="914400">
              <a:spcBef>
                <a:spcPts val="0"/>
              </a:spcBef>
              <a:buFontTx/>
              <a:buAutoNum type="arabicPeriod"/>
              <a:defRPr/>
            </a:pPr>
            <a:r>
              <a:rPr lang="en-US" sz="1000" dirty="0" smtClean="0"/>
              <a:t> </a:t>
            </a:r>
            <a:r>
              <a:rPr lang="en-US" sz="1000" dirty="0"/>
              <a:t>Weiner DK, Rudy TE, Morrow L, </a:t>
            </a:r>
            <a:r>
              <a:rPr lang="en-US" sz="1000" dirty="0" err="1"/>
              <a:t>Slaboda</a:t>
            </a:r>
            <a:r>
              <a:rPr lang="en-US" sz="1000" dirty="0"/>
              <a:t> J, </a:t>
            </a:r>
            <a:r>
              <a:rPr lang="en-US" sz="1000" dirty="0" err="1"/>
              <a:t>Lieber</a:t>
            </a:r>
            <a:r>
              <a:rPr lang="en-US" sz="1000" dirty="0"/>
              <a:t> S. The relationship between pain, neuropsychological performance, and physical function in community-dwelling older adults with chronic low back pain. </a:t>
            </a:r>
            <a:r>
              <a:rPr lang="en-US" sz="1000" i="1" dirty="0"/>
              <a:t>Pain Medicine</a:t>
            </a:r>
            <a:r>
              <a:rPr lang="en-US" sz="1000" dirty="0"/>
              <a:t>. 2006;7(1):60-70. </a:t>
            </a:r>
            <a:endParaRPr lang="en-US" sz="1000" dirty="0" smtClean="0"/>
          </a:p>
          <a:p>
            <a:pPr marL="228600" indent="-228600" defTabSz="914400">
              <a:spcBef>
                <a:spcPts val="0"/>
              </a:spcBef>
              <a:buFontTx/>
              <a:buAutoNum type="arabicPeriod"/>
              <a:defRPr/>
            </a:pPr>
            <a:r>
              <a:rPr lang="en-US" sz="1000" dirty="0" smtClean="0"/>
              <a:t> </a:t>
            </a:r>
            <a:r>
              <a:rPr lang="en-US" sz="1000" dirty="0" err="1"/>
              <a:t>Calandre</a:t>
            </a:r>
            <a:r>
              <a:rPr lang="en-US" sz="1000" dirty="0"/>
              <a:t> EP, </a:t>
            </a:r>
            <a:r>
              <a:rPr lang="en-US" sz="1000" dirty="0" err="1"/>
              <a:t>Bembibre</a:t>
            </a:r>
            <a:r>
              <a:rPr lang="en-US" sz="1000" dirty="0"/>
              <a:t> J, </a:t>
            </a:r>
            <a:r>
              <a:rPr lang="en-US" sz="1000" dirty="0" err="1"/>
              <a:t>Arnedo</a:t>
            </a:r>
            <a:r>
              <a:rPr lang="en-US" sz="1000" dirty="0"/>
              <a:t> ML, Becerra D. Cognitive disturbances and regional cerebral blood flow abnormalities in migraine patients: Their relationship with the clinical manifestations of the illness. </a:t>
            </a:r>
            <a:r>
              <a:rPr lang="en-US" sz="1000" i="1" dirty="0" err="1"/>
              <a:t>Cephalalgia</a:t>
            </a:r>
            <a:r>
              <a:rPr lang="en-US" sz="1000" dirty="0"/>
              <a:t>. 2002;22(4):291-302. </a:t>
            </a:r>
          </a:p>
          <a:p>
            <a:pPr marL="228600" indent="-228600" defTabSz="914400">
              <a:spcBef>
                <a:spcPts val="0"/>
              </a:spcBef>
              <a:buFontTx/>
              <a:buAutoNum type="arabicPeriod"/>
              <a:defRPr/>
            </a:pPr>
            <a:r>
              <a:rPr lang="en-US" sz="1000" dirty="0" smtClean="0"/>
              <a:t> </a:t>
            </a:r>
            <a:r>
              <a:rPr lang="en-US" sz="1000" dirty="0" err="1"/>
              <a:t>Etherton</a:t>
            </a:r>
            <a:r>
              <a:rPr lang="en-US" sz="1000" dirty="0"/>
              <a:t> JL, </a:t>
            </a:r>
            <a:r>
              <a:rPr lang="en-US" sz="1000" dirty="0" err="1"/>
              <a:t>Bianchini</a:t>
            </a:r>
            <a:r>
              <a:rPr lang="en-US" sz="1000" dirty="0"/>
              <a:t> KJ, </a:t>
            </a:r>
            <a:r>
              <a:rPr lang="en-US" sz="1000" dirty="0" err="1"/>
              <a:t>Ciota</a:t>
            </a:r>
            <a:r>
              <a:rPr lang="en-US" sz="1000" dirty="0"/>
              <a:t> MA, </a:t>
            </a:r>
            <a:r>
              <a:rPr lang="en-US" sz="1000" dirty="0" err="1"/>
              <a:t>Greve</a:t>
            </a:r>
            <a:r>
              <a:rPr lang="en-US" sz="1000" dirty="0"/>
              <a:t> KW. Reliable digit span is unaffected by laboratory-induced pain implications for clinical use. </a:t>
            </a:r>
            <a:r>
              <a:rPr lang="en-US" sz="1000" i="1" dirty="0"/>
              <a:t>Assessment</a:t>
            </a:r>
            <a:r>
              <a:rPr lang="en-US" sz="1000" dirty="0"/>
              <a:t>. 2005;12(1):101-106. </a:t>
            </a:r>
            <a:endParaRPr lang="en-US" sz="1000" dirty="0" smtClean="0"/>
          </a:p>
          <a:p>
            <a:pPr marL="228600" indent="-228600" defTabSz="914400">
              <a:spcBef>
                <a:spcPts val="0"/>
              </a:spcBef>
              <a:buFontTx/>
              <a:buAutoNum type="arabicPeriod"/>
              <a:defRPr/>
            </a:pPr>
            <a:r>
              <a:rPr lang="en-US" sz="1000" dirty="0" err="1" smtClean="0"/>
              <a:t>Etherton</a:t>
            </a:r>
            <a:r>
              <a:rPr lang="en-US" sz="1000" dirty="0" smtClean="0"/>
              <a:t> </a:t>
            </a:r>
            <a:r>
              <a:rPr lang="en-US" sz="1000" dirty="0"/>
              <a:t>J. Cold </a:t>
            </a:r>
            <a:r>
              <a:rPr lang="en-US" sz="1000" dirty="0" err="1"/>
              <a:t>pressor</a:t>
            </a:r>
            <a:r>
              <a:rPr lang="en-US" sz="1000" dirty="0"/>
              <a:t>-induced pain does not impair WAIS-IV processing speed index or working memory index performance. </a:t>
            </a:r>
            <a:r>
              <a:rPr lang="en-US" sz="1000" i="1" dirty="0" err="1"/>
              <a:t>Appl</a:t>
            </a:r>
            <a:r>
              <a:rPr lang="en-US" sz="1000" i="1" dirty="0"/>
              <a:t> </a:t>
            </a:r>
            <a:r>
              <a:rPr lang="en-US" sz="1000" i="1" dirty="0" err="1"/>
              <a:t>Neuropsychol</a:t>
            </a:r>
            <a:r>
              <a:rPr lang="en-US" sz="1000" i="1" dirty="0"/>
              <a:t> Adult</a:t>
            </a:r>
            <a:r>
              <a:rPr lang="en-US" sz="1000" dirty="0"/>
              <a:t>. 2014;21(1):14-20. </a:t>
            </a:r>
          </a:p>
          <a:p>
            <a:pPr marL="228600" indent="-228600" defTabSz="914400">
              <a:spcBef>
                <a:spcPts val="0"/>
              </a:spcBef>
              <a:buFontTx/>
              <a:buAutoNum type="arabicPeriod"/>
              <a:defRPr/>
            </a:pPr>
            <a:endParaRPr lang="en-US" sz="1000" dirty="0"/>
          </a:p>
          <a:p>
            <a:pPr marL="228600" indent="-228600" defTabSz="914400">
              <a:spcBef>
                <a:spcPts val="0"/>
              </a:spcBef>
              <a:buFontTx/>
              <a:buAutoNum type="arabicPeriod"/>
              <a:defRPr/>
            </a:pPr>
            <a:endParaRPr lang="en-US" sz="1000" dirty="0"/>
          </a:p>
          <a:p>
            <a:pPr marL="228600" indent="-228600" defTabSz="914400">
              <a:spcBef>
                <a:spcPts val="0"/>
              </a:spcBef>
              <a:buFontTx/>
              <a:buAutoNum type="arabicPeriod"/>
              <a:defRPr/>
            </a:pPr>
            <a:endParaRPr lang="en-US" sz="1200" dirty="0"/>
          </a:p>
          <a:p>
            <a:pPr marL="228600" indent="-228600" defTabSz="914400">
              <a:spcBef>
                <a:spcPts val="0"/>
              </a:spcBef>
              <a:buFontTx/>
              <a:buAutoNum type="arabicPeriod"/>
              <a:defRPr/>
            </a:pPr>
            <a:endParaRPr lang="en-US" sz="1200" dirty="0"/>
          </a:p>
          <a:p>
            <a:pPr marL="228600" indent="-228600" defTabSz="914400">
              <a:spcBef>
                <a:spcPts val="0"/>
              </a:spcBef>
              <a:buFontTx/>
              <a:buAutoNum type="arabicPeriod"/>
              <a:defRPr/>
            </a:pPr>
            <a:endParaRPr lang="en-US" sz="1200" dirty="0"/>
          </a:p>
          <a:p>
            <a:pPr marL="228600" indent="-228600" defTabSz="914400">
              <a:spcBef>
                <a:spcPts val="0"/>
              </a:spcBef>
              <a:buFontTx/>
              <a:buAutoNum type="arabicPeriod"/>
              <a:defRPr/>
            </a:pPr>
            <a:endParaRPr lang="en-US" sz="1200" dirty="0"/>
          </a:p>
          <a:p>
            <a:pPr marL="228600" indent="-228600" defTabSz="914400">
              <a:spcBef>
                <a:spcPts val="0"/>
              </a:spcBef>
              <a:buFontTx/>
              <a:buAutoNum type="arabicPeriod"/>
              <a:defRPr/>
            </a:pPr>
            <a:endParaRPr lang="en-US" sz="1600" dirty="0"/>
          </a:p>
          <a:p>
            <a:pPr marL="228600" indent="-228600" defTabSz="914400">
              <a:spcBef>
                <a:spcPts val="0"/>
              </a:spcBef>
              <a:buFontTx/>
              <a:buAutoNum type="arabicPeriod"/>
              <a:defRPr/>
            </a:pPr>
            <a:endParaRPr lang="en-US" sz="1500" dirty="0"/>
          </a:p>
          <a:p>
            <a:pPr marL="228600" indent="-228600" defTabSz="914400">
              <a:spcBef>
                <a:spcPts val="0"/>
              </a:spcBef>
              <a:buFontTx/>
              <a:buAutoNum type="arabicPeriod"/>
              <a:defRPr/>
            </a:pPr>
            <a:endParaRPr lang="en-US" sz="2000" dirty="0"/>
          </a:p>
          <a:p>
            <a:pPr marL="228600" indent="-228600" defTabSz="914400">
              <a:spcBef>
                <a:spcPts val="0"/>
              </a:spcBef>
              <a:buFontTx/>
              <a:buAutoNum type="arabicPeriod"/>
              <a:defRPr/>
            </a:pPr>
            <a:endParaRPr lang="en-US" sz="2000" dirty="0"/>
          </a:p>
          <a:p>
            <a:endParaRPr lang="en-US" dirty="0"/>
          </a:p>
        </p:txBody>
      </p:sp>
    </p:spTree>
    <p:extLst>
      <p:ext uri="{BB962C8B-B14F-4D97-AF65-F5344CB8AC3E}">
        <p14:creationId xmlns:p14="http://schemas.microsoft.com/office/powerpoint/2010/main" val="30637487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Images</a:t>
            </a:r>
            <a:endParaRPr lang="en-US" dirty="0"/>
          </a:p>
        </p:txBody>
      </p:sp>
      <p:sp>
        <p:nvSpPr>
          <p:cNvPr id="3" name="Content Placeholder 2"/>
          <p:cNvSpPr>
            <a:spLocks noGrp="1"/>
          </p:cNvSpPr>
          <p:nvPr>
            <p:ph idx="1"/>
          </p:nvPr>
        </p:nvSpPr>
        <p:spPr/>
        <p:txBody>
          <a:bodyPr/>
          <a:lstStyle/>
          <a:p>
            <a:pPr>
              <a:buFont typeface="+mj-lt"/>
              <a:buAutoNum type="arabicPeriod"/>
            </a:pPr>
            <a:r>
              <a:rPr lang="en-US" sz="1200" dirty="0" smtClean="0">
                <a:hlinkClick r:id="rId3"/>
              </a:rPr>
              <a:t>First Brain Image: https</a:t>
            </a:r>
            <a:r>
              <a:rPr lang="en-US" sz="1200" dirty="0">
                <a:hlinkClick r:id="rId3"/>
              </a:rPr>
              <a:t>://</a:t>
            </a:r>
            <a:r>
              <a:rPr lang="en-US" sz="1200" dirty="0" smtClean="0">
                <a:hlinkClick r:id="rId3"/>
              </a:rPr>
              <a:t>www.google.com/search?q=prefrontal+cortex&amp;espv=2&amp;biw=1341&amp;bih=876&amp;source=lnms&amp;tbm=isch&amp;sa=X&amp;sqi=2&amp;ved=0ahUKEwjw9JbYt7fOAhUFYyYKHeq9COYQ_AUIBigB#imgrc=pDO_t_9d9cEQGM%3A</a:t>
            </a:r>
            <a:endParaRPr lang="en-US" sz="1200" dirty="0" smtClean="0"/>
          </a:p>
          <a:p>
            <a:pPr>
              <a:buFont typeface="+mj-lt"/>
              <a:buAutoNum type="arabicPeriod"/>
            </a:pPr>
            <a:r>
              <a:rPr lang="en-US" sz="1200" dirty="0" smtClean="0"/>
              <a:t>Injury: https</a:t>
            </a:r>
            <a:r>
              <a:rPr lang="en-US" sz="1200" dirty="0"/>
              <a:t>://</a:t>
            </a:r>
            <a:r>
              <a:rPr lang="en-US" sz="1200" dirty="0" err="1"/>
              <a:t>www.google.com</a:t>
            </a:r>
            <a:r>
              <a:rPr lang="en-US" sz="1200" dirty="0"/>
              <a:t>/</a:t>
            </a:r>
            <a:r>
              <a:rPr lang="en-US" sz="1200" dirty="0" err="1"/>
              <a:t>search?q</a:t>
            </a:r>
            <a:r>
              <a:rPr lang="en-US" sz="1200" dirty="0"/>
              <a:t>=</a:t>
            </a:r>
            <a:r>
              <a:rPr lang="en-US" sz="1200" dirty="0" err="1"/>
              <a:t>pain&amp;rlz</a:t>
            </a:r>
            <a:r>
              <a:rPr lang="en-US" sz="1200" dirty="0"/>
              <a:t>=1C5CHFA_enUS698US698&amp;source=</a:t>
            </a:r>
            <a:r>
              <a:rPr lang="en-US" sz="1200" dirty="0" err="1"/>
              <a:t>lnms&amp;tbm</a:t>
            </a:r>
            <a:r>
              <a:rPr lang="en-US" sz="1200" dirty="0"/>
              <a:t>=</a:t>
            </a:r>
            <a:r>
              <a:rPr lang="en-US" sz="1200" dirty="0" err="1"/>
              <a:t>isch&amp;sa</a:t>
            </a:r>
            <a:r>
              <a:rPr lang="en-US" sz="1200" dirty="0"/>
              <a:t>=</a:t>
            </a:r>
            <a:r>
              <a:rPr lang="en-US" sz="1200" dirty="0" err="1"/>
              <a:t>X&amp;ved</a:t>
            </a:r>
            <a:r>
              <a:rPr lang="en-US" sz="1200" dirty="0"/>
              <a:t>=0ahUKEwiaqYLrkoLTAhWI8CYKHS6yBvkQ_AUICCgB&amp;biw=981&amp;bih=607#imgrc=MwDgh4jpcs8ooM</a:t>
            </a:r>
            <a:r>
              <a:rPr lang="en-US" sz="1200" dirty="0" smtClean="0"/>
              <a:t>:</a:t>
            </a:r>
          </a:p>
          <a:p>
            <a:pPr>
              <a:buFont typeface="+mj-lt"/>
              <a:buAutoNum type="arabicPeriod"/>
            </a:pPr>
            <a:r>
              <a:rPr lang="en-US" sz="1200" dirty="0" smtClean="0"/>
              <a:t>VAS Scale: http</a:t>
            </a:r>
            <a:r>
              <a:rPr lang="en-US" sz="1200" dirty="0"/>
              <a:t>://www.partnersagainstpain.com/printouts/A7012AS1.pdf</a:t>
            </a:r>
          </a:p>
          <a:p>
            <a:pPr>
              <a:buFont typeface="+mj-lt"/>
              <a:buAutoNum type="arabicPeriod"/>
            </a:pPr>
            <a:r>
              <a:rPr lang="en-US" sz="1200" dirty="0" smtClean="0"/>
              <a:t>RAVLT form: https</a:t>
            </a:r>
            <a:r>
              <a:rPr lang="en-US" sz="1200" dirty="0"/>
              <a:t>://www.google.com/search?q=RAVLT+form&amp;espv=2&amp;biw=1135&amp;bih=873&amp;source=lnms&amp;tbm=isch&amp;sa=X&amp;ved=0ahUKEwig0ajNnNvOAhUFYyYKHZRyCIIQ_AUIBigB#imgrc=Ol-WAZ6HB-00NM%3A</a:t>
            </a:r>
          </a:p>
          <a:p>
            <a:pPr>
              <a:buFont typeface="+mj-lt"/>
              <a:buAutoNum type="arabicPeriod"/>
            </a:pPr>
            <a:r>
              <a:rPr lang="en-US" sz="1200" dirty="0" smtClean="0"/>
              <a:t>Last Brain Image: https</a:t>
            </a:r>
            <a:r>
              <a:rPr lang="en-US" sz="1200" dirty="0"/>
              <a:t>://www.google.com/search?q=brain+images&amp;espv=2&amp;biw=805&amp;bih=873&amp;tbm=isch&amp;imgil=67iDoWZXAKgP5M%253A%253B1K1uYdEFzoWkTM%253Bhttp%25253A%25252F%25252Fmsbraininjury.wildapricot.org%25252F&amp;source=iu&amp;pf=m&amp;fir=67iDoWZXAKgP5M%253A%252C1K1uYdEFzoWkTM%252C_&amp;usg=___HpNS5fPZphu6pEiDgXzK9f6_t8%3D&amp;ved=0ahUKEwiExqPYt8fOAhUE6SYKHZpVDtAQyjcILw&amp;ei=KdCzV8SNDYTSmwGaq7mADQ#imgrc=IhKJZEEmMCbbdM%3A</a:t>
            </a:r>
          </a:p>
          <a:p>
            <a:pPr marL="514350" indent="-514350">
              <a:buFont typeface="+mj-lt"/>
              <a:buAutoNum type="arabicPeriod"/>
            </a:pPr>
            <a:endParaRPr lang="en-US" dirty="0"/>
          </a:p>
        </p:txBody>
      </p:sp>
    </p:spTree>
    <p:extLst>
      <p:ext uri="{BB962C8B-B14F-4D97-AF65-F5344CB8AC3E}">
        <p14:creationId xmlns:p14="http://schemas.microsoft.com/office/powerpoint/2010/main" val="38776855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2050" name="Picture 2" descr="http://www.alternet.org/files/story_images/activebra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4707" y="1304925"/>
            <a:ext cx="5506107" cy="41295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209401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Educational Data</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766901203"/>
              </p:ext>
            </p:extLst>
          </p:nvPr>
        </p:nvGraphicFramePr>
        <p:xfrm>
          <a:off x="1228087" y="1417639"/>
          <a:ext cx="7168425" cy="3912306"/>
        </p:xfrm>
        <a:graphic>
          <a:graphicData uri="http://schemas.openxmlformats.org/drawingml/2006/table">
            <a:tbl>
              <a:tblPr firstRow="1" bandRow="1">
                <a:tableStyleId>{5C22544A-7EE6-4342-B048-85BDC9FD1C3A}</a:tableStyleId>
              </a:tblPr>
              <a:tblGrid>
                <a:gridCol w="2389475"/>
                <a:gridCol w="2389475"/>
                <a:gridCol w="2389475"/>
              </a:tblGrid>
              <a:tr h="652051">
                <a:tc>
                  <a:txBody>
                    <a:bodyPr/>
                    <a:lstStyle/>
                    <a:p>
                      <a:pPr algn="ctr"/>
                      <a:r>
                        <a:rPr lang="en-US" dirty="0" smtClean="0"/>
                        <a:t>Education</a:t>
                      </a:r>
                      <a:endParaRPr lang="en-US" dirty="0"/>
                    </a:p>
                  </a:txBody>
                  <a:tcPr/>
                </a:tc>
                <a:tc>
                  <a:txBody>
                    <a:bodyPr/>
                    <a:lstStyle/>
                    <a:p>
                      <a:pPr algn="ctr"/>
                      <a:r>
                        <a:rPr lang="en-US" dirty="0" smtClean="0"/>
                        <a:t>n</a:t>
                      </a:r>
                      <a:endParaRPr lang="en-US" dirty="0"/>
                    </a:p>
                  </a:txBody>
                  <a:tcPr/>
                </a:tc>
                <a:tc>
                  <a:txBody>
                    <a:bodyPr/>
                    <a:lstStyle/>
                    <a:p>
                      <a:pPr algn="ctr"/>
                      <a:r>
                        <a:rPr lang="en-US" dirty="0" smtClean="0"/>
                        <a:t>%</a:t>
                      </a:r>
                      <a:endParaRPr lang="en-US" dirty="0"/>
                    </a:p>
                  </a:txBody>
                  <a:tcPr/>
                </a:tc>
              </a:tr>
              <a:tr h="652051">
                <a:tc>
                  <a:txBody>
                    <a:bodyPr/>
                    <a:lstStyle/>
                    <a:p>
                      <a:pPr algn="ctr"/>
                      <a:r>
                        <a:rPr lang="en-US" dirty="0" smtClean="0"/>
                        <a:t>Master’s</a:t>
                      </a:r>
                      <a:endParaRPr lang="en-US" dirty="0"/>
                    </a:p>
                  </a:txBody>
                  <a:tcPr/>
                </a:tc>
                <a:tc>
                  <a:txBody>
                    <a:bodyPr/>
                    <a:lstStyle/>
                    <a:p>
                      <a:pPr algn="ctr"/>
                      <a:r>
                        <a:rPr lang="en-US" dirty="0" smtClean="0"/>
                        <a:t>7</a:t>
                      </a:r>
                    </a:p>
                  </a:txBody>
                  <a:tcPr/>
                </a:tc>
                <a:tc>
                  <a:txBody>
                    <a:bodyPr/>
                    <a:lstStyle/>
                    <a:p>
                      <a:pPr algn="ctr"/>
                      <a:r>
                        <a:rPr lang="en-US" dirty="0" smtClean="0"/>
                        <a:t>29%</a:t>
                      </a:r>
                      <a:endParaRPr lang="en-US" dirty="0"/>
                    </a:p>
                  </a:txBody>
                  <a:tcPr/>
                </a:tc>
              </a:tr>
              <a:tr h="652051">
                <a:tc>
                  <a:txBody>
                    <a:bodyPr/>
                    <a:lstStyle/>
                    <a:p>
                      <a:pPr algn="ctr"/>
                      <a:r>
                        <a:rPr lang="en-US" dirty="0" smtClean="0"/>
                        <a:t>Senior</a:t>
                      </a:r>
                      <a:endParaRPr lang="en-US" dirty="0"/>
                    </a:p>
                  </a:txBody>
                  <a:tcPr/>
                </a:tc>
                <a:tc>
                  <a:txBody>
                    <a:bodyPr/>
                    <a:lstStyle/>
                    <a:p>
                      <a:pPr algn="ctr"/>
                      <a:r>
                        <a:rPr lang="en-US" dirty="0" smtClean="0"/>
                        <a:t>5</a:t>
                      </a:r>
                      <a:endParaRPr lang="en-US" dirty="0"/>
                    </a:p>
                  </a:txBody>
                  <a:tcPr/>
                </a:tc>
                <a:tc>
                  <a:txBody>
                    <a:bodyPr/>
                    <a:lstStyle/>
                    <a:p>
                      <a:pPr algn="ctr"/>
                      <a:r>
                        <a:rPr lang="en-US" dirty="0" smtClean="0"/>
                        <a:t>21%</a:t>
                      </a:r>
                      <a:endParaRPr lang="en-US" dirty="0"/>
                    </a:p>
                  </a:txBody>
                  <a:tcPr/>
                </a:tc>
              </a:tr>
              <a:tr h="652051">
                <a:tc>
                  <a:txBody>
                    <a:bodyPr/>
                    <a:lstStyle/>
                    <a:p>
                      <a:pPr algn="ctr"/>
                      <a:r>
                        <a:rPr lang="en-US" dirty="0" smtClean="0"/>
                        <a:t>Junior</a:t>
                      </a:r>
                      <a:endParaRPr lang="en-US" dirty="0"/>
                    </a:p>
                  </a:txBody>
                  <a:tcPr/>
                </a:tc>
                <a:tc>
                  <a:txBody>
                    <a:bodyPr/>
                    <a:lstStyle/>
                    <a:p>
                      <a:pPr algn="ctr"/>
                      <a:r>
                        <a:rPr lang="en-US" dirty="0" smtClean="0"/>
                        <a:t>7</a:t>
                      </a:r>
                      <a:endParaRPr lang="en-US" dirty="0"/>
                    </a:p>
                  </a:txBody>
                  <a:tcPr/>
                </a:tc>
                <a:tc>
                  <a:txBody>
                    <a:bodyPr/>
                    <a:lstStyle/>
                    <a:p>
                      <a:pPr algn="ctr"/>
                      <a:r>
                        <a:rPr lang="en-US" dirty="0" smtClean="0"/>
                        <a:t>29%</a:t>
                      </a:r>
                      <a:endParaRPr lang="en-US" dirty="0"/>
                    </a:p>
                  </a:txBody>
                  <a:tcPr/>
                </a:tc>
              </a:tr>
              <a:tr h="652051">
                <a:tc>
                  <a:txBody>
                    <a:bodyPr/>
                    <a:lstStyle/>
                    <a:p>
                      <a:pPr algn="ctr"/>
                      <a:r>
                        <a:rPr lang="en-US" dirty="0" smtClean="0"/>
                        <a:t>Sophomore</a:t>
                      </a:r>
                      <a:endParaRPr lang="en-US" dirty="0"/>
                    </a:p>
                  </a:txBody>
                  <a:tcPr/>
                </a:tc>
                <a:tc>
                  <a:txBody>
                    <a:bodyPr/>
                    <a:lstStyle/>
                    <a:p>
                      <a:pPr algn="ctr"/>
                      <a:r>
                        <a:rPr lang="en-US" dirty="0" smtClean="0"/>
                        <a:t>3</a:t>
                      </a:r>
                      <a:endParaRPr lang="en-US" dirty="0"/>
                    </a:p>
                  </a:txBody>
                  <a:tcPr/>
                </a:tc>
                <a:tc>
                  <a:txBody>
                    <a:bodyPr/>
                    <a:lstStyle/>
                    <a:p>
                      <a:pPr algn="ctr"/>
                      <a:r>
                        <a:rPr lang="en-US" dirty="0" smtClean="0"/>
                        <a:t>13%</a:t>
                      </a:r>
                      <a:endParaRPr lang="en-US" dirty="0"/>
                    </a:p>
                  </a:txBody>
                  <a:tcPr/>
                </a:tc>
              </a:tr>
              <a:tr h="652051">
                <a:tc>
                  <a:txBody>
                    <a:bodyPr/>
                    <a:lstStyle/>
                    <a:p>
                      <a:pPr algn="ctr"/>
                      <a:r>
                        <a:rPr lang="en-US" dirty="0" smtClean="0"/>
                        <a:t>Freshman</a:t>
                      </a:r>
                      <a:endParaRPr lang="en-US" dirty="0"/>
                    </a:p>
                  </a:txBody>
                  <a:tcPr/>
                </a:tc>
                <a:tc>
                  <a:txBody>
                    <a:bodyPr/>
                    <a:lstStyle/>
                    <a:p>
                      <a:pPr algn="ctr"/>
                      <a:r>
                        <a:rPr lang="en-US" dirty="0" smtClean="0"/>
                        <a:t>2</a:t>
                      </a:r>
                      <a:endParaRPr lang="en-US" dirty="0"/>
                    </a:p>
                  </a:txBody>
                  <a:tcPr/>
                </a:tc>
                <a:tc>
                  <a:txBody>
                    <a:bodyPr/>
                    <a:lstStyle/>
                    <a:p>
                      <a:pPr algn="ctr"/>
                      <a:r>
                        <a:rPr lang="en-US" dirty="0" smtClean="0"/>
                        <a:t>8%</a:t>
                      </a:r>
                      <a:endParaRPr lang="en-US" dirty="0"/>
                    </a:p>
                  </a:txBody>
                  <a:tcPr/>
                </a:tc>
              </a:tr>
            </a:tbl>
          </a:graphicData>
        </a:graphic>
      </p:graphicFrame>
    </p:spTree>
    <p:extLst>
      <p:ext uri="{BB962C8B-B14F-4D97-AF65-F5344CB8AC3E}">
        <p14:creationId xmlns:p14="http://schemas.microsoft.com/office/powerpoint/2010/main" val="439128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Cognitive Functions</a:t>
            </a:r>
          </a:p>
        </p:txBody>
      </p:sp>
      <p:sp>
        <p:nvSpPr>
          <p:cNvPr id="3" name="Content Placeholder 2"/>
          <p:cNvSpPr>
            <a:spLocks noGrp="1"/>
          </p:cNvSpPr>
          <p:nvPr>
            <p:ph idx="1"/>
          </p:nvPr>
        </p:nvSpPr>
        <p:spPr>
          <a:xfrm>
            <a:off x="457200" y="1251709"/>
            <a:ext cx="3999212" cy="4378969"/>
          </a:xfrm>
        </p:spPr>
        <p:txBody>
          <a:bodyPr/>
          <a:lstStyle/>
          <a:p>
            <a:r>
              <a:rPr lang="en-US" sz="2800" dirty="0" smtClean="0"/>
              <a:t>Input </a:t>
            </a:r>
            <a:r>
              <a:rPr lang="en-US" sz="2800" dirty="0" smtClean="0">
                <a:sym typeface="Wingdings"/>
              </a:rPr>
              <a:t></a:t>
            </a:r>
            <a:r>
              <a:rPr lang="en-US" sz="2800" dirty="0" smtClean="0"/>
              <a:t> storage</a:t>
            </a:r>
            <a:r>
              <a:rPr lang="en-US" sz="2800" dirty="0" smtClean="0">
                <a:sym typeface="Wingdings"/>
              </a:rPr>
              <a:t> </a:t>
            </a:r>
            <a:r>
              <a:rPr lang="en-US" sz="2800" dirty="0" smtClean="0"/>
              <a:t>processing </a:t>
            </a:r>
            <a:r>
              <a:rPr lang="en-US" sz="2800" dirty="0" smtClean="0">
                <a:sym typeface="Wingdings"/>
              </a:rPr>
              <a:t></a:t>
            </a:r>
            <a:r>
              <a:rPr lang="en-US" sz="2800" dirty="0" smtClean="0"/>
              <a:t> output</a:t>
            </a:r>
          </a:p>
          <a:p>
            <a:endParaRPr lang="en-US" sz="2800" dirty="0"/>
          </a:p>
          <a:p>
            <a:pPr marL="0" indent="0" algn="ctr">
              <a:buNone/>
            </a:pPr>
            <a:r>
              <a:rPr lang="en-US" sz="2800" u="sng" dirty="0"/>
              <a:t>4 </a:t>
            </a:r>
            <a:r>
              <a:rPr lang="en-US" sz="2800" u="sng" dirty="0" smtClean="0"/>
              <a:t>Classes of Cognition</a:t>
            </a:r>
          </a:p>
          <a:p>
            <a:pPr marL="514350" indent="-514350">
              <a:buFont typeface="+mj-lt"/>
              <a:buAutoNum type="arabicPeriod"/>
            </a:pPr>
            <a:r>
              <a:rPr lang="en-US" sz="2800" dirty="0" smtClean="0"/>
              <a:t>Receptive Functions</a:t>
            </a:r>
          </a:p>
          <a:p>
            <a:pPr marL="514350" indent="-514350">
              <a:buFont typeface="+mj-lt"/>
              <a:buAutoNum type="arabicPeriod"/>
            </a:pPr>
            <a:r>
              <a:rPr lang="en-US" sz="2800" dirty="0" smtClean="0"/>
              <a:t>Memory/ Learning </a:t>
            </a:r>
          </a:p>
          <a:p>
            <a:pPr marL="514350" indent="-514350">
              <a:buFont typeface="+mj-lt"/>
              <a:buAutoNum type="arabicPeriod"/>
            </a:pPr>
            <a:r>
              <a:rPr lang="en-US" sz="2800" dirty="0" smtClean="0"/>
              <a:t>Thinking </a:t>
            </a:r>
          </a:p>
          <a:p>
            <a:pPr marL="514350" indent="-514350">
              <a:buFont typeface="+mj-lt"/>
              <a:buAutoNum type="arabicPeriod"/>
            </a:pPr>
            <a:r>
              <a:rPr lang="en-US" sz="2800" dirty="0"/>
              <a:t>E</a:t>
            </a:r>
            <a:r>
              <a:rPr lang="en-US" sz="2800" dirty="0" smtClean="0"/>
              <a:t>xpressive functions </a:t>
            </a:r>
            <a:endParaRPr lang="en-US" sz="2800" dirty="0"/>
          </a:p>
        </p:txBody>
      </p:sp>
      <p:sp>
        <p:nvSpPr>
          <p:cNvPr id="4" name="TextBox 3"/>
          <p:cNvSpPr txBox="1"/>
          <p:nvPr/>
        </p:nvSpPr>
        <p:spPr>
          <a:xfrm>
            <a:off x="4456412" y="1510647"/>
            <a:ext cx="4506863" cy="4247317"/>
          </a:xfrm>
          <a:prstGeom prst="rect">
            <a:avLst/>
          </a:prstGeom>
          <a:noFill/>
        </p:spPr>
        <p:txBody>
          <a:bodyPr wrap="square" rtlCol="0">
            <a:spAutoFit/>
          </a:bodyPr>
          <a:lstStyle/>
          <a:p>
            <a:pPr marL="457200" indent="-457200">
              <a:buFont typeface="Arial"/>
              <a:buChar char="•"/>
            </a:pPr>
            <a:r>
              <a:rPr lang="en-US" sz="2800" dirty="0"/>
              <a:t>All </a:t>
            </a:r>
            <a:r>
              <a:rPr lang="en-US" sz="2800" dirty="0" smtClean="0"/>
              <a:t>4 classes work </a:t>
            </a:r>
            <a:r>
              <a:rPr lang="en-US" sz="2800" dirty="0"/>
              <a:t>together </a:t>
            </a:r>
            <a:endParaRPr lang="en-US" sz="2800" dirty="0" smtClean="0"/>
          </a:p>
          <a:p>
            <a:pPr marL="457200" indent="-457200">
              <a:buFont typeface="Arial"/>
              <a:buChar char="•"/>
            </a:pPr>
            <a:endParaRPr lang="en-US" sz="2800" dirty="0"/>
          </a:p>
          <a:p>
            <a:pPr marL="457200" indent="-457200">
              <a:buFont typeface="Arial"/>
              <a:buChar char="•"/>
            </a:pPr>
            <a:r>
              <a:rPr lang="en-US" sz="2800" dirty="0" smtClean="0"/>
              <a:t>Share </a:t>
            </a:r>
            <a:r>
              <a:rPr lang="en-US" sz="2800" dirty="0"/>
              <a:t>the same basic neuroanatomical </a:t>
            </a:r>
            <a:r>
              <a:rPr lang="en-US" sz="2800" dirty="0" smtClean="0"/>
              <a:t>framework</a:t>
            </a:r>
            <a:r>
              <a:rPr lang="en-US" sz="2800" baseline="30000" dirty="0"/>
              <a:t>4</a:t>
            </a:r>
            <a:endParaRPr lang="en-US" sz="2800" dirty="0" smtClean="0"/>
          </a:p>
          <a:p>
            <a:endParaRPr lang="en-US" sz="2800" dirty="0" smtClean="0"/>
          </a:p>
          <a:p>
            <a:pPr marL="457200" indent="-457200">
              <a:buFont typeface="Arial"/>
              <a:buChar char="•"/>
            </a:pPr>
            <a:r>
              <a:rPr lang="en-US" sz="2800" dirty="0"/>
              <a:t>S</a:t>
            </a:r>
            <a:r>
              <a:rPr lang="en-US" sz="2800" dirty="0" smtClean="0"/>
              <a:t>pecific </a:t>
            </a:r>
            <a:r>
              <a:rPr lang="en-US" sz="2800" dirty="0"/>
              <a:t>roles &amp;</a:t>
            </a:r>
            <a:r>
              <a:rPr lang="en-US" sz="2800" dirty="0" smtClean="0"/>
              <a:t> </a:t>
            </a:r>
            <a:r>
              <a:rPr lang="en-US" sz="2800" dirty="0"/>
              <a:t>unique neuroanatomical </a:t>
            </a:r>
            <a:r>
              <a:rPr lang="en-US" sz="2800" dirty="0" smtClean="0"/>
              <a:t>structure</a:t>
            </a:r>
            <a:r>
              <a:rPr lang="en-US" sz="2800" baseline="30000" dirty="0"/>
              <a:t>4</a:t>
            </a:r>
            <a:endParaRPr lang="en-US" dirty="0"/>
          </a:p>
          <a:p>
            <a:endParaRPr lang="en-US" dirty="0"/>
          </a:p>
        </p:txBody>
      </p:sp>
      <p:sp>
        <p:nvSpPr>
          <p:cNvPr id="5" name="TextBox 4"/>
          <p:cNvSpPr txBox="1"/>
          <p:nvPr/>
        </p:nvSpPr>
        <p:spPr>
          <a:xfrm>
            <a:off x="3376523" y="6432014"/>
            <a:ext cx="5647765" cy="338554"/>
          </a:xfrm>
          <a:prstGeom prst="rect">
            <a:avLst/>
          </a:prstGeom>
          <a:noFill/>
        </p:spPr>
        <p:txBody>
          <a:bodyPr wrap="square" rtlCol="0">
            <a:spAutoFit/>
          </a:bodyPr>
          <a:lstStyle/>
          <a:p>
            <a:pPr algn="r"/>
            <a:r>
              <a:rPr lang="en-US" sz="1600" dirty="0" smtClean="0"/>
              <a:t>(4. </a:t>
            </a:r>
            <a:r>
              <a:rPr lang="en-US" sz="1600" dirty="0" err="1" smtClean="0"/>
              <a:t>Lezak</a:t>
            </a:r>
            <a:r>
              <a:rPr lang="en-US" sz="1600" dirty="0" smtClean="0"/>
              <a:t>)</a:t>
            </a:r>
            <a:endParaRPr lang="en-US" sz="1600" dirty="0"/>
          </a:p>
        </p:txBody>
      </p:sp>
    </p:spTree>
    <p:extLst>
      <p:ext uri="{BB962C8B-B14F-4D97-AF65-F5344CB8AC3E}">
        <p14:creationId xmlns:p14="http://schemas.microsoft.com/office/powerpoint/2010/main" val="697237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Neuropsychological (NP) Tests</a:t>
            </a:r>
            <a:endParaRPr lang="en-US" dirty="0"/>
          </a:p>
        </p:txBody>
      </p:sp>
      <p:sp>
        <p:nvSpPr>
          <p:cNvPr id="3" name="Content Placeholder 2"/>
          <p:cNvSpPr>
            <a:spLocks noGrp="1"/>
          </p:cNvSpPr>
          <p:nvPr>
            <p:ph idx="1"/>
          </p:nvPr>
        </p:nvSpPr>
        <p:spPr>
          <a:xfrm>
            <a:off x="457200" y="1422718"/>
            <a:ext cx="8229600" cy="4525963"/>
          </a:xfrm>
        </p:spPr>
        <p:txBody>
          <a:bodyPr/>
          <a:lstStyle/>
          <a:p>
            <a:r>
              <a:rPr lang="en-US" sz="2800" dirty="0" err="1" smtClean="0"/>
              <a:t>ImPACT</a:t>
            </a:r>
            <a:r>
              <a:rPr lang="en-US" sz="2800" dirty="0" smtClean="0"/>
              <a:t>, SAC, SCAT3</a:t>
            </a:r>
          </a:p>
          <a:p>
            <a:r>
              <a:rPr lang="en-US" sz="2800" dirty="0" smtClean="0"/>
              <a:t>Automated </a:t>
            </a:r>
            <a:r>
              <a:rPr lang="en-US" sz="2800" dirty="0"/>
              <a:t>Neuropsychological Assessment Metrics (</a:t>
            </a:r>
            <a:r>
              <a:rPr lang="en-US" sz="2800" dirty="0" smtClean="0"/>
              <a:t>ANAM)</a:t>
            </a:r>
          </a:p>
          <a:p>
            <a:r>
              <a:rPr lang="en-US" sz="2800" dirty="0"/>
              <a:t>Repeatable Battery for the Assessment of Neuropsychological Status (RBANS</a:t>
            </a:r>
            <a:r>
              <a:rPr lang="en-US" sz="2800" dirty="0" smtClean="0"/>
              <a:t>)</a:t>
            </a:r>
          </a:p>
          <a:p>
            <a:r>
              <a:rPr lang="en-US" sz="2800" dirty="0" smtClean="0"/>
              <a:t>Hopkins Verbal Learning Test (HVLT)</a:t>
            </a:r>
          </a:p>
          <a:p>
            <a:r>
              <a:rPr lang="en-US" sz="2800" dirty="0" smtClean="0"/>
              <a:t>Wechsler Adult Intelligence Scale (WAIS)</a:t>
            </a:r>
          </a:p>
          <a:p>
            <a:r>
              <a:rPr lang="en-US" sz="2800" dirty="0" smtClean="0"/>
              <a:t>Wisconsin Card Sorting Test</a:t>
            </a:r>
          </a:p>
          <a:p>
            <a:endParaRPr lang="en-US" sz="2800"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0584601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611702211"/>
              </p:ext>
            </p:extLst>
          </p:nvPr>
        </p:nvGraphicFramePr>
        <p:xfrm>
          <a:off x="278297" y="238539"/>
          <a:ext cx="8507894" cy="55526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72379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Pain</a:t>
            </a:r>
            <a:endParaRPr lang="en-US" dirty="0"/>
          </a:p>
        </p:txBody>
      </p:sp>
      <p:sp>
        <p:nvSpPr>
          <p:cNvPr id="3" name="Content Placeholder 2"/>
          <p:cNvSpPr>
            <a:spLocks noGrp="1"/>
          </p:cNvSpPr>
          <p:nvPr>
            <p:ph idx="1"/>
          </p:nvPr>
        </p:nvSpPr>
        <p:spPr>
          <a:xfrm>
            <a:off x="457200" y="1075984"/>
            <a:ext cx="8229600" cy="4708525"/>
          </a:xfrm>
        </p:spPr>
        <p:txBody>
          <a:bodyPr/>
          <a:lstStyle/>
          <a:p>
            <a:pPr marL="0" indent="0" algn="ctr">
              <a:buNone/>
            </a:pPr>
            <a:r>
              <a:rPr lang="en-US" sz="2400" b="1" dirty="0" smtClean="0"/>
              <a:t>“An </a:t>
            </a:r>
            <a:r>
              <a:rPr lang="en-US" sz="2400" b="1" dirty="0"/>
              <a:t>unpleasant sensory and emotional experience associated with actual or potential tissue </a:t>
            </a:r>
            <a:r>
              <a:rPr lang="en-US" sz="2400" b="1" dirty="0" smtClean="0"/>
              <a:t>damage” –IASP</a:t>
            </a:r>
            <a:r>
              <a:rPr lang="en-US" sz="2400" b="1" baseline="30000" dirty="0" smtClean="0"/>
              <a:t>5</a:t>
            </a:r>
            <a:endParaRPr lang="en-US" sz="2400" b="1" baseline="30000" dirty="0"/>
          </a:p>
          <a:p>
            <a:pPr marL="0" indent="0" algn="ctr">
              <a:buNone/>
            </a:pPr>
            <a:endParaRPr lang="en-US" sz="2400" b="1" dirty="0" smtClean="0"/>
          </a:p>
          <a:p>
            <a:r>
              <a:rPr lang="en-US" sz="2000" dirty="0" smtClean="0"/>
              <a:t>No “pain center”</a:t>
            </a:r>
            <a:r>
              <a:rPr lang="en-US" sz="2000" baseline="30000" dirty="0" smtClean="0"/>
              <a:t>6,7,8</a:t>
            </a:r>
            <a:r>
              <a:rPr lang="en-US" sz="2000" dirty="0" smtClean="0"/>
              <a:t> </a:t>
            </a:r>
          </a:p>
          <a:p>
            <a:r>
              <a:rPr lang="en-US" sz="2000" dirty="0" smtClean="0"/>
              <a:t>Pain </a:t>
            </a:r>
            <a:r>
              <a:rPr lang="en-US" sz="2000" dirty="0"/>
              <a:t>can affect cognitive networks over </a:t>
            </a:r>
            <a:r>
              <a:rPr lang="en-US" sz="2000" dirty="0" smtClean="0"/>
              <a:t>time</a:t>
            </a:r>
            <a:r>
              <a:rPr lang="en-US" sz="2000" baseline="30000" dirty="0" smtClean="0"/>
              <a:t>9</a:t>
            </a:r>
            <a:r>
              <a:rPr lang="en-US" sz="2000" dirty="0" smtClean="0"/>
              <a:t> </a:t>
            </a:r>
            <a:endParaRPr lang="en-US" sz="2000" dirty="0"/>
          </a:p>
          <a:p>
            <a:r>
              <a:rPr lang="en-US" sz="2000" dirty="0" smtClean="0"/>
              <a:t>Acute pain can trigger long term neural remodeling </a:t>
            </a:r>
            <a:r>
              <a:rPr lang="en-US" sz="2000" dirty="0"/>
              <a:t>&amp;</a:t>
            </a:r>
            <a:r>
              <a:rPr lang="en-US" sz="2000" dirty="0" smtClean="0"/>
              <a:t> mental distress</a:t>
            </a:r>
            <a:r>
              <a:rPr lang="en-US" sz="2000" baseline="30000" dirty="0" smtClean="0"/>
              <a:t>10</a:t>
            </a:r>
            <a:r>
              <a:rPr lang="en-US" sz="2000" dirty="0" smtClean="0"/>
              <a:t> </a:t>
            </a:r>
          </a:p>
          <a:p>
            <a:pPr marL="342900" lvl="1" indent="-342900">
              <a:buFont typeface="Arial"/>
              <a:buChar char="•"/>
            </a:pPr>
            <a:r>
              <a:rPr lang="en-US" sz="2000" dirty="0"/>
              <a:t>Chronic pain linked to changes in cortical volume and </a:t>
            </a:r>
            <a:r>
              <a:rPr lang="en-US" sz="2000" dirty="0" smtClean="0"/>
              <a:t>organization</a:t>
            </a:r>
            <a:r>
              <a:rPr lang="en-US" sz="2000" b="1" baseline="30000" dirty="0" smtClean="0"/>
              <a:t>7</a:t>
            </a:r>
            <a:endParaRPr lang="en-US" sz="2000" dirty="0" smtClean="0"/>
          </a:p>
          <a:p>
            <a:pPr lvl="1"/>
            <a:r>
              <a:rPr lang="en-US" sz="2000" dirty="0" smtClean="0"/>
              <a:t>Both coded in PFC where interpretation and coping mechanisms are decided </a:t>
            </a:r>
            <a:r>
              <a:rPr lang="en-US" sz="2000" baseline="30000" dirty="0"/>
              <a:t>7</a:t>
            </a:r>
            <a:r>
              <a:rPr lang="en-US" sz="2000" dirty="0" smtClean="0"/>
              <a:t> </a:t>
            </a:r>
          </a:p>
          <a:p>
            <a:pPr lvl="1"/>
            <a:r>
              <a:rPr lang="en-US" sz="2000" dirty="0"/>
              <a:t>A</a:t>
            </a:r>
            <a:r>
              <a:rPr lang="en-US" sz="2000" dirty="0" smtClean="0"/>
              <a:t>bility </a:t>
            </a:r>
            <a:r>
              <a:rPr lang="en-US" sz="2000" dirty="0"/>
              <a:t>to self </a:t>
            </a:r>
            <a:r>
              <a:rPr lang="en-US" sz="2000" dirty="0" smtClean="0"/>
              <a:t>regulate </a:t>
            </a:r>
            <a:r>
              <a:rPr lang="en-US" sz="2000" dirty="0"/>
              <a:t>thoughts, feelings, and behaviors relies heavily on executive functions, which may be impaired due </a:t>
            </a:r>
            <a:r>
              <a:rPr lang="en-US" sz="2000" dirty="0" smtClean="0"/>
              <a:t>to pain</a:t>
            </a:r>
            <a:r>
              <a:rPr lang="en-US" sz="2000" baseline="30000" dirty="0" smtClean="0"/>
              <a:t>11</a:t>
            </a:r>
            <a:r>
              <a:rPr lang="en-US" sz="2000" dirty="0" smtClean="0"/>
              <a:t> </a:t>
            </a:r>
            <a:endParaRPr lang="en-US" sz="2400" b="1" dirty="0"/>
          </a:p>
          <a:p>
            <a:endParaRPr lang="en-US" sz="2000" dirty="0" smtClean="0"/>
          </a:p>
          <a:p>
            <a:pPr lvl="1"/>
            <a:endParaRPr lang="en-US" sz="2000" dirty="0" smtClean="0"/>
          </a:p>
          <a:p>
            <a:pPr marL="457200" lvl="1" indent="0">
              <a:buNone/>
            </a:pPr>
            <a:endParaRPr lang="en-US" sz="2000" dirty="0"/>
          </a:p>
          <a:p>
            <a:pPr lvl="1"/>
            <a:endParaRPr lang="en-US" sz="1800" dirty="0" smtClean="0"/>
          </a:p>
          <a:p>
            <a:endParaRPr lang="en-US" sz="1800" dirty="0" smtClean="0"/>
          </a:p>
          <a:p>
            <a:pPr marL="0" indent="0">
              <a:buNone/>
            </a:pPr>
            <a:endParaRPr lang="en-US" sz="1800" dirty="0" smtClean="0"/>
          </a:p>
        </p:txBody>
      </p:sp>
      <p:sp>
        <p:nvSpPr>
          <p:cNvPr id="5" name="TextBox 4"/>
          <p:cNvSpPr txBox="1"/>
          <p:nvPr/>
        </p:nvSpPr>
        <p:spPr>
          <a:xfrm>
            <a:off x="1866900" y="6470304"/>
            <a:ext cx="7632230" cy="338554"/>
          </a:xfrm>
          <a:prstGeom prst="rect">
            <a:avLst/>
          </a:prstGeom>
          <a:noFill/>
        </p:spPr>
        <p:txBody>
          <a:bodyPr wrap="square" rtlCol="0">
            <a:spAutoFit/>
          </a:bodyPr>
          <a:lstStyle/>
          <a:p>
            <a:r>
              <a:rPr lang="en-US" sz="1600" dirty="0" smtClean="0"/>
              <a:t>(5.Merskey, 6. </a:t>
            </a:r>
            <a:r>
              <a:rPr lang="en-US" sz="1600" dirty="0" err="1" smtClean="0"/>
              <a:t>Melzack</a:t>
            </a:r>
            <a:r>
              <a:rPr lang="en-US" sz="1600" dirty="0" smtClean="0"/>
              <a:t>, 7. Jensen, 8. </a:t>
            </a:r>
            <a:r>
              <a:rPr lang="en-US" sz="1600" dirty="0" err="1" smtClean="0"/>
              <a:t>Moayedi</a:t>
            </a:r>
            <a:r>
              <a:rPr lang="en-US" sz="1600" dirty="0" smtClean="0"/>
              <a:t>, 9. </a:t>
            </a:r>
            <a:r>
              <a:rPr lang="en-US" sz="1600" dirty="0" err="1" smtClean="0"/>
              <a:t>Seminowicz</a:t>
            </a:r>
            <a:r>
              <a:rPr lang="en-US" sz="1600" dirty="0" smtClean="0"/>
              <a:t>, 10. </a:t>
            </a:r>
            <a:r>
              <a:rPr lang="en-US" sz="1600" dirty="0" err="1" smtClean="0"/>
              <a:t>Mathur</a:t>
            </a:r>
            <a:r>
              <a:rPr lang="en-US" sz="1600" dirty="0" smtClean="0"/>
              <a:t>, 11. Solberg)</a:t>
            </a:r>
            <a:endParaRPr lang="en-US" sz="1600" dirty="0"/>
          </a:p>
        </p:txBody>
      </p:sp>
    </p:spTree>
    <p:extLst>
      <p:ext uri="{BB962C8B-B14F-4D97-AF65-F5344CB8AC3E}">
        <p14:creationId xmlns:p14="http://schemas.microsoft.com/office/powerpoint/2010/main" val="697237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Pain and Cognition</a:t>
            </a:r>
            <a:endParaRPr lang="en-US" dirty="0"/>
          </a:p>
        </p:txBody>
      </p:sp>
      <p:sp>
        <p:nvSpPr>
          <p:cNvPr id="3" name="Content Placeholder 2"/>
          <p:cNvSpPr>
            <a:spLocks noGrp="1"/>
          </p:cNvSpPr>
          <p:nvPr>
            <p:ph idx="1"/>
          </p:nvPr>
        </p:nvSpPr>
        <p:spPr>
          <a:xfrm>
            <a:off x="457200" y="1235598"/>
            <a:ext cx="8229600" cy="4530528"/>
          </a:xfrm>
        </p:spPr>
        <p:txBody>
          <a:bodyPr/>
          <a:lstStyle/>
          <a:p>
            <a:pPr marL="342900" lvl="1" indent="-342900">
              <a:buFont typeface="Arial"/>
              <a:buChar char="•"/>
            </a:pPr>
            <a:r>
              <a:rPr lang="en-US" sz="2400" b="1" dirty="0"/>
              <a:t>Acute musculoskeletal injuries have the potential to disrupt cognitive function </a:t>
            </a:r>
            <a:r>
              <a:rPr lang="en-US" sz="2400" b="1" baseline="30000" dirty="0" smtClean="0"/>
              <a:t>12</a:t>
            </a:r>
            <a:endParaRPr lang="en-US" sz="2400" b="1" dirty="0"/>
          </a:p>
          <a:p>
            <a:pPr lvl="1"/>
            <a:r>
              <a:rPr lang="en-US" sz="2000" dirty="0" smtClean="0"/>
              <a:t>May be due to shared </a:t>
            </a:r>
            <a:r>
              <a:rPr lang="en-US" sz="2000" dirty="0"/>
              <a:t>amount of neural resources in the </a:t>
            </a:r>
            <a:r>
              <a:rPr lang="en-US" sz="2000" dirty="0" smtClean="0"/>
              <a:t>brain </a:t>
            </a:r>
            <a:r>
              <a:rPr lang="en-US" sz="2000" baseline="30000" dirty="0"/>
              <a:t>9</a:t>
            </a:r>
            <a:r>
              <a:rPr lang="en-US" sz="2000" dirty="0" smtClean="0"/>
              <a:t> </a:t>
            </a:r>
          </a:p>
          <a:p>
            <a:pPr marL="0" indent="0">
              <a:buNone/>
            </a:pPr>
            <a:endParaRPr lang="en-US" sz="2400" dirty="0" smtClean="0"/>
          </a:p>
          <a:p>
            <a:r>
              <a:rPr lang="en-US" sz="2400" dirty="0" smtClean="0"/>
              <a:t>Attention, </a:t>
            </a:r>
            <a:r>
              <a:rPr lang="en-US" sz="2400" dirty="0"/>
              <a:t>processing speed, &amp;</a:t>
            </a:r>
            <a:r>
              <a:rPr lang="en-US" sz="2400" dirty="0" smtClean="0"/>
              <a:t> </a:t>
            </a:r>
            <a:r>
              <a:rPr lang="en-US" sz="2400" dirty="0"/>
              <a:t>psychomotor speed may be reduced when pain is </a:t>
            </a:r>
            <a:r>
              <a:rPr lang="en-US" sz="2400" dirty="0" smtClean="0"/>
              <a:t>present </a:t>
            </a:r>
            <a:r>
              <a:rPr lang="en-US" sz="2400" baseline="30000" dirty="0" smtClean="0"/>
              <a:t>4</a:t>
            </a:r>
            <a:r>
              <a:rPr lang="en-US" sz="2400" dirty="0" smtClean="0"/>
              <a:t> </a:t>
            </a:r>
          </a:p>
          <a:p>
            <a:endParaRPr lang="en-US" sz="2400" dirty="0"/>
          </a:p>
          <a:p>
            <a:r>
              <a:rPr lang="en-US" sz="2400" b="1" dirty="0"/>
              <a:t>Unclear</a:t>
            </a:r>
            <a:r>
              <a:rPr lang="en-US" sz="2400" dirty="0"/>
              <a:t> whether or not there is a certain pain intensity or cognitive load needed to see these effects </a:t>
            </a:r>
            <a:r>
              <a:rPr lang="en-US" sz="2400" baseline="30000" dirty="0"/>
              <a:t>9</a:t>
            </a:r>
          </a:p>
          <a:p>
            <a:endParaRPr lang="en-US" sz="2400" dirty="0" smtClean="0"/>
          </a:p>
          <a:p>
            <a:endParaRPr lang="en-US" sz="2400" dirty="0" smtClean="0"/>
          </a:p>
          <a:p>
            <a:pPr lvl="1"/>
            <a:endParaRPr lang="en-US" sz="2000" dirty="0" smtClean="0"/>
          </a:p>
        </p:txBody>
      </p:sp>
      <p:sp>
        <p:nvSpPr>
          <p:cNvPr id="4" name="TextBox 3"/>
          <p:cNvSpPr txBox="1"/>
          <p:nvPr/>
        </p:nvSpPr>
        <p:spPr>
          <a:xfrm>
            <a:off x="3550024" y="6419058"/>
            <a:ext cx="5593976" cy="338554"/>
          </a:xfrm>
          <a:prstGeom prst="rect">
            <a:avLst/>
          </a:prstGeom>
          <a:noFill/>
        </p:spPr>
        <p:txBody>
          <a:bodyPr wrap="square" rtlCol="0">
            <a:spAutoFit/>
          </a:bodyPr>
          <a:lstStyle/>
          <a:p>
            <a:pPr algn="r"/>
            <a:r>
              <a:rPr lang="en-US" sz="1600" dirty="0" smtClean="0"/>
              <a:t>(9. </a:t>
            </a:r>
            <a:r>
              <a:rPr lang="en-US" sz="1600" dirty="0" err="1" smtClean="0"/>
              <a:t>Seminowicz</a:t>
            </a:r>
            <a:r>
              <a:rPr lang="en-US" sz="1600" dirty="0" smtClean="0"/>
              <a:t>, 4. </a:t>
            </a:r>
            <a:r>
              <a:rPr lang="en-US" sz="1600" dirty="0" err="1" smtClean="0"/>
              <a:t>Lezak</a:t>
            </a:r>
            <a:r>
              <a:rPr lang="en-US" sz="1600" dirty="0" smtClean="0"/>
              <a:t>, 12. Hutchinson)</a:t>
            </a:r>
            <a:endParaRPr lang="en-US" sz="1600" dirty="0"/>
          </a:p>
        </p:txBody>
      </p:sp>
    </p:spTree>
    <p:extLst>
      <p:ext uri="{BB962C8B-B14F-4D97-AF65-F5344CB8AC3E}">
        <p14:creationId xmlns:p14="http://schemas.microsoft.com/office/powerpoint/2010/main" val="8730615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a:xfrm>
            <a:off x="345230" y="1731963"/>
            <a:ext cx="8704756" cy="4525963"/>
          </a:xfrm>
        </p:spPr>
        <p:txBody>
          <a:bodyPr/>
          <a:lstStyle/>
          <a:p>
            <a:pPr marL="0" indent="0">
              <a:buNone/>
            </a:pPr>
            <a:r>
              <a:rPr lang="en-US" dirty="0" smtClean="0"/>
              <a:t>The </a:t>
            </a:r>
            <a:r>
              <a:rPr lang="en-US" dirty="0"/>
              <a:t>purpose of this study </a:t>
            </a:r>
            <a:r>
              <a:rPr lang="en-US" dirty="0" smtClean="0"/>
              <a:t>was </a:t>
            </a:r>
            <a:r>
              <a:rPr lang="en-US" dirty="0"/>
              <a:t>to determine if acute pain affects cognition in </a:t>
            </a:r>
            <a:r>
              <a:rPr lang="en-US" dirty="0" smtClean="0"/>
              <a:t>the recreationally </a:t>
            </a:r>
            <a:r>
              <a:rPr lang="en-US" dirty="0"/>
              <a:t>active who sustain a musculoskeletal injury. </a:t>
            </a:r>
            <a:endParaRPr lang="en-US" dirty="0" smtClean="0"/>
          </a:p>
          <a:p>
            <a:pPr marL="0" indent="0" algn="ctr">
              <a:buNone/>
            </a:pPr>
            <a:endParaRPr lang="en-US" b="1" dirty="0" smtClean="0"/>
          </a:p>
          <a:p>
            <a:pPr marL="0" indent="0">
              <a:buNone/>
            </a:pPr>
            <a:endParaRPr lang="en-US" sz="2400" dirty="0"/>
          </a:p>
        </p:txBody>
      </p:sp>
      <p:pic>
        <p:nvPicPr>
          <p:cNvPr id="6" name="Picture 5"/>
          <p:cNvPicPr>
            <a:picLocks noChangeAspect="1"/>
          </p:cNvPicPr>
          <p:nvPr/>
        </p:nvPicPr>
        <p:blipFill>
          <a:blip r:embed="rId3"/>
          <a:stretch>
            <a:fillRect/>
          </a:stretch>
        </p:blipFill>
        <p:spPr>
          <a:xfrm>
            <a:off x="5409071" y="3574663"/>
            <a:ext cx="2925795" cy="2925795"/>
          </a:xfrm>
          <a:prstGeom prst="rect">
            <a:avLst/>
          </a:prstGeom>
        </p:spPr>
      </p:pic>
    </p:spTree>
    <p:extLst>
      <p:ext uri="{BB962C8B-B14F-4D97-AF65-F5344CB8AC3E}">
        <p14:creationId xmlns:p14="http://schemas.microsoft.com/office/powerpoint/2010/main" val="23222425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Hypotheses</a:t>
            </a:r>
            <a:endParaRPr lang="en-US" dirty="0"/>
          </a:p>
        </p:txBody>
      </p:sp>
      <p:sp>
        <p:nvSpPr>
          <p:cNvPr id="3" name="Content Placeholder 2"/>
          <p:cNvSpPr>
            <a:spLocks noGrp="1"/>
          </p:cNvSpPr>
          <p:nvPr>
            <p:ph idx="1"/>
          </p:nvPr>
        </p:nvSpPr>
        <p:spPr>
          <a:xfrm>
            <a:off x="457200" y="1731403"/>
            <a:ext cx="8229600" cy="3468127"/>
          </a:xfrm>
        </p:spPr>
        <p:txBody>
          <a:bodyPr/>
          <a:lstStyle/>
          <a:p>
            <a:pPr marL="0" indent="0">
              <a:buNone/>
            </a:pPr>
            <a:r>
              <a:rPr lang="en-US" dirty="0" smtClean="0"/>
              <a:t>H</a:t>
            </a:r>
            <a:r>
              <a:rPr lang="en-US" baseline="-25000" dirty="0" smtClean="0"/>
              <a:t>1</a:t>
            </a:r>
            <a:r>
              <a:rPr lang="en-US" dirty="0" smtClean="0"/>
              <a:t>: Cognition would be affected by acute pain</a:t>
            </a:r>
          </a:p>
          <a:p>
            <a:pPr marL="0" indent="0">
              <a:buNone/>
            </a:pPr>
            <a:r>
              <a:rPr lang="en-US" dirty="0" smtClean="0"/>
              <a:t>	</a:t>
            </a:r>
          </a:p>
          <a:p>
            <a:pPr marL="0" indent="0">
              <a:buNone/>
            </a:pPr>
            <a:r>
              <a:rPr lang="en-US" dirty="0" smtClean="0"/>
              <a:t>H</a:t>
            </a:r>
            <a:r>
              <a:rPr lang="en-US" baseline="-25000" dirty="0" smtClean="0"/>
              <a:t>2</a:t>
            </a:r>
            <a:r>
              <a:rPr lang="en-US" dirty="0" smtClean="0"/>
              <a:t>: When in acute pain, participants would have reduced cognitive performance (DS, RAVLT, TMT-B)</a:t>
            </a:r>
          </a:p>
        </p:txBody>
      </p:sp>
    </p:spTree>
    <p:extLst>
      <p:ext uri="{BB962C8B-B14F-4D97-AF65-F5344CB8AC3E}">
        <p14:creationId xmlns:p14="http://schemas.microsoft.com/office/powerpoint/2010/main" val="32933890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15823</TotalTime>
  <Words>2311</Words>
  <Application>Microsoft Office PowerPoint</Application>
  <PresentationFormat>On-screen Show (4:3)</PresentationFormat>
  <Paragraphs>462</Paragraphs>
  <Slides>29</Slides>
  <Notes>22</Notes>
  <HiddenSlides>2</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29</vt:i4>
      </vt:variant>
    </vt:vector>
  </HeadingPairs>
  <TitlesOfParts>
    <vt:vector size="36" baseType="lpstr">
      <vt:lpstr>Arial</vt:lpstr>
      <vt:lpstr>Calibri</vt:lpstr>
      <vt:lpstr>Wingdings</vt:lpstr>
      <vt:lpstr>Office Theme</vt:lpstr>
      <vt:lpstr>Custom Design</vt:lpstr>
      <vt:lpstr>1_Custom Design</vt:lpstr>
      <vt:lpstr>2_Custom Design</vt:lpstr>
      <vt:lpstr>Does Acute Pain Affect Executive Function?</vt:lpstr>
      <vt:lpstr>What is Executive Function?</vt:lpstr>
      <vt:lpstr>Cognitive Functions</vt:lpstr>
      <vt:lpstr>Neuropsychological (NP) Tests</vt:lpstr>
      <vt:lpstr>PowerPoint Presentation</vt:lpstr>
      <vt:lpstr>Pain</vt:lpstr>
      <vt:lpstr>Pain and Cognition</vt:lpstr>
      <vt:lpstr>Purpose</vt:lpstr>
      <vt:lpstr>Hypotheses</vt:lpstr>
      <vt:lpstr>Participants</vt:lpstr>
      <vt:lpstr>Criteria</vt:lpstr>
      <vt:lpstr>Procedures</vt:lpstr>
      <vt:lpstr>PowerPoint Presentation</vt:lpstr>
      <vt:lpstr>VAS</vt:lpstr>
      <vt:lpstr>Digit Span (DS)</vt:lpstr>
      <vt:lpstr>Digits Backward</vt:lpstr>
      <vt:lpstr>RAVLT</vt:lpstr>
      <vt:lpstr>RAVLT</vt:lpstr>
      <vt:lpstr>Trails Making Test B (TMT-B)</vt:lpstr>
      <vt:lpstr>Statistical Design</vt:lpstr>
      <vt:lpstr>PowerPoint Presentation</vt:lpstr>
      <vt:lpstr>Results</vt:lpstr>
      <vt:lpstr>Discussion</vt:lpstr>
      <vt:lpstr>Discussion</vt:lpstr>
      <vt:lpstr>Summary</vt:lpstr>
      <vt:lpstr>References </vt:lpstr>
      <vt:lpstr>Images</vt:lpstr>
      <vt:lpstr>Questions?</vt:lpstr>
      <vt:lpstr>Educational Data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creator>Megan Hopkins</dc:creator>
  <cp:lastModifiedBy>Christopher P Tomczyk</cp:lastModifiedBy>
  <cp:revision>341</cp:revision>
  <dcterms:created xsi:type="dcterms:W3CDTF">2012-01-25T17:16:42Z</dcterms:created>
  <dcterms:modified xsi:type="dcterms:W3CDTF">2017-04-14T15:15:51Z</dcterms:modified>
</cp:coreProperties>
</file>