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 id="2147484020" r:id="rId2"/>
    <p:sldMasterId id="2147483650" r:id="rId3"/>
  </p:sldMasterIdLst>
  <p:sldIdLst>
    <p:sldId id="667" r:id="rId4"/>
    <p:sldId id="664" r:id="rId5"/>
    <p:sldId id="665" r:id="rId6"/>
    <p:sldId id="668" r:id="rId7"/>
    <p:sldId id="669" r:id="rId8"/>
    <p:sldId id="260" r:id="rId9"/>
    <p:sldId id="542" r:id="rId10"/>
    <p:sldId id="323" r:id="rId11"/>
    <p:sldId id="328" r:id="rId12"/>
    <p:sldId id="352" r:id="rId13"/>
    <p:sldId id="670" r:id="rId14"/>
  </p:sldIdLst>
  <p:sldSz cx="13004800" cy="9753600"/>
  <p:notesSz cx="6858000" cy="9144000"/>
  <p:defaultTextStyle>
    <a:defPPr>
      <a:defRPr lang="en-US"/>
    </a:defPPr>
    <a:lvl1pPr algn="ctr" rtl="0" fontAlgn="base">
      <a:spcBef>
        <a:spcPct val="0"/>
      </a:spcBef>
      <a:spcAft>
        <a:spcPct val="0"/>
      </a:spcAft>
      <a:defRPr sz="4200" kern="1200">
        <a:solidFill>
          <a:srgbClr val="FFFFFF"/>
        </a:solidFill>
        <a:latin typeface="Gill Sans" charset="0"/>
        <a:ea typeface="ヒラギノ角ゴ ProN W3" charset="-128"/>
        <a:cs typeface="+mn-cs"/>
        <a:sym typeface="Gill Sans" charset="0"/>
      </a:defRPr>
    </a:lvl1pPr>
    <a:lvl2pPr marL="457200" algn="ctr" rtl="0" fontAlgn="base">
      <a:spcBef>
        <a:spcPct val="0"/>
      </a:spcBef>
      <a:spcAft>
        <a:spcPct val="0"/>
      </a:spcAft>
      <a:defRPr sz="4200" kern="1200">
        <a:solidFill>
          <a:srgbClr val="FFFFFF"/>
        </a:solidFill>
        <a:latin typeface="Gill Sans" charset="0"/>
        <a:ea typeface="ヒラギノ角ゴ ProN W3" charset="-128"/>
        <a:cs typeface="+mn-cs"/>
        <a:sym typeface="Gill Sans" charset="0"/>
      </a:defRPr>
    </a:lvl2pPr>
    <a:lvl3pPr marL="914400" algn="ctr" rtl="0" fontAlgn="base">
      <a:spcBef>
        <a:spcPct val="0"/>
      </a:spcBef>
      <a:spcAft>
        <a:spcPct val="0"/>
      </a:spcAft>
      <a:defRPr sz="4200" kern="1200">
        <a:solidFill>
          <a:srgbClr val="FFFFFF"/>
        </a:solidFill>
        <a:latin typeface="Gill Sans" charset="0"/>
        <a:ea typeface="ヒラギノ角ゴ ProN W3" charset="-128"/>
        <a:cs typeface="+mn-cs"/>
        <a:sym typeface="Gill Sans" charset="0"/>
      </a:defRPr>
    </a:lvl3pPr>
    <a:lvl4pPr marL="1371600" algn="ctr" rtl="0" fontAlgn="base">
      <a:spcBef>
        <a:spcPct val="0"/>
      </a:spcBef>
      <a:spcAft>
        <a:spcPct val="0"/>
      </a:spcAft>
      <a:defRPr sz="4200" kern="1200">
        <a:solidFill>
          <a:srgbClr val="FFFFFF"/>
        </a:solidFill>
        <a:latin typeface="Gill Sans" charset="0"/>
        <a:ea typeface="ヒラギノ角ゴ ProN W3" charset="-128"/>
        <a:cs typeface="+mn-cs"/>
        <a:sym typeface="Gill Sans" charset="0"/>
      </a:defRPr>
    </a:lvl4pPr>
    <a:lvl5pPr marL="1828800" algn="ctr" rtl="0" fontAlgn="base">
      <a:spcBef>
        <a:spcPct val="0"/>
      </a:spcBef>
      <a:spcAft>
        <a:spcPct val="0"/>
      </a:spcAft>
      <a:defRPr sz="4200" kern="1200">
        <a:solidFill>
          <a:srgbClr val="FFFFFF"/>
        </a:solidFill>
        <a:latin typeface="Gill Sans" charset="0"/>
        <a:ea typeface="ヒラギノ角ゴ ProN W3" charset="-128"/>
        <a:cs typeface="+mn-cs"/>
        <a:sym typeface="Gill Sans" charset="0"/>
      </a:defRPr>
    </a:lvl5pPr>
    <a:lvl6pPr marL="2286000" algn="l" defTabSz="914400" rtl="0" eaLnBrk="1" latinLnBrk="0" hangingPunct="1">
      <a:defRPr sz="4200" kern="1200">
        <a:solidFill>
          <a:srgbClr val="FFFFFF"/>
        </a:solidFill>
        <a:latin typeface="Gill Sans" charset="0"/>
        <a:ea typeface="ヒラギノ角ゴ ProN W3" charset="-128"/>
        <a:cs typeface="+mn-cs"/>
        <a:sym typeface="Gill Sans" charset="0"/>
      </a:defRPr>
    </a:lvl6pPr>
    <a:lvl7pPr marL="2743200" algn="l" defTabSz="914400" rtl="0" eaLnBrk="1" latinLnBrk="0" hangingPunct="1">
      <a:defRPr sz="4200" kern="1200">
        <a:solidFill>
          <a:srgbClr val="FFFFFF"/>
        </a:solidFill>
        <a:latin typeface="Gill Sans" charset="0"/>
        <a:ea typeface="ヒラギノ角ゴ ProN W3" charset="-128"/>
        <a:cs typeface="+mn-cs"/>
        <a:sym typeface="Gill Sans" charset="0"/>
      </a:defRPr>
    </a:lvl7pPr>
    <a:lvl8pPr marL="3200400" algn="l" defTabSz="914400" rtl="0" eaLnBrk="1" latinLnBrk="0" hangingPunct="1">
      <a:defRPr sz="4200" kern="1200">
        <a:solidFill>
          <a:srgbClr val="FFFFFF"/>
        </a:solidFill>
        <a:latin typeface="Gill Sans" charset="0"/>
        <a:ea typeface="ヒラギノ角ゴ ProN W3" charset="-128"/>
        <a:cs typeface="+mn-cs"/>
        <a:sym typeface="Gill Sans" charset="0"/>
      </a:defRPr>
    </a:lvl8pPr>
    <a:lvl9pPr marL="3657600" algn="l" defTabSz="914400" rtl="0" eaLnBrk="1" latinLnBrk="0" hangingPunct="1">
      <a:defRPr sz="4200" kern="1200">
        <a:solidFill>
          <a:srgbClr val="FFFFFF"/>
        </a:solidFill>
        <a:latin typeface="Gill Sans" charset="0"/>
        <a:ea typeface="ヒラギノ角ゴ ProN W3" charset="-128"/>
        <a:cs typeface="+mn-cs"/>
        <a:sym typeface="Gill Sans" charset="0"/>
      </a:defRPr>
    </a:lvl9pPr>
  </p:defaultTextStyle>
  <p:extLst>
    <p:ext uri="{EFAFB233-063F-42B5-8137-9DF3F51BA10A}">
      <p15:sldGuideLst xmlns:p15="http://schemas.microsoft.com/office/powerpoint/2012/main" xmlns="">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17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40" d="100"/>
          <a:sy n="40" d="100"/>
        </p:scale>
        <p:origin x="-1070" y="29"/>
      </p:cViewPr>
      <p:guideLst>
        <p:guide orient="horz" pos="3072"/>
        <p:guide pos="4096"/>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a:t>Click to edit Master title style</a:t>
            </a:r>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284792078"/>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83666604"/>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80475" y="254000"/>
            <a:ext cx="2651125" cy="8229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27100" y="254000"/>
            <a:ext cx="7800975" cy="8229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29414132"/>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anchor="b"/>
          <a:lstStyle>
            <a:lvl1pPr algn="l">
              <a:defRPr sz="2000" b="1"/>
            </a:lvl1pPr>
          </a:lstStyle>
          <a:p>
            <a:r>
              <a:rPr lang="en-US"/>
              <a:t>Click to edit Master title style</a:t>
            </a: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69785914"/>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a:t>Click to edit Master title style</a:t>
            </a:r>
          </a:p>
        </p:txBody>
      </p:sp>
      <p:sp>
        <p:nvSpPr>
          <p:cNvPr id="3" name="Subtitle 2"/>
          <p:cNvSpPr>
            <a:spLocks noGrp="1"/>
          </p:cNvSpPr>
          <p:nvPr>
            <p:ph type="subTitle" idx="1"/>
          </p:nvPr>
        </p:nvSpPr>
        <p:spPr>
          <a:xfrm>
            <a:off x="1951038" y="5527675"/>
            <a:ext cx="9102725" cy="2492375"/>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C7057AFC-0598-40B6-BC3C-A350334CD0F0}" type="datetimeFigureOut">
              <a:rPr lang="en-US"/>
              <a:pPr>
                <a:defRPr/>
              </a:pPr>
              <a:t>8/13/2018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2885C8BF-FF1F-4B51-8624-92DA8D6324EE}" type="slidenum">
              <a:rPr lang="en-US" altLang="en-US"/>
              <a:pPr/>
              <a:t>‹#›</a:t>
            </a:fld>
            <a:endParaRPr lang="en-US" altLang="en-US"/>
          </a:p>
        </p:txBody>
      </p:sp>
    </p:spTree>
    <p:extLst>
      <p:ext uri="{BB962C8B-B14F-4D97-AF65-F5344CB8AC3E}">
        <p14:creationId xmlns:p14="http://schemas.microsoft.com/office/powerpoint/2010/main" val="11526275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5E4F1BD-9C86-4C75-8758-15D4452FA0B2}" type="datetimeFigureOut">
              <a:rPr lang="en-US"/>
              <a:pPr>
                <a:defRPr/>
              </a:pPr>
              <a:t>8/13/2018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771B648-E6FB-4F0E-960B-30ADEE7EFAC1}" type="slidenum">
              <a:rPr lang="en-US" altLang="en-US"/>
              <a:pPr/>
              <a:t>‹#›</a:t>
            </a:fld>
            <a:endParaRPr lang="en-US" altLang="en-US"/>
          </a:p>
        </p:txBody>
      </p:sp>
    </p:spTree>
    <p:extLst>
      <p:ext uri="{BB962C8B-B14F-4D97-AF65-F5344CB8AC3E}">
        <p14:creationId xmlns:p14="http://schemas.microsoft.com/office/powerpoint/2010/main" val="31013028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67BE9315-14D9-4255-859B-78535BFFF7DE}" type="datetimeFigureOut">
              <a:rPr lang="en-US"/>
              <a:pPr>
                <a:defRPr/>
              </a:pPr>
              <a:t>8/13/2018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CC576E7-64E3-49A2-AB68-54F6F752D861}" type="slidenum">
              <a:rPr lang="en-US" altLang="en-US"/>
              <a:pPr/>
              <a:t>‹#›</a:t>
            </a:fld>
            <a:endParaRPr lang="en-US" altLang="en-US"/>
          </a:p>
        </p:txBody>
      </p:sp>
    </p:spTree>
    <p:extLst>
      <p:ext uri="{BB962C8B-B14F-4D97-AF65-F5344CB8AC3E}">
        <p14:creationId xmlns:p14="http://schemas.microsoft.com/office/powerpoint/2010/main" val="35995823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50875" y="2276475"/>
            <a:ext cx="5775325" cy="643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78600" y="2276475"/>
            <a:ext cx="5775325" cy="643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C32C841D-087C-4653-8007-9B123FB93B53}" type="datetimeFigureOut">
              <a:rPr lang="en-US"/>
              <a:pPr>
                <a:defRPr/>
              </a:pPr>
              <a:t>8/13/2018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1E9A8B63-E018-4E49-9742-5A7AAD034495}" type="slidenum">
              <a:rPr lang="en-US" altLang="en-US"/>
              <a:pPr/>
              <a:t>‹#›</a:t>
            </a:fld>
            <a:endParaRPr lang="en-US" altLang="en-US"/>
          </a:p>
        </p:txBody>
      </p:sp>
    </p:spTree>
    <p:extLst>
      <p:ext uri="{BB962C8B-B14F-4D97-AF65-F5344CB8AC3E}">
        <p14:creationId xmlns:p14="http://schemas.microsoft.com/office/powerpoint/2010/main" val="9773022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9DE1422C-E680-4553-BDA5-43C5474409B4}" type="datetimeFigureOut">
              <a:rPr lang="en-US"/>
              <a:pPr>
                <a:defRPr/>
              </a:pPr>
              <a:t>8/13/2018</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D8C135FF-E40C-4C0B-A6C2-F1920B65F9B9}" type="slidenum">
              <a:rPr lang="en-US" altLang="en-US"/>
              <a:pPr/>
              <a:t>‹#›</a:t>
            </a:fld>
            <a:endParaRPr lang="en-US" altLang="en-US"/>
          </a:p>
        </p:txBody>
      </p:sp>
    </p:spTree>
    <p:extLst>
      <p:ext uri="{BB962C8B-B14F-4D97-AF65-F5344CB8AC3E}">
        <p14:creationId xmlns:p14="http://schemas.microsoft.com/office/powerpoint/2010/main" val="7941896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7978E46D-90BE-48E9-88D9-EFF5923BCE0D}" type="datetimeFigureOut">
              <a:rPr lang="en-US"/>
              <a:pPr>
                <a:defRPr/>
              </a:pPr>
              <a:t>8/13/2018</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EA8811C2-1DC6-4D5D-9578-623DD37BCC05}" type="slidenum">
              <a:rPr lang="en-US" altLang="en-US"/>
              <a:pPr/>
              <a:t>‹#›</a:t>
            </a:fld>
            <a:endParaRPr lang="en-US" altLang="en-US"/>
          </a:p>
        </p:txBody>
      </p:sp>
    </p:spTree>
    <p:extLst>
      <p:ext uri="{BB962C8B-B14F-4D97-AF65-F5344CB8AC3E}">
        <p14:creationId xmlns:p14="http://schemas.microsoft.com/office/powerpoint/2010/main" val="622121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5BE4216-E495-4631-9CBD-1D114C2CD2CB}" type="datetimeFigureOut">
              <a:rPr lang="en-US"/>
              <a:pPr>
                <a:defRPr/>
              </a:pPr>
              <a:t>8/13/2018</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60780873-30AD-4084-84AD-F4A23E73A4AE}" type="slidenum">
              <a:rPr lang="en-US" altLang="en-US"/>
              <a:pPr/>
              <a:t>‹#›</a:t>
            </a:fld>
            <a:endParaRPr lang="en-US" altLang="en-US"/>
          </a:p>
        </p:txBody>
      </p:sp>
    </p:spTree>
    <p:extLst>
      <p:ext uri="{BB962C8B-B14F-4D97-AF65-F5344CB8AC3E}">
        <p14:creationId xmlns:p14="http://schemas.microsoft.com/office/powerpoint/2010/main" val="3763263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68005717"/>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6813C18-D8E7-417E-96EC-E2C05799BE88}" type="datetimeFigureOut">
              <a:rPr lang="en-US"/>
              <a:pPr>
                <a:defRPr/>
              </a:pPr>
              <a:t>8/13/2018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865E60D3-2A02-4316-AE6D-458833985D53}" type="slidenum">
              <a:rPr lang="en-US" altLang="en-US"/>
              <a:pPr/>
              <a:t>‹#›</a:t>
            </a:fld>
            <a:endParaRPr lang="en-US" altLang="en-US"/>
          </a:p>
        </p:txBody>
      </p:sp>
    </p:spTree>
    <p:extLst>
      <p:ext uri="{BB962C8B-B14F-4D97-AF65-F5344CB8AC3E}">
        <p14:creationId xmlns:p14="http://schemas.microsoft.com/office/powerpoint/2010/main" val="5992853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549525" y="871538"/>
            <a:ext cx="7802563" cy="58515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9D070CB-4C38-4FDB-BFFF-41A4203D9F2C}" type="datetimeFigureOut">
              <a:rPr lang="en-US"/>
              <a:pPr>
                <a:defRPr/>
              </a:pPr>
              <a:t>8/13/2018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45EEAA13-A353-4AAC-A91C-47A1BF5CBB5B}" type="slidenum">
              <a:rPr lang="en-US" altLang="en-US"/>
              <a:pPr/>
              <a:t>‹#›</a:t>
            </a:fld>
            <a:endParaRPr lang="en-US" altLang="en-US"/>
          </a:p>
        </p:txBody>
      </p:sp>
    </p:spTree>
    <p:extLst>
      <p:ext uri="{BB962C8B-B14F-4D97-AF65-F5344CB8AC3E}">
        <p14:creationId xmlns:p14="http://schemas.microsoft.com/office/powerpoint/2010/main" val="29114203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1C52622-AF9E-420F-8FB7-4C1B64083F3C}" type="datetimeFigureOut">
              <a:rPr lang="en-US"/>
              <a:pPr>
                <a:defRPr/>
              </a:pPr>
              <a:t>8/13/2018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DE768A6-CD93-41A2-85A5-69DDE718A396}" type="slidenum">
              <a:rPr lang="en-US" altLang="en-US"/>
              <a:pPr/>
              <a:t>‹#›</a:t>
            </a:fld>
            <a:endParaRPr lang="en-US" altLang="en-US"/>
          </a:p>
        </p:txBody>
      </p:sp>
    </p:spTree>
    <p:extLst>
      <p:ext uri="{BB962C8B-B14F-4D97-AF65-F5344CB8AC3E}">
        <p14:creationId xmlns:p14="http://schemas.microsoft.com/office/powerpoint/2010/main" val="31098622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83216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50875" y="390525"/>
            <a:ext cx="8624888" cy="8321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2EDB91A-089B-40F7-9700-F986FAA4EF21}" type="datetimeFigureOut">
              <a:rPr lang="en-US"/>
              <a:pPr>
                <a:defRPr/>
              </a:pPr>
              <a:t>8/13/2018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F0CC0EE-13BA-4DA4-AAE9-2D30FACA493C}" type="slidenum">
              <a:rPr lang="en-US" altLang="en-US"/>
              <a:pPr/>
              <a:t>‹#›</a:t>
            </a:fld>
            <a:endParaRPr lang="en-US" altLang="en-US"/>
          </a:p>
        </p:txBody>
      </p:sp>
    </p:spTree>
    <p:extLst>
      <p:ext uri="{BB962C8B-B14F-4D97-AF65-F5344CB8AC3E}">
        <p14:creationId xmlns:p14="http://schemas.microsoft.com/office/powerpoint/2010/main" val="17346797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795443926"/>
      </p:ext>
    </p:extLst>
  </p:cSld>
  <p:clrMapOvr>
    <a:masterClrMapping/>
  </p:clrMapOvr>
  <p:transition spd="slow">
    <p:dissolv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52306649"/>
      </p:ext>
    </p:extLst>
  </p:cSld>
  <p:clrMapOvr>
    <a:masterClrMapping/>
  </p:clrMapOvr>
  <p:transition spd="slow">
    <p:dissolv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948817412"/>
      </p:ext>
    </p:extLst>
  </p:cSld>
  <p:clrMapOvr>
    <a:masterClrMapping/>
  </p:clrMapOvr>
  <p:transition spd="slow">
    <p:dissolv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1270000" y="8280400"/>
            <a:ext cx="5156200" cy="1130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78600" y="8280400"/>
            <a:ext cx="5156200" cy="1130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20957002"/>
      </p:ext>
    </p:extLst>
  </p:cSld>
  <p:clrMapOvr>
    <a:masterClrMapping/>
  </p:clrMapOvr>
  <p:transition spd="slow">
    <p:dissolv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07697764"/>
      </p:ext>
    </p:extLst>
  </p:cSld>
  <p:clrMapOvr>
    <a:masterClrMapping/>
  </p:clrMapOvr>
  <p:transition spd="slow">
    <p:dissolv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a:t>Click to edit Master title style</a:t>
            </a:r>
          </a:p>
        </p:txBody>
      </p:sp>
    </p:spTree>
    <p:extLst>
      <p:ext uri="{BB962C8B-B14F-4D97-AF65-F5344CB8AC3E}">
        <p14:creationId xmlns:p14="http://schemas.microsoft.com/office/powerpoint/2010/main" val="1447901936"/>
      </p:ext>
    </p:extLst>
  </p:cSld>
  <p:clrMapOvr>
    <a:masterClrMapping/>
  </p:clrMapOvr>
  <p:transition spd="slow">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326271737"/>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2959756"/>
      </p:ext>
    </p:extLst>
  </p:cSld>
  <p:clrMapOvr>
    <a:masterClrMapping/>
  </p:clrMapOvr>
  <p:transition spd="slow">
    <p:dissolv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36069695"/>
      </p:ext>
    </p:extLst>
  </p:cSld>
  <p:clrMapOvr>
    <a:masterClrMapping/>
  </p:clrMapOvr>
  <p:transition spd="slow">
    <p:dissolv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sym typeface="Myriad Pro Light"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846226580"/>
      </p:ext>
    </p:extLst>
  </p:cSld>
  <p:clrMapOvr>
    <a:masterClrMapping/>
  </p:clrMapOvr>
  <p:transition spd="slow">
    <p:dissolv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1167848"/>
      </p:ext>
    </p:extLst>
  </p:cSld>
  <p:clrMapOvr>
    <a:masterClrMapping/>
  </p:clrMapOvr>
  <p:transition spd="slow">
    <p:dissolv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902017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50875" y="390525"/>
            <a:ext cx="8624888" cy="90201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86310204"/>
      </p:ext>
    </p:extLst>
  </p:cSld>
  <p:clrMapOvr>
    <a:masterClrMapping/>
  </p:clrMapOvr>
  <p:transition spd="slow">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27100" y="2095500"/>
            <a:ext cx="5156200" cy="6388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35700" y="2095500"/>
            <a:ext cx="5156200" cy="6388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787759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51720429"/>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9689208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9967972"/>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917323580"/>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sym typeface="Myriad Pro Light"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01692973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3.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7BCCDF"/>
            </a:gs>
          </a:gsLst>
          <a:lin ang="5400000" scaled="1"/>
        </a:gradFill>
        <a:effectLst/>
      </p:bgPr>
    </p:bg>
    <p:spTree>
      <p:nvGrpSpPr>
        <p:cNvPr id="1" name=""/>
        <p:cNvGrpSpPr/>
        <p:nvPr/>
      </p:nvGrpSpPr>
      <p:grpSpPr>
        <a:xfrm>
          <a:off x="0" y="0"/>
          <a:ext cx="0" cy="0"/>
          <a:chOff x="0" y="0"/>
          <a:chExt cx="0" cy="0"/>
        </a:xfrm>
      </p:grpSpPr>
      <p:pic>
        <p:nvPicPr>
          <p:cNvPr id="2049" name="Picture 1"/>
          <p:cNvPicPr>
            <a:picLocks noChangeAspect="1" noChangeArrowheads="1"/>
          </p:cNvPicPr>
          <p:nvPr userDrawn="1"/>
        </p:nvPicPr>
        <p:blipFill>
          <a:blip r:embed="rId14"/>
          <a:srcRect/>
          <a:stretch>
            <a:fillRect/>
          </a:stretch>
        </p:blipFill>
        <p:spPr bwMode="auto">
          <a:xfrm>
            <a:off x="0" y="7210425"/>
            <a:ext cx="13146088" cy="2940050"/>
          </a:xfrm>
          <a:prstGeom prst="rect">
            <a:avLst/>
          </a:prstGeom>
          <a:noFill/>
          <a:ln>
            <a:noFill/>
          </a:ln>
          <a:effectLst>
            <a:outerShdw blurRad="127000" dist="25399" dir="2700000" algn="ctr" rotWithShape="0">
              <a:schemeClr val="bg2">
                <a:alpha val="4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027" name="Rectangle 2"/>
          <p:cNvSpPr>
            <a:spLocks noGrp="1" noChangeArrowheads="1"/>
          </p:cNvSpPr>
          <p:nvPr>
            <p:ph type="title"/>
          </p:nvPr>
        </p:nvSpPr>
        <p:spPr bwMode="auto">
          <a:xfrm>
            <a:off x="1066800" y="254000"/>
            <a:ext cx="10464800" cy="185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50800" bIns="50800" numCol="1" anchor="ctr" anchorCtr="0" compatLnSpc="1">
            <a:prstTxWarp prst="textNoShape">
              <a:avLst/>
            </a:prstTxWarp>
          </a:bodyPr>
          <a:lstStyle/>
          <a:p>
            <a:pPr lvl="0"/>
            <a:r>
              <a:rPr lang="en-US" altLang="en-US">
                <a:sym typeface="Myriad Pro" charset="0"/>
              </a:rPr>
              <a:t>Click to edit Master title style</a:t>
            </a:r>
          </a:p>
        </p:txBody>
      </p:sp>
      <p:sp>
        <p:nvSpPr>
          <p:cNvPr id="1028" name="Rectangle 3"/>
          <p:cNvSpPr>
            <a:spLocks noGrp="1" noChangeArrowheads="1"/>
          </p:cNvSpPr>
          <p:nvPr>
            <p:ph type="body" idx="1"/>
          </p:nvPr>
        </p:nvSpPr>
        <p:spPr bwMode="auto">
          <a:xfrm>
            <a:off x="927100" y="2095500"/>
            <a:ext cx="10464800" cy="638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50800" bIns="50800" numCol="1" anchor="ctr" anchorCtr="0" compatLnSpc="1">
            <a:prstTxWarp prst="textNoShape">
              <a:avLst/>
            </a:prstTxWarp>
          </a:bodyPr>
          <a:lstStyle/>
          <a:p>
            <a:pPr lvl="0"/>
            <a:r>
              <a:rPr lang="en-US" altLang="en-US">
                <a:sym typeface="Myriad Pro Light" charset="0"/>
              </a:rPr>
              <a:t>Click to edit Master text styles</a:t>
            </a:r>
          </a:p>
          <a:p>
            <a:pPr lvl="1"/>
            <a:r>
              <a:rPr lang="en-US" altLang="en-US">
                <a:sym typeface="Myriad Pro Light" charset="0"/>
              </a:rPr>
              <a:t>Second level</a:t>
            </a:r>
          </a:p>
          <a:p>
            <a:pPr lvl="2"/>
            <a:r>
              <a:rPr lang="en-US" altLang="en-US">
                <a:sym typeface="Myriad Pro Light" charset="0"/>
              </a:rPr>
              <a:t>Third level</a:t>
            </a:r>
          </a:p>
          <a:p>
            <a:pPr lvl="3"/>
            <a:r>
              <a:rPr lang="en-US" altLang="en-US">
                <a:sym typeface="Myriad Pro Light" charset="0"/>
              </a:rPr>
              <a:t>Fourth level</a:t>
            </a:r>
          </a:p>
          <a:p>
            <a:pPr lvl="4"/>
            <a:r>
              <a:rPr lang="en-US" altLang="en-US">
                <a:sym typeface="Myriad Pro Light" charset="0"/>
              </a:rPr>
              <a:t>Fifth level</a:t>
            </a:r>
          </a:p>
        </p:txBody>
      </p:sp>
    </p:spTree>
  </p:cSld>
  <p:clrMap bg1="dk2" tx1="lt1" bg2="dk1" tx2="lt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 id="2147484032" r:id="rId12"/>
  </p:sldLayoutIdLst>
  <p:transition/>
  <p:txStyles>
    <p:titleStyle>
      <a:lvl1pPr algn="l" rtl="0" eaLnBrk="0" fontAlgn="base" hangingPunct="0">
        <a:spcBef>
          <a:spcPct val="0"/>
        </a:spcBef>
        <a:spcAft>
          <a:spcPct val="0"/>
        </a:spcAft>
        <a:defRPr sz="8400">
          <a:solidFill>
            <a:srgbClr val="0A2E6C"/>
          </a:solidFill>
          <a:latin typeface="+mj-lt"/>
          <a:ea typeface="+mj-ea"/>
          <a:cs typeface="+mj-cs"/>
          <a:sym typeface="Myriad Pro" charset="0"/>
        </a:defRPr>
      </a:lvl1pPr>
      <a:lvl2pPr algn="l" rtl="0" eaLnBrk="0" fontAlgn="base" hangingPunct="0">
        <a:spcBef>
          <a:spcPct val="0"/>
        </a:spcBef>
        <a:spcAft>
          <a:spcPct val="0"/>
        </a:spcAft>
        <a:defRPr sz="8400">
          <a:solidFill>
            <a:srgbClr val="0A2E6C"/>
          </a:solidFill>
          <a:latin typeface="Myriad Pro" charset="0"/>
          <a:ea typeface="ヒラギノ角ゴ ProN W3" charset="-128"/>
          <a:cs typeface="ヒラギノ角ゴ ProN W3" charset="-128"/>
          <a:sym typeface="Myriad Pro" charset="0"/>
        </a:defRPr>
      </a:lvl2pPr>
      <a:lvl3pPr algn="l" rtl="0" eaLnBrk="0" fontAlgn="base" hangingPunct="0">
        <a:spcBef>
          <a:spcPct val="0"/>
        </a:spcBef>
        <a:spcAft>
          <a:spcPct val="0"/>
        </a:spcAft>
        <a:defRPr sz="8400">
          <a:solidFill>
            <a:srgbClr val="0A2E6C"/>
          </a:solidFill>
          <a:latin typeface="Myriad Pro" charset="0"/>
          <a:ea typeface="ヒラギノ角ゴ ProN W3" charset="-128"/>
          <a:cs typeface="ヒラギノ角ゴ ProN W3" charset="-128"/>
          <a:sym typeface="Myriad Pro" charset="0"/>
        </a:defRPr>
      </a:lvl3pPr>
      <a:lvl4pPr algn="l" rtl="0" eaLnBrk="0" fontAlgn="base" hangingPunct="0">
        <a:spcBef>
          <a:spcPct val="0"/>
        </a:spcBef>
        <a:spcAft>
          <a:spcPct val="0"/>
        </a:spcAft>
        <a:defRPr sz="8400">
          <a:solidFill>
            <a:srgbClr val="0A2E6C"/>
          </a:solidFill>
          <a:latin typeface="Myriad Pro" charset="0"/>
          <a:ea typeface="ヒラギノ角ゴ ProN W3" charset="-128"/>
          <a:cs typeface="ヒラギノ角ゴ ProN W3" charset="-128"/>
          <a:sym typeface="Myriad Pro" charset="0"/>
        </a:defRPr>
      </a:lvl4pPr>
      <a:lvl5pPr algn="l" rtl="0" eaLnBrk="0" fontAlgn="base" hangingPunct="0">
        <a:spcBef>
          <a:spcPct val="0"/>
        </a:spcBef>
        <a:spcAft>
          <a:spcPct val="0"/>
        </a:spcAft>
        <a:defRPr sz="8400">
          <a:solidFill>
            <a:srgbClr val="0A2E6C"/>
          </a:solidFill>
          <a:latin typeface="Myriad Pro" charset="0"/>
          <a:ea typeface="ヒラギノ角ゴ ProN W3" charset="-128"/>
          <a:cs typeface="ヒラギノ角ゴ ProN W3" charset="-128"/>
          <a:sym typeface="Myriad Pro" charset="0"/>
        </a:defRPr>
      </a:lvl5pPr>
      <a:lvl6pPr marL="457200" algn="l" rtl="0" fontAlgn="base">
        <a:spcBef>
          <a:spcPct val="0"/>
        </a:spcBef>
        <a:spcAft>
          <a:spcPct val="0"/>
        </a:spcAft>
        <a:defRPr sz="8400">
          <a:solidFill>
            <a:srgbClr val="0A2E6C"/>
          </a:solidFill>
          <a:latin typeface="Myriad Pro" charset="0"/>
          <a:ea typeface="ヒラギノ角ゴ ProN W3" charset="-128"/>
          <a:cs typeface="ヒラギノ角ゴ ProN W3" charset="-128"/>
          <a:sym typeface="Myriad Pro" charset="0"/>
        </a:defRPr>
      </a:lvl6pPr>
      <a:lvl7pPr marL="914400" algn="l" rtl="0" fontAlgn="base">
        <a:spcBef>
          <a:spcPct val="0"/>
        </a:spcBef>
        <a:spcAft>
          <a:spcPct val="0"/>
        </a:spcAft>
        <a:defRPr sz="8400">
          <a:solidFill>
            <a:srgbClr val="0A2E6C"/>
          </a:solidFill>
          <a:latin typeface="Myriad Pro" charset="0"/>
          <a:ea typeface="ヒラギノ角ゴ ProN W3" charset="-128"/>
          <a:cs typeface="ヒラギノ角ゴ ProN W3" charset="-128"/>
          <a:sym typeface="Myriad Pro" charset="0"/>
        </a:defRPr>
      </a:lvl7pPr>
      <a:lvl8pPr marL="1371600" algn="l" rtl="0" fontAlgn="base">
        <a:spcBef>
          <a:spcPct val="0"/>
        </a:spcBef>
        <a:spcAft>
          <a:spcPct val="0"/>
        </a:spcAft>
        <a:defRPr sz="8400">
          <a:solidFill>
            <a:srgbClr val="0A2E6C"/>
          </a:solidFill>
          <a:latin typeface="Myriad Pro" charset="0"/>
          <a:ea typeface="ヒラギノ角ゴ ProN W3" charset="-128"/>
          <a:cs typeface="ヒラギノ角ゴ ProN W3" charset="-128"/>
          <a:sym typeface="Myriad Pro" charset="0"/>
        </a:defRPr>
      </a:lvl8pPr>
      <a:lvl9pPr marL="1828800" algn="l" rtl="0" fontAlgn="base">
        <a:spcBef>
          <a:spcPct val="0"/>
        </a:spcBef>
        <a:spcAft>
          <a:spcPct val="0"/>
        </a:spcAft>
        <a:defRPr sz="8400">
          <a:solidFill>
            <a:srgbClr val="0A2E6C"/>
          </a:solidFill>
          <a:latin typeface="Myriad Pro" charset="0"/>
          <a:ea typeface="ヒラギノ角ゴ ProN W3" charset="-128"/>
          <a:cs typeface="ヒラギノ角ゴ ProN W3" charset="-128"/>
          <a:sym typeface="Myriad Pro" charset="0"/>
        </a:defRPr>
      </a:lvl9pPr>
    </p:titleStyle>
    <p:bodyStyle>
      <a:lvl1pPr marL="838200" indent="-571500" algn="l" rtl="0" eaLnBrk="0" fontAlgn="base" hangingPunct="0">
        <a:spcBef>
          <a:spcPts val="2400"/>
        </a:spcBef>
        <a:spcAft>
          <a:spcPct val="0"/>
        </a:spcAft>
        <a:buSzPct val="171000"/>
        <a:buFont typeface="Myriad Pro Light" charset="0"/>
        <a:buChar char="•"/>
        <a:defRPr sz="4200">
          <a:solidFill>
            <a:srgbClr val="0A2E6C"/>
          </a:solidFill>
          <a:latin typeface="+mn-lt"/>
          <a:ea typeface="+mn-ea"/>
          <a:cs typeface="+mn-cs"/>
          <a:sym typeface="Myriad Pro Light" charset="0"/>
        </a:defRPr>
      </a:lvl1pPr>
      <a:lvl2pPr marL="1282700" indent="-571500" algn="l" rtl="0" eaLnBrk="0" fontAlgn="base" hangingPunct="0">
        <a:spcBef>
          <a:spcPts val="2400"/>
        </a:spcBef>
        <a:spcAft>
          <a:spcPct val="0"/>
        </a:spcAft>
        <a:buSzPct val="171000"/>
        <a:buFont typeface="Myriad Pro Light" charset="0"/>
        <a:buChar char="•"/>
        <a:defRPr sz="4200">
          <a:solidFill>
            <a:srgbClr val="0A2E6C"/>
          </a:solidFill>
          <a:latin typeface="+mn-lt"/>
          <a:ea typeface="+mn-ea"/>
          <a:cs typeface="+mn-cs"/>
          <a:sym typeface="Myriad Pro Light" charset="0"/>
        </a:defRPr>
      </a:lvl2pPr>
      <a:lvl3pPr marL="1727200" indent="-571500" algn="l" rtl="0" eaLnBrk="0" fontAlgn="base" hangingPunct="0">
        <a:spcBef>
          <a:spcPts val="2400"/>
        </a:spcBef>
        <a:spcAft>
          <a:spcPct val="0"/>
        </a:spcAft>
        <a:buSzPct val="171000"/>
        <a:buFont typeface="Myriad Pro Light" charset="0"/>
        <a:buChar char="•"/>
        <a:defRPr sz="4200">
          <a:solidFill>
            <a:srgbClr val="0A2E6C"/>
          </a:solidFill>
          <a:latin typeface="+mn-lt"/>
          <a:ea typeface="+mn-ea"/>
          <a:cs typeface="+mn-cs"/>
          <a:sym typeface="Myriad Pro Light" charset="0"/>
        </a:defRPr>
      </a:lvl3pPr>
      <a:lvl4pPr marL="2171700" indent="-571500" algn="l" rtl="0" eaLnBrk="0" fontAlgn="base" hangingPunct="0">
        <a:spcBef>
          <a:spcPts val="2400"/>
        </a:spcBef>
        <a:spcAft>
          <a:spcPct val="0"/>
        </a:spcAft>
        <a:buSzPct val="171000"/>
        <a:buFont typeface="Myriad Pro Light" charset="0"/>
        <a:buChar char="•"/>
        <a:defRPr sz="4200">
          <a:solidFill>
            <a:srgbClr val="0A2E6C"/>
          </a:solidFill>
          <a:latin typeface="+mn-lt"/>
          <a:ea typeface="+mn-ea"/>
          <a:cs typeface="+mn-cs"/>
          <a:sym typeface="Myriad Pro Light" charset="0"/>
        </a:defRPr>
      </a:lvl4pPr>
      <a:lvl5pPr marL="2616200" indent="-571500" algn="l" rtl="0" eaLnBrk="0" fontAlgn="base" hangingPunct="0">
        <a:spcBef>
          <a:spcPts val="2400"/>
        </a:spcBef>
        <a:spcAft>
          <a:spcPct val="0"/>
        </a:spcAft>
        <a:buSzPct val="171000"/>
        <a:buFont typeface="Myriad Pro Light" charset="0"/>
        <a:buChar char="•"/>
        <a:defRPr sz="4200">
          <a:solidFill>
            <a:srgbClr val="0A2E6C"/>
          </a:solidFill>
          <a:latin typeface="+mn-lt"/>
          <a:ea typeface="+mn-ea"/>
          <a:cs typeface="+mn-cs"/>
          <a:sym typeface="Myriad Pro Light" charset="0"/>
        </a:defRPr>
      </a:lvl5pPr>
      <a:lvl6pPr marL="3073400" indent="-571500" algn="l" rtl="0" fontAlgn="base">
        <a:spcBef>
          <a:spcPts val="2400"/>
        </a:spcBef>
        <a:spcAft>
          <a:spcPct val="0"/>
        </a:spcAft>
        <a:buSzPct val="171000"/>
        <a:buFont typeface="Myriad Pro Light" charset="0"/>
        <a:buChar char="•"/>
        <a:defRPr sz="4200">
          <a:solidFill>
            <a:srgbClr val="0A2E6C"/>
          </a:solidFill>
          <a:latin typeface="+mn-lt"/>
          <a:ea typeface="+mn-ea"/>
          <a:cs typeface="+mn-cs"/>
          <a:sym typeface="Myriad Pro Light" charset="0"/>
        </a:defRPr>
      </a:lvl6pPr>
      <a:lvl7pPr marL="3530600" indent="-571500" algn="l" rtl="0" fontAlgn="base">
        <a:spcBef>
          <a:spcPts val="2400"/>
        </a:spcBef>
        <a:spcAft>
          <a:spcPct val="0"/>
        </a:spcAft>
        <a:buSzPct val="171000"/>
        <a:buFont typeface="Myriad Pro Light" charset="0"/>
        <a:buChar char="•"/>
        <a:defRPr sz="4200">
          <a:solidFill>
            <a:srgbClr val="0A2E6C"/>
          </a:solidFill>
          <a:latin typeface="+mn-lt"/>
          <a:ea typeface="+mn-ea"/>
          <a:cs typeface="+mn-cs"/>
          <a:sym typeface="Myriad Pro Light" charset="0"/>
        </a:defRPr>
      </a:lvl7pPr>
      <a:lvl8pPr marL="3987800" indent="-571500" algn="l" rtl="0" fontAlgn="base">
        <a:spcBef>
          <a:spcPts val="2400"/>
        </a:spcBef>
        <a:spcAft>
          <a:spcPct val="0"/>
        </a:spcAft>
        <a:buSzPct val="171000"/>
        <a:buFont typeface="Myriad Pro Light" charset="0"/>
        <a:buChar char="•"/>
        <a:defRPr sz="4200">
          <a:solidFill>
            <a:srgbClr val="0A2E6C"/>
          </a:solidFill>
          <a:latin typeface="+mn-lt"/>
          <a:ea typeface="+mn-ea"/>
          <a:cs typeface="+mn-cs"/>
          <a:sym typeface="Myriad Pro Light" charset="0"/>
        </a:defRPr>
      </a:lvl8pPr>
      <a:lvl9pPr marL="4445000" indent="-571500" algn="l" rtl="0" fontAlgn="base">
        <a:spcBef>
          <a:spcPts val="2400"/>
        </a:spcBef>
        <a:spcAft>
          <a:spcPct val="0"/>
        </a:spcAft>
        <a:buSzPct val="171000"/>
        <a:buFont typeface="Myriad Pro Light" charset="0"/>
        <a:buChar char="•"/>
        <a:defRPr sz="4200">
          <a:solidFill>
            <a:srgbClr val="0A2E6C"/>
          </a:solidFill>
          <a:latin typeface="+mn-lt"/>
          <a:ea typeface="+mn-ea"/>
          <a:cs typeface="+mn-cs"/>
          <a:sym typeface="Myriad Pro Light"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50875" y="390525"/>
            <a:ext cx="11703050" cy="162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650875" y="2276475"/>
            <a:ext cx="11703050" cy="643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50875" y="9040813"/>
            <a:ext cx="3033713" cy="519112"/>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38675E0E-D337-4B49-B126-81BF15F0B15C}" type="datetimeFigureOut">
              <a:rPr lang="en-US"/>
              <a:pPr>
                <a:defRPr/>
              </a:pPr>
              <a:t>8/13/2018</a:t>
            </a:fld>
            <a:endParaRPr lang="en-US" dirty="0"/>
          </a:p>
        </p:txBody>
      </p:sp>
      <p:sp>
        <p:nvSpPr>
          <p:cNvPr id="5" name="Footer Placeholder 4"/>
          <p:cNvSpPr>
            <a:spLocks noGrp="1"/>
          </p:cNvSpPr>
          <p:nvPr>
            <p:ph type="ftr" sz="quarter" idx="3"/>
          </p:nvPr>
        </p:nvSpPr>
        <p:spPr>
          <a:xfrm>
            <a:off x="4443413" y="9040813"/>
            <a:ext cx="4117975" cy="519112"/>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9320213" y="9040813"/>
            <a:ext cx="3033712" cy="519112"/>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15E5CC24-C98B-4C88-A594-64C22E0B1CD9}"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charset="0"/>
        </a:defRPr>
      </a:lvl2pPr>
      <a:lvl3pPr algn="ctr" rtl="0" eaLnBrk="0" fontAlgn="base" hangingPunct="0">
        <a:spcBef>
          <a:spcPct val="0"/>
        </a:spcBef>
        <a:spcAft>
          <a:spcPct val="0"/>
        </a:spcAft>
        <a:defRPr sz="4400">
          <a:solidFill>
            <a:schemeClr val="tx1"/>
          </a:solidFill>
          <a:latin typeface="Calibri" charset="0"/>
        </a:defRPr>
      </a:lvl3pPr>
      <a:lvl4pPr algn="ctr" rtl="0" eaLnBrk="0" fontAlgn="base" hangingPunct="0">
        <a:spcBef>
          <a:spcPct val="0"/>
        </a:spcBef>
        <a:spcAft>
          <a:spcPct val="0"/>
        </a:spcAft>
        <a:defRPr sz="4400">
          <a:solidFill>
            <a:schemeClr val="tx1"/>
          </a:solidFill>
          <a:latin typeface="Calibri" charset="0"/>
        </a:defRPr>
      </a:lvl4pPr>
      <a:lvl5pPr algn="ctr" rtl="0" eaLnBrk="0" fontAlgn="base" hangingPunct="0">
        <a:spcBef>
          <a:spcPct val="0"/>
        </a:spcBef>
        <a:spcAft>
          <a:spcPct val="0"/>
        </a:spcAft>
        <a:defRPr sz="4400">
          <a:solidFill>
            <a:schemeClr val="tx1"/>
          </a:solidFill>
          <a:latin typeface="Calibri" charset="0"/>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30048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3075" name="Rectangle 2"/>
          <p:cNvSpPr>
            <a:spLocks noGrp="1" noChangeArrowheads="1"/>
          </p:cNvSpPr>
          <p:nvPr>
            <p:ph type="body" idx="1"/>
          </p:nvPr>
        </p:nvSpPr>
        <p:spPr bwMode="auto">
          <a:xfrm>
            <a:off x="1270000" y="8280400"/>
            <a:ext cx="104648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p>
            <a:pPr lvl="0"/>
            <a:r>
              <a:rPr lang="en-US" altLang="en-US">
                <a:sym typeface="Myriad Pro Light" charset="0"/>
              </a:rPr>
              <a:t>Click to edit Master text styles</a:t>
            </a:r>
          </a:p>
          <a:p>
            <a:pPr lvl="1"/>
            <a:r>
              <a:rPr lang="en-US" altLang="en-US">
                <a:sym typeface="Myriad Pro Light" charset="0"/>
              </a:rPr>
              <a:t>Second level</a:t>
            </a:r>
          </a:p>
          <a:p>
            <a:pPr lvl="2"/>
            <a:r>
              <a:rPr lang="en-US" altLang="en-US">
                <a:sym typeface="Myriad Pro Light" charset="0"/>
              </a:rPr>
              <a:t>Third level</a:t>
            </a:r>
          </a:p>
          <a:p>
            <a:pPr lvl="3"/>
            <a:r>
              <a:rPr lang="en-US" altLang="en-US">
                <a:sym typeface="Myriad Pro Light" charset="0"/>
              </a:rPr>
              <a:t>Fourth level</a:t>
            </a:r>
          </a:p>
          <a:p>
            <a:pPr lvl="4"/>
            <a:r>
              <a:rPr lang="en-US" altLang="en-US">
                <a:sym typeface="Myriad Pro Light" charset="0"/>
              </a:rPr>
              <a:t>Fifth level</a:t>
            </a:r>
          </a:p>
        </p:txBody>
      </p:sp>
    </p:spTree>
  </p:cSld>
  <p:clrMap bg1="dk2" tx1="lt1" bg2="dk1" tx2="lt2" accent1="accent1" accent2="accent2" accent3="accent3" accent4="accent4" accent5="accent5" accent6="accent6" hlink="hlink" folHlink="folHlink"/>
  <p:sldLayoutIdLst>
    <p:sldLayoutId id="2147484044" r:id="rId1"/>
    <p:sldLayoutId id="2147484045" r:id="rId2"/>
    <p:sldLayoutId id="2147484046" r:id="rId3"/>
    <p:sldLayoutId id="2147484047" r:id="rId4"/>
    <p:sldLayoutId id="2147484048" r:id="rId5"/>
    <p:sldLayoutId id="2147484049" r:id="rId6"/>
    <p:sldLayoutId id="2147484050" r:id="rId7"/>
    <p:sldLayoutId id="2147484051" r:id="rId8"/>
    <p:sldLayoutId id="2147484052" r:id="rId9"/>
    <p:sldLayoutId id="2147484053" r:id="rId10"/>
    <p:sldLayoutId id="2147484054" r:id="rId11"/>
  </p:sldLayoutIdLst>
  <p:transition spd="slow">
    <p:dissolve/>
  </p:transition>
  <p:txStyles>
    <p:titleStyle>
      <a:lvl1pPr algn="ctr" rtl="0" eaLnBrk="0" fontAlgn="base" hangingPunct="0">
        <a:spcBef>
          <a:spcPct val="0"/>
        </a:spcBef>
        <a:spcAft>
          <a:spcPct val="0"/>
        </a:spcAft>
        <a:defRPr sz="8400">
          <a:solidFill>
            <a:schemeClr val="tx1"/>
          </a:solidFill>
          <a:latin typeface="+mj-lt"/>
          <a:ea typeface="+mj-ea"/>
          <a:cs typeface="+mj-cs"/>
          <a:sym typeface="Gill Sans" charset="0"/>
        </a:defRPr>
      </a:lvl1pPr>
      <a:lvl2pPr algn="ctr" rtl="0" eaLnBrk="0" fontAlgn="base" hangingPunct="0">
        <a:spcBef>
          <a:spcPct val="0"/>
        </a:spcBef>
        <a:spcAft>
          <a:spcPct val="0"/>
        </a:spcAft>
        <a:defRPr sz="8400">
          <a:solidFill>
            <a:schemeClr val="tx1"/>
          </a:solidFill>
          <a:latin typeface="Gill Sans" charset="0"/>
          <a:ea typeface="ヒラギノ角ゴ ProN W3" charset="-128"/>
          <a:cs typeface="ヒラギノ角ゴ ProN W3" charset="-128"/>
          <a:sym typeface="Gill Sans" charset="0"/>
        </a:defRPr>
      </a:lvl2pPr>
      <a:lvl3pPr algn="ctr" rtl="0" eaLnBrk="0" fontAlgn="base" hangingPunct="0">
        <a:spcBef>
          <a:spcPct val="0"/>
        </a:spcBef>
        <a:spcAft>
          <a:spcPct val="0"/>
        </a:spcAft>
        <a:defRPr sz="8400">
          <a:solidFill>
            <a:schemeClr val="tx1"/>
          </a:solidFill>
          <a:latin typeface="Gill Sans" charset="0"/>
          <a:ea typeface="ヒラギノ角ゴ ProN W3" charset="-128"/>
          <a:cs typeface="ヒラギノ角ゴ ProN W3" charset="-128"/>
          <a:sym typeface="Gill Sans" charset="0"/>
        </a:defRPr>
      </a:lvl3pPr>
      <a:lvl4pPr algn="ctr" rtl="0" eaLnBrk="0" fontAlgn="base" hangingPunct="0">
        <a:spcBef>
          <a:spcPct val="0"/>
        </a:spcBef>
        <a:spcAft>
          <a:spcPct val="0"/>
        </a:spcAft>
        <a:defRPr sz="8400">
          <a:solidFill>
            <a:schemeClr val="tx1"/>
          </a:solidFill>
          <a:latin typeface="Gill Sans" charset="0"/>
          <a:ea typeface="ヒラギノ角ゴ ProN W3" charset="-128"/>
          <a:cs typeface="ヒラギノ角ゴ ProN W3" charset="-128"/>
          <a:sym typeface="Gill Sans" charset="0"/>
        </a:defRPr>
      </a:lvl4pPr>
      <a:lvl5pPr algn="ctr" rtl="0" eaLnBrk="0" fontAlgn="base" hangingPunct="0">
        <a:spcBef>
          <a:spcPct val="0"/>
        </a:spcBef>
        <a:spcAft>
          <a:spcPct val="0"/>
        </a:spcAft>
        <a:defRPr sz="8400">
          <a:solidFill>
            <a:schemeClr val="tx1"/>
          </a:solidFill>
          <a:latin typeface="Gill Sans" charset="0"/>
          <a:ea typeface="ヒラギノ角ゴ ProN W3" charset="-128"/>
          <a:cs typeface="ヒラギノ角ゴ ProN W3" charset="-128"/>
          <a:sym typeface="Gill Sans" charset="0"/>
        </a:defRPr>
      </a:lvl5pPr>
      <a:lvl6pPr marL="457200" algn="ctr" rtl="0" fontAlgn="base">
        <a:spcBef>
          <a:spcPct val="0"/>
        </a:spcBef>
        <a:spcAft>
          <a:spcPct val="0"/>
        </a:spcAft>
        <a:defRPr sz="8400">
          <a:solidFill>
            <a:schemeClr val="tx1"/>
          </a:solidFill>
          <a:latin typeface="Gill Sans" charset="0"/>
          <a:ea typeface="ヒラギノ角ゴ ProN W3" charset="-128"/>
          <a:cs typeface="ヒラギノ角ゴ ProN W3" charset="-128"/>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128"/>
          <a:cs typeface="ヒラギノ角ゴ ProN W3" charset="-128"/>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128"/>
          <a:cs typeface="ヒラギノ角ゴ ProN W3" charset="-128"/>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128"/>
          <a:cs typeface="ヒラギノ角ゴ ProN W3" charset="-128"/>
          <a:sym typeface="Gill Sans" charset="0"/>
        </a:defRPr>
      </a:lvl9pPr>
    </p:titleStyle>
    <p:bodyStyle>
      <a:lvl1pPr marL="342900" indent="-342900" algn="ctr" rtl="0" eaLnBrk="0" fontAlgn="base" hangingPunct="0">
        <a:spcBef>
          <a:spcPct val="0"/>
        </a:spcBef>
        <a:spcAft>
          <a:spcPct val="0"/>
        </a:spcAft>
        <a:defRPr sz="3600">
          <a:solidFill>
            <a:schemeClr val="tx1"/>
          </a:solidFill>
          <a:latin typeface="+mn-lt"/>
          <a:ea typeface="+mn-ea"/>
          <a:cs typeface="+mn-cs"/>
          <a:sym typeface="Myriad Pro Light" charset="0"/>
        </a:defRPr>
      </a:lvl1pPr>
      <a:lvl2pPr marL="742950" indent="-285750" algn="ctr" rtl="0" eaLnBrk="0" fontAlgn="base" hangingPunct="0">
        <a:spcBef>
          <a:spcPct val="0"/>
        </a:spcBef>
        <a:spcAft>
          <a:spcPct val="0"/>
        </a:spcAft>
        <a:defRPr sz="3600">
          <a:solidFill>
            <a:schemeClr val="tx1"/>
          </a:solidFill>
          <a:latin typeface="+mn-lt"/>
          <a:ea typeface="+mn-ea"/>
          <a:cs typeface="+mn-cs"/>
          <a:sym typeface="Myriad Pro Light" charset="0"/>
        </a:defRPr>
      </a:lvl2pPr>
      <a:lvl3pPr marL="1143000" indent="-228600" algn="ctr" rtl="0" eaLnBrk="0" fontAlgn="base" hangingPunct="0">
        <a:spcBef>
          <a:spcPct val="0"/>
        </a:spcBef>
        <a:spcAft>
          <a:spcPct val="0"/>
        </a:spcAft>
        <a:defRPr sz="3600">
          <a:solidFill>
            <a:schemeClr val="tx1"/>
          </a:solidFill>
          <a:latin typeface="+mn-lt"/>
          <a:ea typeface="+mn-ea"/>
          <a:cs typeface="+mn-cs"/>
          <a:sym typeface="Myriad Pro Light" charset="0"/>
        </a:defRPr>
      </a:lvl3pPr>
      <a:lvl4pPr marL="1600200" indent="-228600" algn="ctr" rtl="0" eaLnBrk="0" fontAlgn="base" hangingPunct="0">
        <a:spcBef>
          <a:spcPct val="0"/>
        </a:spcBef>
        <a:spcAft>
          <a:spcPct val="0"/>
        </a:spcAft>
        <a:defRPr sz="3600">
          <a:solidFill>
            <a:schemeClr val="tx1"/>
          </a:solidFill>
          <a:latin typeface="+mn-lt"/>
          <a:ea typeface="+mn-ea"/>
          <a:cs typeface="+mn-cs"/>
          <a:sym typeface="Myriad Pro Light" charset="0"/>
        </a:defRPr>
      </a:lvl4pPr>
      <a:lvl5pPr marL="2057400" indent="-228600" algn="ctr" rtl="0" eaLnBrk="0" fontAlgn="base" hangingPunct="0">
        <a:spcBef>
          <a:spcPct val="0"/>
        </a:spcBef>
        <a:spcAft>
          <a:spcPct val="0"/>
        </a:spcAft>
        <a:defRPr sz="3600">
          <a:solidFill>
            <a:schemeClr val="tx1"/>
          </a:solidFill>
          <a:latin typeface="+mn-lt"/>
          <a:ea typeface="+mn-ea"/>
          <a:cs typeface="+mn-cs"/>
          <a:sym typeface="Myriad Pro Light" charset="0"/>
        </a:defRPr>
      </a:lvl5pPr>
      <a:lvl6pPr marL="457200" algn="ctr" rtl="0" fontAlgn="base">
        <a:spcBef>
          <a:spcPct val="0"/>
        </a:spcBef>
        <a:spcAft>
          <a:spcPct val="0"/>
        </a:spcAft>
        <a:defRPr sz="3600">
          <a:solidFill>
            <a:schemeClr val="tx1"/>
          </a:solidFill>
          <a:latin typeface="+mn-lt"/>
          <a:ea typeface="+mn-ea"/>
          <a:cs typeface="+mn-cs"/>
          <a:sym typeface="Myriad Pro Light" charset="0"/>
        </a:defRPr>
      </a:lvl6pPr>
      <a:lvl7pPr marL="914400" algn="ctr" rtl="0" fontAlgn="base">
        <a:spcBef>
          <a:spcPct val="0"/>
        </a:spcBef>
        <a:spcAft>
          <a:spcPct val="0"/>
        </a:spcAft>
        <a:defRPr sz="3600">
          <a:solidFill>
            <a:schemeClr val="tx1"/>
          </a:solidFill>
          <a:latin typeface="+mn-lt"/>
          <a:ea typeface="+mn-ea"/>
          <a:cs typeface="+mn-cs"/>
          <a:sym typeface="Myriad Pro Light" charset="0"/>
        </a:defRPr>
      </a:lvl7pPr>
      <a:lvl8pPr marL="1371600" algn="ctr" rtl="0" fontAlgn="base">
        <a:spcBef>
          <a:spcPct val="0"/>
        </a:spcBef>
        <a:spcAft>
          <a:spcPct val="0"/>
        </a:spcAft>
        <a:defRPr sz="3600">
          <a:solidFill>
            <a:schemeClr val="tx1"/>
          </a:solidFill>
          <a:latin typeface="+mn-lt"/>
          <a:ea typeface="+mn-ea"/>
          <a:cs typeface="+mn-cs"/>
          <a:sym typeface="Myriad Pro Light" charset="0"/>
        </a:defRPr>
      </a:lvl8pPr>
      <a:lvl9pPr marL="1828800" algn="ctr" rtl="0" fontAlgn="base">
        <a:spcBef>
          <a:spcPct val="0"/>
        </a:spcBef>
        <a:spcAft>
          <a:spcPct val="0"/>
        </a:spcAft>
        <a:defRPr sz="3600">
          <a:solidFill>
            <a:schemeClr val="tx1"/>
          </a:solidFill>
          <a:latin typeface="+mn-lt"/>
          <a:ea typeface="+mn-ea"/>
          <a:cs typeface="+mn-cs"/>
          <a:sym typeface="Myriad Pro Light"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drrochellelowery@gmail.com" TargetMode="Externa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3795" name="Picture 3"/>
          <p:cNvPicPr>
            <a:picLocks noChangeAspect="1" noChangeArrowheads="1"/>
          </p:cNvPicPr>
          <p:nvPr/>
        </p:nvPicPr>
        <p:blipFill>
          <a:blip r:embed="rId2"/>
          <a:srcRect/>
          <a:stretch>
            <a:fillRect/>
          </a:stretch>
        </p:blipFill>
        <p:spPr bwMode="auto">
          <a:xfrm>
            <a:off x="10664825" y="1295400"/>
            <a:ext cx="1019175" cy="1371600"/>
          </a:xfrm>
          <a:prstGeom prst="rect">
            <a:avLst/>
          </a:prstGeom>
          <a:noFill/>
          <a:ln>
            <a:noFill/>
          </a:ln>
          <a:effectLst>
            <a:outerShdw blurRad="127000" dist="25399" dir="2700000" algn="ctr" rotWithShape="0">
              <a:schemeClr val="bg2">
                <a:alpha val="4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3796" name="Picture 4"/>
          <p:cNvPicPr>
            <a:picLocks noChangeAspect="1" noChangeArrowheads="1"/>
          </p:cNvPicPr>
          <p:nvPr/>
        </p:nvPicPr>
        <p:blipFill>
          <a:blip r:embed="rId3"/>
          <a:srcRect/>
          <a:stretch>
            <a:fillRect/>
          </a:stretch>
        </p:blipFill>
        <p:spPr bwMode="auto">
          <a:xfrm>
            <a:off x="1244600" y="1162050"/>
            <a:ext cx="1019175" cy="1371600"/>
          </a:xfrm>
          <a:prstGeom prst="rect">
            <a:avLst/>
          </a:prstGeom>
          <a:noFill/>
          <a:ln>
            <a:noFill/>
          </a:ln>
          <a:effectLst>
            <a:outerShdw blurRad="127000" dist="25399" dir="2700000" algn="ctr" rotWithShape="0">
              <a:schemeClr val="bg2">
                <a:alpha val="4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 name="Title 1"/>
          <p:cNvSpPr>
            <a:spLocks noGrp="1"/>
          </p:cNvSpPr>
          <p:nvPr>
            <p:ph type="ctrTitle"/>
          </p:nvPr>
        </p:nvSpPr>
        <p:spPr>
          <a:xfrm>
            <a:off x="254000" y="3030538"/>
            <a:ext cx="12573000" cy="2090737"/>
          </a:xfrm>
        </p:spPr>
        <p:txBody>
          <a:bodyPr/>
          <a:lstStyle/>
          <a:p>
            <a:pPr algn="ctr">
              <a:lnSpc>
                <a:spcPct val="150000"/>
              </a:lnSpc>
            </a:pPr>
            <a:r>
              <a:rPr lang="en-US" sz="8800" dirty="0">
                <a:latin typeface="Times New Roman"/>
                <a:ea typeface="Calibri"/>
              </a:rPr>
              <a:t>TEACH</a:t>
            </a:r>
            <a:r>
              <a:rPr lang="en-US" sz="8800" dirty="0" smtClean="0">
                <a:latin typeface="Times New Roman"/>
                <a:ea typeface="Calibri"/>
              </a:rPr>
              <a:t>! </a:t>
            </a:r>
            <a:br>
              <a:rPr lang="en-US" sz="8800" dirty="0" smtClean="0">
                <a:latin typeface="Times New Roman"/>
                <a:ea typeface="Calibri"/>
              </a:rPr>
            </a:br>
            <a:r>
              <a:rPr lang="en-US" sz="5400" b="1" u="sng" dirty="0" smtClean="0">
                <a:latin typeface="Times New Roman"/>
                <a:ea typeface="Calibri"/>
              </a:rPr>
              <a:t>T</a:t>
            </a:r>
            <a:r>
              <a:rPr lang="en-US" sz="5400" dirty="0" smtClean="0">
                <a:latin typeface="Times New Roman"/>
                <a:ea typeface="Calibri"/>
              </a:rPr>
              <a:t>irelessly </a:t>
            </a:r>
            <a:r>
              <a:rPr lang="en-US" sz="5400" b="1" u="sng" dirty="0">
                <a:latin typeface="Times New Roman"/>
                <a:ea typeface="Calibri"/>
              </a:rPr>
              <a:t>E</a:t>
            </a:r>
            <a:r>
              <a:rPr lang="en-US" sz="5400" dirty="0">
                <a:latin typeface="Times New Roman"/>
                <a:ea typeface="Calibri"/>
              </a:rPr>
              <a:t>ducating </a:t>
            </a:r>
            <a:r>
              <a:rPr lang="en-US" sz="5400" b="1" u="sng" dirty="0">
                <a:latin typeface="Times New Roman"/>
                <a:ea typeface="Calibri"/>
              </a:rPr>
              <a:t>A</a:t>
            </a:r>
            <a:r>
              <a:rPr lang="en-US" sz="5400" dirty="0">
                <a:latin typeface="Times New Roman"/>
                <a:ea typeface="Calibri"/>
              </a:rPr>
              <a:t>nd </a:t>
            </a:r>
            <a:r>
              <a:rPr lang="en-US" sz="5400" b="1" u="sng" dirty="0">
                <a:latin typeface="Times New Roman"/>
                <a:ea typeface="Calibri"/>
              </a:rPr>
              <a:t>C</a:t>
            </a:r>
            <a:r>
              <a:rPr lang="en-US" sz="5400" dirty="0">
                <a:latin typeface="Times New Roman"/>
                <a:ea typeface="Calibri"/>
              </a:rPr>
              <a:t>hanging </a:t>
            </a:r>
            <a:r>
              <a:rPr lang="en-US" sz="5400" b="1" u="sng" dirty="0">
                <a:latin typeface="Times New Roman"/>
                <a:ea typeface="Calibri"/>
              </a:rPr>
              <a:t>H</a:t>
            </a:r>
            <a:r>
              <a:rPr lang="en-US" sz="5400" dirty="0">
                <a:latin typeface="Times New Roman"/>
                <a:ea typeface="Calibri"/>
              </a:rPr>
              <a:t>abits</a:t>
            </a:r>
            <a:endParaRPr lang="en-US" sz="5400" dirty="0"/>
          </a:p>
        </p:txBody>
      </p:sp>
    </p:spTree>
    <p:extLst>
      <p:ext uri="{BB962C8B-B14F-4D97-AF65-F5344CB8AC3E}">
        <p14:creationId xmlns:p14="http://schemas.microsoft.com/office/powerpoint/2010/main" val="1863259796"/>
      </p:ext>
    </p:extLst>
  </p:cSld>
  <p:clrMapOvr>
    <a:masterClrMapping/>
  </p:clrMapOvr>
  <p:transition spd="slow">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183300" name="Group 3"/>
          <p:cNvGrpSpPr>
            <a:grpSpLocks/>
          </p:cNvGrpSpPr>
          <p:nvPr/>
        </p:nvGrpSpPr>
        <p:grpSpPr bwMode="auto">
          <a:xfrm>
            <a:off x="3454400" y="457200"/>
            <a:ext cx="5929313" cy="6540500"/>
            <a:chOff x="21" y="0"/>
            <a:chExt cx="3734" cy="4120"/>
          </a:xfrm>
        </p:grpSpPr>
        <p:pic>
          <p:nvPicPr>
            <p:cNvPr id="119812" name="Picture 4"/>
            <p:cNvPicPr>
              <a:picLocks noChangeAspect="1" noChangeArrowheads="1"/>
            </p:cNvPicPr>
            <p:nvPr/>
          </p:nvPicPr>
          <p:blipFill>
            <a:blip r:embed="rId2"/>
            <a:srcRect/>
            <a:stretch>
              <a:fillRect/>
            </a:stretch>
          </p:blipFill>
          <p:spPr bwMode="auto">
            <a:xfrm>
              <a:off x="21" y="0"/>
              <a:ext cx="3734" cy="4120"/>
            </a:xfrm>
            <a:prstGeom prst="rect">
              <a:avLst/>
            </a:prstGeom>
            <a:noFill/>
            <a:ln>
              <a:noFill/>
            </a:ln>
            <a:effectLst>
              <a:outerShdw blurRad="127000" dist="25399" dir="2700000" algn="ctr" rotWithShape="0">
                <a:srgbClr val="808080">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19813" name="Rectangle 5"/>
            <p:cNvSpPr>
              <a:spLocks/>
            </p:cNvSpPr>
            <p:nvPr/>
          </p:nvSpPr>
          <p:spPr bwMode="auto">
            <a:xfrm rot="1329979">
              <a:off x="743" y="2246"/>
              <a:ext cx="2163" cy="1283"/>
            </a:xfrm>
            <a:prstGeom prst="rect">
              <a:avLst/>
            </a:prstGeom>
            <a:noFill/>
            <a:ln>
              <a:noFill/>
            </a:ln>
            <a:effectLst>
              <a:outerShdw blurRad="127000" dist="25399" dir="2700000" algn="ctr" rotWithShape="0">
                <a:srgbClr val="808080">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l">
                <a:defRPr/>
              </a:pPr>
              <a:r>
                <a:rPr lang="en-US" sz="12000" b="1" dirty="0">
                  <a:solidFill>
                    <a:srgbClr val="0A2E6B"/>
                  </a:solidFill>
                  <a:latin typeface="Arial" charset="0"/>
                  <a:ea typeface="Myriad Pro Bold" charset="0"/>
                  <a:sym typeface="Myriad Pro Bold" charset="0"/>
                </a:rPr>
                <a:t>UPR</a:t>
              </a:r>
              <a:endParaRPr lang="en-US" sz="12000" dirty="0">
                <a:solidFill>
                  <a:srgbClr val="0A2E6B"/>
                </a:solidFill>
                <a:latin typeface="Myriad Pro Bold" charset="0"/>
                <a:ea typeface="Myriad Pro Bold" charset="0"/>
                <a:sym typeface="Myriad Pro Bold" charset="0"/>
              </a:endParaRPr>
            </a:p>
          </p:txBody>
        </p:sp>
      </p:grpSp>
    </p:spTree>
  </p:cSld>
  <p:clrMapOvr>
    <a:masterClrMapping/>
  </p:clrMapOvr>
  <p:transition spd="slow">
    <p:dissolve/>
  </p:transition>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3" name="Rectangle 1"/>
          <p:cNvSpPr>
            <a:spLocks noGrp="1" noChangeArrowheads="1"/>
          </p:cNvSpPr>
          <p:nvPr>
            <p:ph type="ctrTitle"/>
          </p:nvPr>
        </p:nvSpPr>
        <p:spPr>
          <a:xfrm>
            <a:off x="0" y="4267200"/>
            <a:ext cx="13004800" cy="762000"/>
          </a:xfrm>
          <a:effectLst>
            <a:outerShdw blurRad="127000" dist="25399" dir="2700000" algn="ctr" rotWithShape="0">
              <a:srgbClr val="000000">
                <a:alpha val="50000"/>
              </a:srgbClr>
            </a:outerShdw>
          </a:effectLst>
        </p:spPr>
        <p:txBody>
          <a:bodyPr/>
          <a:lstStyle/>
          <a:p>
            <a:pPr algn="ctr" eaLnBrk="1" hangingPunct="1">
              <a:defRPr/>
            </a:pPr>
            <a:r>
              <a:rPr lang="en-US" sz="6000" dirty="0" smtClean="0">
                <a:solidFill>
                  <a:srgbClr val="2D6A1E"/>
                </a:solidFill>
                <a:latin typeface="Arial" charset="0"/>
                <a:ea typeface="ヒラギノ角ゴ ProN W6" charset="-128"/>
                <a:sym typeface="Myriad Pro Semibold" charset="0"/>
              </a:rPr>
              <a:t>Thank </a:t>
            </a:r>
            <a:r>
              <a:rPr lang="en-US" sz="6000" dirty="0">
                <a:solidFill>
                  <a:srgbClr val="2D6A1E"/>
                </a:solidFill>
                <a:latin typeface="Arial" charset="0"/>
                <a:ea typeface="ヒラギノ角ゴ ProN W6" charset="-128"/>
                <a:sym typeface="Myriad Pro Semibold" charset="0"/>
              </a:rPr>
              <a:t>you for selecting this break-out session to attend.  Please email me after the conference for any additional information you may </a:t>
            </a:r>
            <a:r>
              <a:rPr lang="en-US" sz="6000" dirty="0" smtClean="0">
                <a:solidFill>
                  <a:srgbClr val="2D6A1E"/>
                </a:solidFill>
                <a:latin typeface="Arial" charset="0"/>
                <a:ea typeface="ヒラギノ角ゴ ProN W6" charset="-128"/>
                <a:sym typeface="Myriad Pro Semibold" charset="0"/>
              </a:rPr>
              <a:t>need</a:t>
            </a:r>
            <a:r>
              <a:rPr lang="en-US" sz="6000" dirty="0">
                <a:solidFill>
                  <a:srgbClr val="2D6A1E"/>
                </a:solidFill>
                <a:latin typeface="Arial" charset="0"/>
                <a:ea typeface="ヒラギノ角ゴ ProN W6" charset="-128"/>
                <a:sym typeface="Myriad Pro Semibold" charset="0"/>
              </a:rPr>
              <a:t> </a:t>
            </a:r>
            <a:r>
              <a:rPr lang="en-US" sz="6000" dirty="0" smtClean="0">
                <a:solidFill>
                  <a:srgbClr val="2D6A1E"/>
                </a:solidFill>
                <a:latin typeface="Arial" charset="0"/>
                <a:ea typeface="ヒラギノ角ゴ ProN W6" charset="-128"/>
                <a:sym typeface="Myriad Pro Semibold" charset="0"/>
              </a:rPr>
              <a:t>–</a:t>
            </a:r>
            <a:br>
              <a:rPr lang="en-US" sz="6000" dirty="0" smtClean="0">
                <a:solidFill>
                  <a:srgbClr val="2D6A1E"/>
                </a:solidFill>
                <a:latin typeface="Arial" charset="0"/>
                <a:ea typeface="ヒラギノ角ゴ ProN W6" charset="-128"/>
                <a:sym typeface="Myriad Pro Semibold" charset="0"/>
              </a:rPr>
            </a:br>
            <a:r>
              <a:rPr lang="en-US" sz="1200" dirty="0">
                <a:solidFill>
                  <a:srgbClr val="2D6A1E"/>
                </a:solidFill>
                <a:latin typeface="Arial" charset="0"/>
                <a:ea typeface="Myriad Pro Light" charset="0"/>
                <a:sym typeface="Myriad Pro Light" charset="0"/>
              </a:rPr>
              <a:t/>
            </a:r>
            <a:br>
              <a:rPr lang="en-US" sz="1200" dirty="0">
                <a:solidFill>
                  <a:srgbClr val="2D6A1E"/>
                </a:solidFill>
                <a:latin typeface="Arial" charset="0"/>
                <a:ea typeface="Myriad Pro Light" charset="0"/>
                <a:sym typeface="Myriad Pro Light" charset="0"/>
              </a:rPr>
            </a:br>
            <a:r>
              <a:rPr lang="en-US" sz="800" dirty="0">
                <a:latin typeface="Arial" charset="0"/>
                <a:cs typeface="Arial" charset="0"/>
                <a:sym typeface="Myriad Pro Light" charset="0"/>
              </a:rPr>
              <a:t/>
            </a:r>
            <a:br>
              <a:rPr lang="en-US" sz="800" dirty="0">
                <a:latin typeface="Arial" charset="0"/>
                <a:cs typeface="Arial" charset="0"/>
                <a:sym typeface="Myriad Pro Light" charset="0"/>
              </a:rPr>
            </a:br>
            <a:r>
              <a:rPr lang="en-US" sz="5400" dirty="0">
                <a:solidFill>
                  <a:srgbClr val="2D6A1E"/>
                </a:solidFill>
                <a:latin typeface="Arial" charset="0"/>
                <a:ea typeface="ヒラギノ角ゴ ProN W6" charset="-128"/>
                <a:sym typeface="Myriad Pro Semibold" charset="0"/>
              </a:rPr>
              <a:t>Dr. Rochelle Lowery</a:t>
            </a:r>
            <a:br>
              <a:rPr lang="en-US" sz="5400" dirty="0">
                <a:solidFill>
                  <a:srgbClr val="2D6A1E"/>
                </a:solidFill>
                <a:latin typeface="Arial" charset="0"/>
                <a:ea typeface="ヒラギノ角ゴ ProN W6" charset="-128"/>
                <a:sym typeface="Myriad Pro Semibold" charset="0"/>
              </a:rPr>
            </a:br>
            <a:r>
              <a:rPr lang="en-US" sz="5400" dirty="0">
                <a:solidFill>
                  <a:srgbClr val="2D6A1E"/>
                </a:solidFill>
                <a:latin typeface="Arial" charset="0"/>
                <a:ea typeface="ヒラギノ角ゴ ProN W6" charset="-128"/>
                <a:sym typeface="Myriad Pro Semibold" charset="0"/>
                <a:hlinkClick r:id="rId2"/>
              </a:rPr>
              <a:t>drrochellelowery@gmail.com</a:t>
            </a:r>
            <a:endParaRPr lang="en-US" sz="3200" dirty="0">
              <a:latin typeface="Arial" charset="0"/>
              <a:cs typeface="Arial" charset="0"/>
              <a:sym typeface="Myriad Pro Light" charset="0"/>
            </a:endParaRPr>
          </a:p>
        </p:txBody>
      </p:sp>
      <p:pic>
        <p:nvPicPr>
          <p:cNvPr id="33795" name="Picture 3"/>
          <p:cNvPicPr>
            <a:picLocks noChangeAspect="1" noChangeArrowheads="1"/>
          </p:cNvPicPr>
          <p:nvPr/>
        </p:nvPicPr>
        <p:blipFill>
          <a:blip r:embed="rId3"/>
          <a:srcRect/>
          <a:stretch>
            <a:fillRect/>
          </a:stretch>
        </p:blipFill>
        <p:spPr bwMode="auto">
          <a:xfrm>
            <a:off x="10664825" y="1295400"/>
            <a:ext cx="1019175" cy="1371600"/>
          </a:xfrm>
          <a:prstGeom prst="rect">
            <a:avLst/>
          </a:prstGeom>
          <a:noFill/>
          <a:ln>
            <a:noFill/>
          </a:ln>
          <a:effectLst>
            <a:outerShdw blurRad="127000" dist="25399" dir="2700000" algn="ctr" rotWithShape="0">
              <a:schemeClr val="bg2">
                <a:alpha val="4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3796" name="Picture 4"/>
          <p:cNvPicPr>
            <a:picLocks noChangeAspect="1" noChangeArrowheads="1"/>
          </p:cNvPicPr>
          <p:nvPr/>
        </p:nvPicPr>
        <p:blipFill>
          <a:blip r:embed="rId4"/>
          <a:srcRect/>
          <a:stretch>
            <a:fillRect/>
          </a:stretch>
        </p:blipFill>
        <p:spPr bwMode="auto">
          <a:xfrm>
            <a:off x="1244600" y="1162050"/>
            <a:ext cx="1019175" cy="1371600"/>
          </a:xfrm>
          <a:prstGeom prst="rect">
            <a:avLst/>
          </a:prstGeom>
          <a:noFill/>
          <a:ln>
            <a:noFill/>
          </a:ln>
          <a:effectLst>
            <a:outerShdw blurRad="127000" dist="25399" dir="2700000" algn="ctr" rotWithShape="0">
              <a:schemeClr val="bg2">
                <a:alpha val="4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236688685"/>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793"/>
                                        </p:tgtEl>
                                        <p:attrNameLst>
                                          <p:attrName>style.visibility</p:attrName>
                                        </p:attrNameLst>
                                      </p:cBhvr>
                                      <p:to>
                                        <p:strVal val="visible"/>
                                      </p:to>
                                    </p:set>
                                    <p:animEffect transition="in" filter="wipe(left)">
                                      <p:cBhvr>
                                        <p:cTn id="7" dur="500"/>
                                        <p:tgtEl>
                                          <p:spTgt spid="337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3"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3" name="Rectangle 1"/>
          <p:cNvSpPr>
            <a:spLocks noGrp="1" noChangeArrowheads="1"/>
          </p:cNvSpPr>
          <p:nvPr>
            <p:ph type="ctrTitle"/>
          </p:nvPr>
        </p:nvSpPr>
        <p:spPr>
          <a:xfrm>
            <a:off x="101600" y="3581400"/>
            <a:ext cx="12801600" cy="762000"/>
          </a:xfrm>
          <a:effectLst>
            <a:outerShdw blurRad="127000" dist="25399" dir="2700000" algn="ctr" rotWithShape="0">
              <a:srgbClr val="000000">
                <a:alpha val="50000"/>
              </a:srgbClr>
            </a:outerShdw>
          </a:effectLst>
        </p:spPr>
        <p:txBody>
          <a:bodyPr/>
          <a:lstStyle/>
          <a:p>
            <a:pPr algn="ctr" eaLnBrk="1" hangingPunct="1">
              <a:defRPr/>
            </a:pPr>
            <a:r>
              <a:rPr lang="en-US" sz="8000" dirty="0">
                <a:solidFill>
                  <a:srgbClr val="2D6A1E"/>
                </a:solidFill>
                <a:latin typeface="Arial" charset="0"/>
                <a:ea typeface="ヒラギノ角ゴ ProN W6" charset="-128"/>
                <a:sym typeface="Myriad Pro Semibold" charset="0"/>
              </a:rPr>
              <a:t>Breakout Session</a:t>
            </a:r>
            <a:br>
              <a:rPr lang="en-US" sz="8000" dirty="0">
                <a:solidFill>
                  <a:srgbClr val="2D6A1E"/>
                </a:solidFill>
                <a:latin typeface="Arial" charset="0"/>
                <a:ea typeface="ヒラギノ角ゴ ProN W6" charset="-128"/>
                <a:sym typeface="Myriad Pro Semibold" charset="0"/>
              </a:rPr>
            </a:br>
            <a:r>
              <a:rPr lang="en-US" sz="8000" dirty="0">
                <a:solidFill>
                  <a:srgbClr val="2D6A1E"/>
                </a:solidFill>
                <a:latin typeface="Arial" charset="0"/>
                <a:ea typeface="ヒラギノ角ゴ ProN W6" charset="-128"/>
                <a:sym typeface="Myriad Pro Semibold" charset="0"/>
              </a:rPr>
              <a:t>Title!</a:t>
            </a:r>
            <a:r>
              <a:rPr lang="en-US" sz="3200" dirty="0">
                <a:latin typeface="Arial" charset="0"/>
                <a:sym typeface="Myriad Pro Light" charset="0"/>
              </a:rPr>
              <a:t/>
            </a:r>
            <a:br>
              <a:rPr lang="en-US" sz="3200" dirty="0">
                <a:latin typeface="Arial" charset="0"/>
                <a:sym typeface="Myriad Pro Light" charset="0"/>
              </a:rPr>
            </a:br>
            <a:r>
              <a:rPr lang="en-US" sz="3200" dirty="0">
                <a:latin typeface="Arial" charset="0"/>
                <a:sym typeface="Myriad Pro Light" charset="0"/>
              </a:rPr>
              <a:t/>
            </a:r>
            <a:br>
              <a:rPr lang="en-US" sz="3200" dirty="0">
                <a:latin typeface="Arial" charset="0"/>
                <a:sym typeface="Myriad Pro Light" charset="0"/>
              </a:rPr>
            </a:br>
            <a:r>
              <a:rPr lang="en-US" sz="2400" b="1" dirty="0">
                <a:latin typeface="Arial" charset="0"/>
                <a:sym typeface="Myriad Pro Light" charset="0"/>
              </a:rPr>
              <a:t>Educators on average are losing 5-9 hours a week on lower-level discipline challenges. Low-level disruptions are stealing precious instruction time. Academics and discipline go hand in hand. You can be the best content instructor, but without the ability to control the classroom the best lessons remain undelivered. Participants will learn how to avoid the "debate bait"—how to eliminate warnings and multiple requests. Participants will learn how to increase academics, decrease discipline challenges, gain parent support, and empower all educators. Participants will be encouraged and challenged to implement strategies and techniques that will change the classroom and campus climate immediately. Educators have reported a 70 percent and more success rate in reducing discipline using these techniques and strategies.</a:t>
            </a:r>
            <a:r>
              <a:rPr lang="en-US" sz="2400" dirty="0">
                <a:latin typeface="Arial" charset="0"/>
                <a:sym typeface="Myriad Pro Light" charset="0"/>
              </a:rPr>
              <a:t>  </a:t>
            </a:r>
            <a:endParaRPr lang="en-US" sz="2400" dirty="0">
              <a:latin typeface="Arial" charset="0"/>
              <a:cs typeface="Arial" charset="0"/>
              <a:sym typeface="Myriad Pro Light" charset="0"/>
            </a:endParaRPr>
          </a:p>
        </p:txBody>
      </p:sp>
      <p:pic>
        <p:nvPicPr>
          <p:cNvPr id="33795" name="Picture 3"/>
          <p:cNvPicPr>
            <a:picLocks noChangeAspect="1" noChangeArrowheads="1"/>
          </p:cNvPicPr>
          <p:nvPr/>
        </p:nvPicPr>
        <p:blipFill>
          <a:blip r:embed="rId2"/>
          <a:srcRect/>
          <a:stretch>
            <a:fillRect/>
          </a:stretch>
        </p:blipFill>
        <p:spPr bwMode="auto">
          <a:xfrm>
            <a:off x="10664825" y="1295400"/>
            <a:ext cx="1019175" cy="1371600"/>
          </a:xfrm>
          <a:prstGeom prst="rect">
            <a:avLst/>
          </a:prstGeom>
          <a:noFill/>
          <a:ln>
            <a:noFill/>
          </a:ln>
          <a:effectLst>
            <a:outerShdw blurRad="127000" dist="25399" dir="2700000" algn="ctr" rotWithShape="0">
              <a:schemeClr val="bg2">
                <a:alpha val="4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3796" name="Picture 4"/>
          <p:cNvPicPr>
            <a:picLocks noChangeAspect="1" noChangeArrowheads="1"/>
          </p:cNvPicPr>
          <p:nvPr/>
        </p:nvPicPr>
        <p:blipFill>
          <a:blip r:embed="rId3"/>
          <a:srcRect/>
          <a:stretch>
            <a:fillRect/>
          </a:stretch>
        </p:blipFill>
        <p:spPr bwMode="auto">
          <a:xfrm>
            <a:off x="1244600" y="1162050"/>
            <a:ext cx="1019175" cy="1371600"/>
          </a:xfrm>
          <a:prstGeom prst="rect">
            <a:avLst/>
          </a:prstGeom>
          <a:noFill/>
          <a:ln>
            <a:noFill/>
          </a:ln>
          <a:effectLst>
            <a:outerShdw blurRad="127000" dist="25399" dir="2700000" algn="ctr" rotWithShape="0">
              <a:schemeClr val="bg2">
                <a:alpha val="4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793"/>
                                        </p:tgtEl>
                                        <p:attrNameLst>
                                          <p:attrName>style.visibility</p:attrName>
                                        </p:attrNameLst>
                                      </p:cBhvr>
                                      <p:to>
                                        <p:strVal val="visible"/>
                                      </p:to>
                                    </p:set>
                                    <p:animEffect transition="in" filter="wipe(left)">
                                      <p:cBhvr>
                                        <p:cTn id="7" dur="500"/>
                                        <p:tgtEl>
                                          <p:spTgt spid="337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3"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3" name="Rectangle 1"/>
          <p:cNvSpPr>
            <a:spLocks noGrp="1" noChangeArrowheads="1"/>
          </p:cNvSpPr>
          <p:nvPr>
            <p:ph type="ctrTitle"/>
          </p:nvPr>
        </p:nvSpPr>
        <p:spPr>
          <a:xfrm>
            <a:off x="101600" y="3581400"/>
            <a:ext cx="12801600" cy="762000"/>
          </a:xfrm>
          <a:effectLst>
            <a:outerShdw blurRad="127000" dist="25399" dir="2700000" algn="ctr" rotWithShape="0">
              <a:srgbClr val="000000">
                <a:alpha val="50000"/>
              </a:srgbClr>
            </a:outerShdw>
          </a:effectLst>
        </p:spPr>
        <p:txBody>
          <a:bodyPr/>
          <a:lstStyle/>
          <a:p>
            <a:pPr algn="ctr" eaLnBrk="1" hangingPunct="1">
              <a:defRPr/>
            </a:pPr>
            <a:r>
              <a:rPr lang="en-US" sz="6600" b="1" i="1" dirty="0"/>
              <a:t>“If not now, when?  </a:t>
            </a:r>
            <a:br>
              <a:rPr lang="en-US" sz="6600" b="1" i="1" dirty="0"/>
            </a:br>
            <a:r>
              <a:rPr lang="en-US" sz="6600" b="1" i="1" dirty="0"/>
              <a:t>If not here, where?” </a:t>
            </a:r>
            <a:br>
              <a:rPr lang="en-US" sz="6600" b="1" i="1" dirty="0"/>
            </a:br>
            <a:r>
              <a:rPr lang="en-US" sz="6600" b="1" i="1" dirty="0"/>
              <a:t>– Sir Winston Churchill</a:t>
            </a:r>
            <a:r>
              <a:rPr lang="en-US" dirty="0"/>
              <a:t/>
            </a:r>
            <a:br>
              <a:rPr lang="en-US" dirty="0"/>
            </a:br>
            <a:r>
              <a:rPr lang="en-US" sz="3200" dirty="0">
                <a:latin typeface="Arial" charset="0"/>
                <a:sym typeface="Myriad Pro Light" charset="0"/>
              </a:rPr>
              <a:t/>
            </a:r>
            <a:br>
              <a:rPr lang="en-US" sz="3200" dirty="0">
                <a:latin typeface="Arial" charset="0"/>
                <a:sym typeface="Myriad Pro Light" charset="0"/>
              </a:rPr>
            </a:br>
            <a:r>
              <a:rPr lang="en-US" sz="2400" b="1" dirty="0">
                <a:latin typeface="Arial" charset="0"/>
                <a:sym typeface="Myriad Pro Light" charset="0"/>
              </a:rPr>
              <a:t>It is time to reclaim instruction time!  Do we truly have high expectations when we allow students to act inappropriately?  What message are we sending them when we “pay” students to behave? We can no longer continue going through the motions and expect positive change.  We need to take a stand for what is best… high expectations for academics and discipline… it only makes sense!</a:t>
            </a:r>
            <a:endParaRPr lang="en-US" sz="2400" dirty="0">
              <a:latin typeface="Arial" charset="0"/>
              <a:cs typeface="Arial" charset="0"/>
              <a:sym typeface="Myriad Pro Light" charset="0"/>
            </a:endParaRPr>
          </a:p>
        </p:txBody>
      </p:sp>
      <p:pic>
        <p:nvPicPr>
          <p:cNvPr id="33795" name="Picture 3"/>
          <p:cNvPicPr>
            <a:picLocks noChangeAspect="1" noChangeArrowheads="1"/>
          </p:cNvPicPr>
          <p:nvPr/>
        </p:nvPicPr>
        <p:blipFill>
          <a:blip r:embed="rId2"/>
          <a:srcRect/>
          <a:stretch>
            <a:fillRect/>
          </a:stretch>
        </p:blipFill>
        <p:spPr bwMode="auto">
          <a:xfrm>
            <a:off x="10664825" y="1295400"/>
            <a:ext cx="1019175" cy="1371600"/>
          </a:xfrm>
          <a:prstGeom prst="rect">
            <a:avLst/>
          </a:prstGeom>
          <a:noFill/>
          <a:ln>
            <a:noFill/>
          </a:ln>
          <a:effectLst>
            <a:outerShdw blurRad="127000" dist="25399" dir="2700000" algn="ctr" rotWithShape="0">
              <a:schemeClr val="bg2">
                <a:alpha val="4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3796" name="Picture 4"/>
          <p:cNvPicPr>
            <a:picLocks noChangeAspect="1" noChangeArrowheads="1"/>
          </p:cNvPicPr>
          <p:nvPr/>
        </p:nvPicPr>
        <p:blipFill>
          <a:blip r:embed="rId3"/>
          <a:srcRect/>
          <a:stretch>
            <a:fillRect/>
          </a:stretch>
        </p:blipFill>
        <p:spPr bwMode="auto">
          <a:xfrm>
            <a:off x="1244600" y="1162050"/>
            <a:ext cx="1019175" cy="1371600"/>
          </a:xfrm>
          <a:prstGeom prst="rect">
            <a:avLst/>
          </a:prstGeom>
          <a:noFill/>
          <a:ln>
            <a:noFill/>
          </a:ln>
          <a:effectLst>
            <a:outerShdw blurRad="127000" dist="25399" dir="2700000" algn="ctr" rotWithShape="0">
              <a:schemeClr val="bg2">
                <a:alpha val="4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1556978598"/>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793"/>
                                        </p:tgtEl>
                                        <p:attrNameLst>
                                          <p:attrName>style.visibility</p:attrName>
                                        </p:attrNameLst>
                                      </p:cBhvr>
                                      <p:to>
                                        <p:strVal val="visible"/>
                                      </p:to>
                                    </p:set>
                                    <p:animEffect transition="in" filter="wipe(left)">
                                      <p:cBhvr>
                                        <p:cTn id="7" dur="500"/>
                                        <p:tgtEl>
                                          <p:spTgt spid="337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3"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3" name="Rectangle 1"/>
          <p:cNvSpPr>
            <a:spLocks noGrp="1" noChangeArrowheads="1"/>
          </p:cNvSpPr>
          <p:nvPr>
            <p:ph type="ctrTitle"/>
          </p:nvPr>
        </p:nvSpPr>
        <p:spPr>
          <a:xfrm>
            <a:off x="101600" y="3581400"/>
            <a:ext cx="12801600" cy="762000"/>
          </a:xfrm>
          <a:effectLst>
            <a:outerShdw blurRad="127000" dist="25399" dir="2700000" algn="ctr" rotWithShape="0">
              <a:srgbClr val="000000">
                <a:alpha val="50000"/>
              </a:srgbClr>
            </a:outerShdw>
          </a:effectLst>
        </p:spPr>
        <p:txBody>
          <a:bodyPr/>
          <a:lstStyle/>
          <a:p>
            <a:pPr algn="ctr" eaLnBrk="1" hangingPunct="1">
              <a:defRPr/>
            </a:pPr>
            <a:r>
              <a:rPr lang="en-US" sz="6600" b="1" i="1" dirty="0"/>
              <a:t>“If not now, when?  </a:t>
            </a:r>
            <a:br>
              <a:rPr lang="en-US" sz="6600" b="1" i="1" dirty="0"/>
            </a:br>
            <a:r>
              <a:rPr lang="en-US" sz="6600" b="1" i="1" dirty="0"/>
              <a:t>If not here, where?” </a:t>
            </a:r>
            <a:br>
              <a:rPr lang="en-US" sz="6600" b="1" i="1" dirty="0"/>
            </a:br>
            <a:r>
              <a:rPr lang="en-US" sz="6600" b="1" i="1" dirty="0"/>
              <a:t>– Sir Winston Churchill</a:t>
            </a:r>
            <a:r>
              <a:rPr lang="en-US" dirty="0"/>
              <a:t/>
            </a:r>
            <a:br>
              <a:rPr lang="en-US" dirty="0"/>
            </a:br>
            <a:r>
              <a:rPr lang="en-US" sz="3200" dirty="0">
                <a:latin typeface="Arial" charset="0"/>
                <a:sym typeface="Myriad Pro Light" charset="0"/>
              </a:rPr>
              <a:t/>
            </a:r>
            <a:br>
              <a:rPr lang="en-US" sz="3200" dirty="0">
                <a:latin typeface="Arial" charset="0"/>
                <a:sym typeface="Myriad Pro Light" charset="0"/>
              </a:rPr>
            </a:br>
            <a:r>
              <a:rPr lang="en-US" sz="2400" b="1" dirty="0">
                <a:latin typeface="Arial" charset="0"/>
                <a:sym typeface="Myriad Pro Light" charset="0"/>
              </a:rPr>
              <a:t>Classroom management was rated as the most important variable to building and sustaining a high achieving classroom. Classroom management (or lack of) is also the number one reason why educators are leaving the profession.  You do not need to spend any more money on new curricula, fancy programs, or trendy experts to increase student performance.  You need to give your teachers world-class classroom management training.  You need to give your students the calm, quiet, happy, high-performing environments in which they can excel.  Your campus needs “Time To Teach” techniques and strategies for success!</a:t>
            </a:r>
            <a:endParaRPr lang="en-US" sz="2400" dirty="0">
              <a:latin typeface="Arial" charset="0"/>
              <a:cs typeface="Arial" charset="0"/>
              <a:sym typeface="Myriad Pro Light" charset="0"/>
            </a:endParaRPr>
          </a:p>
        </p:txBody>
      </p:sp>
      <p:pic>
        <p:nvPicPr>
          <p:cNvPr id="33795" name="Picture 3"/>
          <p:cNvPicPr>
            <a:picLocks noChangeAspect="1" noChangeArrowheads="1"/>
          </p:cNvPicPr>
          <p:nvPr/>
        </p:nvPicPr>
        <p:blipFill>
          <a:blip r:embed="rId2"/>
          <a:srcRect/>
          <a:stretch>
            <a:fillRect/>
          </a:stretch>
        </p:blipFill>
        <p:spPr bwMode="auto">
          <a:xfrm>
            <a:off x="10664825" y="1295400"/>
            <a:ext cx="1019175" cy="1371600"/>
          </a:xfrm>
          <a:prstGeom prst="rect">
            <a:avLst/>
          </a:prstGeom>
          <a:noFill/>
          <a:ln>
            <a:noFill/>
          </a:ln>
          <a:effectLst>
            <a:outerShdw blurRad="127000" dist="25399" dir="2700000" algn="ctr" rotWithShape="0">
              <a:schemeClr val="bg2">
                <a:alpha val="4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3796" name="Picture 4"/>
          <p:cNvPicPr>
            <a:picLocks noChangeAspect="1" noChangeArrowheads="1"/>
          </p:cNvPicPr>
          <p:nvPr/>
        </p:nvPicPr>
        <p:blipFill>
          <a:blip r:embed="rId3"/>
          <a:srcRect/>
          <a:stretch>
            <a:fillRect/>
          </a:stretch>
        </p:blipFill>
        <p:spPr bwMode="auto">
          <a:xfrm>
            <a:off x="1244600" y="1162050"/>
            <a:ext cx="1019175" cy="1371600"/>
          </a:xfrm>
          <a:prstGeom prst="rect">
            <a:avLst/>
          </a:prstGeom>
          <a:noFill/>
          <a:ln>
            <a:noFill/>
          </a:ln>
          <a:effectLst>
            <a:outerShdw blurRad="127000" dist="25399" dir="2700000" algn="ctr" rotWithShape="0">
              <a:schemeClr val="bg2">
                <a:alpha val="4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1713731809"/>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793"/>
                                        </p:tgtEl>
                                        <p:attrNameLst>
                                          <p:attrName>style.visibility</p:attrName>
                                        </p:attrNameLst>
                                      </p:cBhvr>
                                      <p:to>
                                        <p:strVal val="visible"/>
                                      </p:to>
                                    </p:set>
                                    <p:animEffect transition="in" filter="wipe(left)">
                                      <p:cBhvr>
                                        <p:cTn id="7" dur="500"/>
                                        <p:tgtEl>
                                          <p:spTgt spid="337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3"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Line 1"/>
          <p:cNvSpPr>
            <a:spLocks noChangeShapeType="1"/>
          </p:cNvSpPr>
          <p:nvPr/>
        </p:nvSpPr>
        <p:spPr bwMode="auto">
          <a:xfrm>
            <a:off x="8067675" y="849313"/>
            <a:ext cx="0" cy="1868487"/>
          </a:xfrm>
          <a:prstGeom prst="line">
            <a:avLst/>
          </a:prstGeom>
          <a:noFill/>
          <a:ln w="6350">
            <a:solidFill>
              <a:schemeClr val="tx1">
                <a:alpha val="36078"/>
              </a:schemeClr>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58370" name="Rectangle 2"/>
          <p:cNvSpPr>
            <a:spLocks/>
          </p:cNvSpPr>
          <p:nvPr/>
        </p:nvSpPr>
        <p:spPr bwMode="auto">
          <a:xfrm>
            <a:off x="4445000" y="4114800"/>
            <a:ext cx="8229600" cy="374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marL="317500" indent="-317500" eaLnBrk="0" hangingPunct="0">
              <a:defRPr sz="4200">
                <a:solidFill>
                  <a:srgbClr val="FFFFFF"/>
                </a:solidFill>
                <a:latin typeface="Gill Sans" charset="0"/>
                <a:ea typeface="ヒラギノ角ゴ ProN W3" charset="-128"/>
                <a:sym typeface="Gill Sans" charset="0"/>
              </a:defRPr>
            </a:lvl1pPr>
            <a:lvl2pPr marL="774700" indent="-317500" eaLnBrk="0" hangingPunct="0">
              <a:defRPr sz="4200">
                <a:solidFill>
                  <a:srgbClr val="FFFFFF"/>
                </a:solidFill>
                <a:latin typeface="Gill Sans" charset="0"/>
                <a:ea typeface="ヒラギノ角ゴ ProN W3" charset="-128"/>
                <a:sym typeface="Gill Sans" charset="0"/>
              </a:defRPr>
            </a:lvl2pPr>
            <a:lvl3pPr marL="1409700" indent="-317500" eaLnBrk="0" hangingPunct="0">
              <a:defRPr sz="4200">
                <a:solidFill>
                  <a:srgbClr val="FFFFFF"/>
                </a:solidFill>
                <a:latin typeface="Gill Sans" charset="0"/>
                <a:ea typeface="ヒラギノ角ゴ ProN W3" charset="-128"/>
                <a:sym typeface="Gill Sans" charset="0"/>
              </a:defRPr>
            </a:lvl3pPr>
            <a:lvl4pPr marL="1600200" indent="-228600" eaLnBrk="0" hangingPunct="0">
              <a:defRPr sz="4200">
                <a:solidFill>
                  <a:srgbClr val="FFFFFF"/>
                </a:solidFill>
                <a:latin typeface="Gill Sans" charset="0"/>
                <a:ea typeface="ヒラギノ角ゴ ProN W3" charset="-128"/>
                <a:sym typeface="Gill Sans" charset="0"/>
              </a:defRPr>
            </a:lvl4pPr>
            <a:lvl5pPr marL="2057400" indent="-228600" eaLnBrk="0" hangingPunct="0">
              <a:defRPr sz="42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42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42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42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4200">
                <a:solidFill>
                  <a:srgbClr val="FFFFFF"/>
                </a:solidFill>
                <a:latin typeface="Gill Sans" charset="0"/>
                <a:ea typeface="ヒラギノ角ゴ ProN W3" charset="-128"/>
                <a:sym typeface="Gill Sans" charset="0"/>
              </a:defRPr>
            </a:lvl9pPr>
          </a:lstStyle>
          <a:p>
            <a:pPr marL="0" indent="0" algn="l" eaLnBrk="1" hangingPunct="1">
              <a:lnSpc>
                <a:spcPct val="80000"/>
              </a:lnSpc>
              <a:spcBef>
                <a:spcPts val="1400"/>
              </a:spcBef>
              <a:buSzPct val="171000"/>
            </a:pPr>
            <a:r>
              <a:rPr lang="en-US" altLang="en-US" sz="2400" dirty="0">
                <a:solidFill>
                  <a:srgbClr val="00417B"/>
                </a:solidFill>
                <a:latin typeface="Arial" panose="020B0604020202020204" pitchFamily="34" charset="0"/>
                <a:sym typeface="Myriad Pro Light" charset="0"/>
              </a:rPr>
              <a:t>1. ______________________</a:t>
            </a:r>
          </a:p>
          <a:p>
            <a:pPr marL="457200" lvl="1" indent="0" algn="l" eaLnBrk="1" hangingPunct="1">
              <a:lnSpc>
                <a:spcPct val="80000"/>
              </a:lnSpc>
              <a:spcBef>
                <a:spcPts val="1400"/>
              </a:spcBef>
              <a:buSzPct val="171000"/>
            </a:pPr>
            <a:r>
              <a:rPr lang="en-US" altLang="en-US" sz="2400" dirty="0">
                <a:solidFill>
                  <a:srgbClr val="00417B"/>
                </a:solidFill>
                <a:latin typeface="Arial" panose="020B0604020202020204" pitchFamily="34" charset="0"/>
                <a:sym typeface="Myriad Pro Light" charset="0"/>
              </a:rPr>
              <a:t>Classroom Management Styles</a:t>
            </a:r>
          </a:p>
          <a:p>
            <a:pPr marL="1092200" lvl="2" indent="0" algn="l" eaLnBrk="1" hangingPunct="1">
              <a:lnSpc>
                <a:spcPct val="80000"/>
              </a:lnSpc>
              <a:spcBef>
                <a:spcPts val="1400"/>
              </a:spcBef>
              <a:buSzPct val="171000"/>
            </a:pPr>
            <a:r>
              <a:rPr lang="en-US" altLang="en-US" sz="2400" dirty="0">
                <a:solidFill>
                  <a:srgbClr val="00417B"/>
                </a:solidFill>
                <a:latin typeface="Arial" panose="020B0604020202020204" pitchFamily="34" charset="0"/>
                <a:sym typeface="Myriad Pro Light" charset="0"/>
              </a:rPr>
              <a:t>1. ______________________</a:t>
            </a:r>
          </a:p>
          <a:p>
            <a:pPr marL="1092200" lvl="2" indent="0" algn="l" eaLnBrk="1" hangingPunct="1">
              <a:lnSpc>
                <a:spcPct val="80000"/>
              </a:lnSpc>
              <a:spcBef>
                <a:spcPts val="1400"/>
              </a:spcBef>
              <a:buSzPct val="171000"/>
            </a:pPr>
            <a:r>
              <a:rPr lang="en-US" altLang="en-US" sz="2400" dirty="0">
                <a:solidFill>
                  <a:srgbClr val="00417B"/>
                </a:solidFill>
                <a:latin typeface="Arial" panose="020B0604020202020204" pitchFamily="34" charset="0"/>
                <a:sym typeface="Myriad Pro Light" charset="0"/>
              </a:rPr>
              <a:t>2. ______________________</a:t>
            </a:r>
          </a:p>
          <a:p>
            <a:pPr marL="1092200" lvl="2" indent="0" algn="l" eaLnBrk="1" hangingPunct="1">
              <a:lnSpc>
                <a:spcPct val="80000"/>
              </a:lnSpc>
              <a:spcBef>
                <a:spcPts val="1400"/>
              </a:spcBef>
              <a:buSzPct val="171000"/>
            </a:pPr>
            <a:r>
              <a:rPr lang="en-US" altLang="en-US" sz="2400" dirty="0">
                <a:solidFill>
                  <a:srgbClr val="00417B"/>
                </a:solidFill>
                <a:latin typeface="Arial" panose="020B0604020202020204" pitchFamily="34" charset="0"/>
                <a:sym typeface="Myriad Pro Light" charset="0"/>
              </a:rPr>
              <a:t>3. ______________________</a:t>
            </a:r>
          </a:p>
          <a:p>
            <a:pPr marL="1828800" lvl="4" indent="0" algn="l" eaLnBrk="1" hangingPunct="1">
              <a:lnSpc>
                <a:spcPct val="80000"/>
              </a:lnSpc>
              <a:spcBef>
                <a:spcPts val="1400"/>
              </a:spcBef>
              <a:buSzPct val="171000"/>
            </a:pPr>
            <a:r>
              <a:rPr lang="en-US" altLang="en-US" sz="2400" dirty="0">
                <a:solidFill>
                  <a:srgbClr val="00417B"/>
                </a:solidFill>
                <a:latin typeface="Arial" panose="020B0604020202020204" pitchFamily="34" charset="0"/>
                <a:sym typeface="Myriad Pro Light" charset="0"/>
              </a:rPr>
              <a:t>2 Sub-Beliefs</a:t>
            </a:r>
          </a:p>
          <a:p>
            <a:pPr marL="2286000" lvl="5" indent="0" algn="l" eaLnBrk="1" hangingPunct="1">
              <a:lnSpc>
                <a:spcPct val="80000"/>
              </a:lnSpc>
              <a:spcBef>
                <a:spcPts val="1400"/>
              </a:spcBef>
              <a:buSzPct val="171000"/>
            </a:pPr>
            <a:r>
              <a:rPr lang="en-US" altLang="en-US" sz="2400" dirty="0">
                <a:solidFill>
                  <a:srgbClr val="00417B"/>
                </a:solidFill>
                <a:latin typeface="Arial" panose="020B0604020202020204" pitchFamily="34" charset="0"/>
                <a:sym typeface="Myriad Pro Light" charset="0"/>
              </a:rPr>
              <a:t>1. ______________________</a:t>
            </a:r>
          </a:p>
          <a:p>
            <a:pPr marL="2286000" lvl="5" indent="0" algn="l" eaLnBrk="1" hangingPunct="1">
              <a:lnSpc>
                <a:spcPct val="80000"/>
              </a:lnSpc>
              <a:spcBef>
                <a:spcPts val="1400"/>
              </a:spcBef>
              <a:buSzPct val="171000"/>
            </a:pPr>
            <a:r>
              <a:rPr lang="en-US" altLang="en-US" sz="2400" dirty="0">
                <a:solidFill>
                  <a:srgbClr val="00417B"/>
                </a:solidFill>
                <a:latin typeface="Arial" panose="020B0604020202020204" pitchFamily="34" charset="0"/>
                <a:sym typeface="Myriad Pro Light" charset="0"/>
              </a:rPr>
              <a:t>2. ______________________</a:t>
            </a:r>
          </a:p>
          <a:p>
            <a:pPr marL="457200" lvl="1" indent="0" algn="l" eaLnBrk="1" hangingPunct="1">
              <a:lnSpc>
                <a:spcPct val="80000"/>
              </a:lnSpc>
              <a:spcBef>
                <a:spcPts val="1400"/>
              </a:spcBef>
              <a:buSzPct val="171000"/>
            </a:pPr>
            <a:r>
              <a:rPr lang="en-US" altLang="en-US" sz="2400" dirty="0">
                <a:solidFill>
                  <a:srgbClr val="00417B"/>
                </a:solidFill>
                <a:latin typeface="Arial" panose="020B0604020202020204" pitchFamily="34" charset="0"/>
                <a:sym typeface="Myriad Pro Light" charset="0"/>
              </a:rPr>
              <a:t>2. The question students are really asking: ______________________</a:t>
            </a:r>
          </a:p>
          <a:p>
            <a:pPr marL="457200" lvl="1" indent="0" algn="l" eaLnBrk="1" hangingPunct="1">
              <a:lnSpc>
                <a:spcPct val="80000"/>
              </a:lnSpc>
              <a:spcBef>
                <a:spcPts val="1400"/>
              </a:spcBef>
              <a:buSzPct val="171000"/>
            </a:pPr>
            <a:r>
              <a:rPr lang="en-US" altLang="en-US" sz="2400" dirty="0">
                <a:solidFill>
                  <a:srgbClr val="00417B"/>
                </a:solidFill>
                <a:latin typeface="Arial" panose="020B0604020202020204" pitchFamily="34" charset="0"/>
                <a:sym typeface="Myriad Pro Light" charset="0"/>
              </a:rPr>
              <a:t>3. The majority of behavior is learned.</a:t>
            </a:r>
          </a:p>
          <a:p>
            <a:pPr marL="457200" lvl="1" indent="0" algn="l" eaLnBrk="1" hangingPunct="1">
              <a:lnSpc>
                <a:spcPct val="80000"/>
              </a:lnSpc>
              <a:spcBef>
                <a:spcPts val="1400"/>
              </a:spcBef>
              <a:buSzPct val="171000"/>
            </a:pPr>
            <a:r>
              <a:rPr lang="en-US" altLang="en-US" sz="2400" dirty="0">
                <a:solidFill>
                  <a:srgbClr val="00417B"/>
                </a:solidFill>
                <a:latin typeface="Arial" panose="020B0604020202020204" pitchFamily="34" charset="0"/>
                <a:sym typeface="Myriad Pro Light" charset="0"/>
              </a:rPr>
              <a:t>4. Teaching energy is too valuable to drain on one student.</a:t>
            </a:r>
          </a:p>
          <a:p>
            <a:pPr marL="457200" lvl="1" indent="0" algn="l" eaLnBrk="1" hangingPunct="1">
              <a:lnSpc>
                <a:spcPct val="80000"/>
              </a:lnSpc>
              <a:spcBef>
                <a:spcPts val="1400"/>
              </a:spcBef>
              <a:buSzPct val="171000"/>
            </a:pPr>
            <a:r>
              <a:rPr lang="en-US" altLang="en-US" sz="2400" dirty="0">
                <a:solidFill>
                  <a:srgbClr val="00417B"/>
                </a:solidFill>
                <a:latin typeface="Arial" panose="020B0604020202020204" pitchFamily="34" charset="0"/>
                <a:sym typeface="Myriad Pro Light" charset="0"/>
              </a:rPr>
              <a:t>5. When we allow children to misbehave before applying corrective procedures, ______________________</a:t>
            </a:r>
          </a:p>
          <a:p>
            <a:pPr marL="457200" lvl="1" indent="0" algn="l" eaLnBrk="1" hangingPunct="1">
              <a:lnSpc>
                <a:spcPct val="80000"/>
              </a:lnSpc>
              <a:spcBef>
                <a:spcPts val="1400"/>
              </a:spcBef>
              <a:buSzPct val="171000"/>
            </a:pPr>
            <a:endParaRPr lang="en-US" altLang="en-US" sz="2900" dirty="0">
              <a:solidFill>
                <a:srgbClr val="00417B"/>
              </a:solidFill>
              <a:latin typeface="Arial" panose="020B0604020202020204" pitchFamily="34" charset="0"/>
              <a:sym typeface="Myriad Pro Light" charset="0"/>
            </a:endParaRPr>
          </a:p>
          <a:p>
            <a:pPr marL="457200" lvl="1" indent="0" algn="l" eaLnBrk="1" hangingPunct="1">
              <a:lnSpc>
                <a:spcPct val="80000"/>
              </a:lnSpc>
              <a:spcBef>
                <a:spcPts val="1400"/>
              </a:spcBef>
              <a:buSzPct val="171000"/>
            </a:pPr>
            <a:endParaRPr lang="en-US" altLang="en-US" sz="2900" dirty="0">
              <a:solidFill>
                <a:srgbClr val="00417B"/>
              </a:solidFill>
              <a:latin typeface="Arial" panose="020B0604020202020204" pitchFamily="34" charset="0"/>
              <a:sym typeface="Myriad Pro Light" charset="0"/>
            </a:endParaRPr>
          </a:p>
          <a:p>
            <a:pPr marL="457200" lvl="1" indent="0" algn="l" eaLnBrk="1" hangingPunct="1">
              <a:lnSpc>
                <a:spcPct val="80000"/>
              </a:lnSpc>
              <a:spcBef>
                <a:spcPts val="1400"/>
              </a:spcBef>
              <a:buSzPct val="171000"/>
            </a:pPr>
            <a:endParaRPr lang="en-US" altLang="en-US" sz="2900" dirty="0">
              <a:solidFill>
                <a:srgbClr val="00417B"/>
              </a:solidFill>
              <a:latin typeface="Arial" panose="020B0604020202020204" pitchFamily="34" charset="0"/>
              <a:sym typeface="Myriad Pro Light" charset="0"/>
            </a:endParaRPr>
          </a:p>
        </p:txBody>
      </p:sp>
      <p:sp>
        <p:nvSpPr>
          <p:cNvPr id="58376" name="Rectangle 8"/>
          <p:cNvSpPr>
            <a:spLocks/>
          </p:cNvSpPr>
          <p:nvPr/>
        </p:nvSpPr>
        <p:spPr bwMode="auto">
          <a:xfrm>
            <a:off x="431800" y="774700"/>
            <a:ext cx="12090400" cy="1003300"/>
          </a:xfrm>
          <a:prstGeom prst="rect">
            <a:avLst/>
          </a:prstGeom>
          <a:noFill/>
          <a:ln w="12700" cap="flat">
            <a:noFill/>
            <a:miter lim="800000"/>
            <a:headEnd type="none" w="med" len="med"/>
            <a:tailEnd type="none" w="med" len="med"/>
          </a:ln>
        </p:spPr>
        <p:txBody>
          <a:bodyPr lIns="0" tIns="0" rIns="0" bIns="0" anchor="ctr"/>
          <a:lstStyle/>
          <a:p>
            <a:pPr algn="l">
              <a:defRPr/>
            </a:pPr>
            <a:r>
              <a:rPr lang="en-US" sz="6600" b="1" dirty="0">
                <a:solidFill>
                  <a:srgbClr val="2D6A1E"/>
                </a:solidFill>
                <a:effectLst>
                  <a:outerShdw blurRad="38100" dist="38100" dir="2700000" algn="tl">
                    <a:srgbClr val="DDDDDD"/>
                  </a:outerShdw>
                </a:effectLst>
                <a:latin typeface="Arial"/>
                <a:ea typeface="Myriad Pro Semibold" charset="0"/>
                <a:cs typeface="Arial"/>
                <a:sym typeface="Myriad Pro Semibold" charset="0"/>
              </a:rPr>
              <a:t>5 Main (Foundational) Beliefs</a:t>
            </a:r>
            <a:endParaRPr lang="en-US" sz="6600" b="1" dirty="0">
              <a:solidFill>
                <a:srgbClr val="0A2E6C"/>
              </a:solidFill>
              <a:effectLst>
                <a:outerShdw blurRad="38100" dist="38100" dir="2700000" algn="tl">
                  <a:srgbClr val="DDDDDD"/>
                </a:outerShdw>
              </a:effectLst>
              <a:latin typeface="Arial"/>
              <a:ea typeface="Myriad Pro Light" charset="0"/>
              <a:cs typeface="Arial"/>
              <a:sym typeface="Myriad Pro Light" charset="0"/>
            </a:endParaRPr>
          </a:p>
        </p:txBody>
      </p:sp>
      <p:grpSp>
        <p:nvGrpSpPr>
          <p:cNvPr id="2" name="Group 10"/>
          <p:cNvGrpSpPr>
            <a:grpSpLocks/>
          </p:cNvGrpSpPr>
          <p:nvPr/>
        </p:nvGrpSpPr>
        <p:grpSpPr bwMode="auto">
          <a:xfrm>
            <a:off x="-736600" y="1973263"/>
            <a:ext cx="5286375" cy="7996237"/>
            <a:chOff x="0" y="3"/>
            <a:chExt cx="3330" cy="5037"/>
          </a:xfrm>
        </p:grpSpPr>
        <p:pic>
          <p:nvPicPr>
            <p:cNvPr id="58379" name="Picture 11"/>
            <p:cNvPicPr>
              <a:picLocks noChangeAspect="1" noChangeArrowheads="1"/>
            </p:cNvPicPr>
            <p:nvPr/>
          </p:nvPicPr>
          <p:blipFill>
            <a:blip r:embed="rId2"/>
            <a:srcRect/>
            <a:stretch>
              <a:fillRect/>
            </a:stretch>
          </p:blipFill>
          <p:spPr bwMode="auto">
            <a:xfrm>
              <a:off x="0" y="288"/>
              <a:ext cx="3330" cy="4752"/>
            </a:xfrm>
            <a:prstGeom prst="rect">
              <a:avLst/>
            </a:prstGeom>
            <a:noFill/>
            <a:ln>
              <a:noFill/>
            </a:ln>
            <a:effectLst>
              <a:outerShdw blurRad="127000" dist="25399" dir="2700000" algn="ctr" rotWithShape="0">
                <a:srgbClr val="808080">
                  <a:alpha val="3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58380" name="Picture 12"/>
            <p:cNvPicPr>
              <a:picLocks noChangeAspect="1" noChangeArrowheads="1"/>
            </p:cNvPicPr>
            <p:nvPr/>
          </p:nvPicPr>
          <p:blipFill>
            <a:blip r:embed="rId3"/>
            <a:srcRect/>
            <a:stretch>
              <a:fillRect/>
            </a:stretch>
          </p:blipFill>
          <p:spPr bwMode="auto">
            <a:xfrm>
              <a:off x="2624" y="3"/>
              <a:ext cx="442" cy="595"/>
            </a:xfrm>
            <a:prstGeom prst="rect">
              <a:avLst/>
            </a:prstGeom>
            <a:noFill/>
            <a:ln>
              <a:noFill/>
            </a:ln>
            <a:effectLst>
              <a:outerShdw blurRad="127000" dist="25399" dir="2700000" algn="ctr" rotWithShape="0">
                <a:schemeClr val="bg2">
                  <a:alpha val="4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pic>
        <p:nvPicPr>
          <p:cNvPr id="58377" name="Picture 9"/>
          <p:cNvPicPr>
            <a:picLocks noChangeAspect="1" noChangeArrowheads="1"/>
          </p:cNvPicPr>
          <p:nvPr/>
        </p:nvPicPr>
        <p:blipFill>
          <a:blip r:embed="rId4"/>
          <a:srcRect/>
          <a:stretch>
            <a:fillRect/>
          </a:stretch>
        </p:blipFill>
        <p:spPr bwMode="auto">
          <a:xfrm>
            <a:off x="-7747000" y="7239000"/>
            <a:ext cx="12390438" cy="2770188"/>
          </a:xfrm>
          <a:prstGeom prst="rect">
            <a:avLst/>
          </a:prstGeom>
          <a:noFill/>
          <a:ln>
            <a:noFill/>
          </a:ln>
          <a:effectLst>
            <a:outerShdw blurRad="127000" dist="25399" dir="2700000" algn="ctr" rotWithShape="0">
              <a:schemeClr val="bg2">
                <a:alpha val="4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38221881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58376"/>
                                        </p:tgtEl>
                                        <p:attrNameLst>
                                          <p:attrName>style.visibility</p:attrName>
                                        </p:attrNameLst>
                                      </p:cBhvr>
                                      <p:to>
                                        <p:strVal val="visible"/>
                                      </p:to>
                                    </p:set>
                                  </p:childTnLst>
                                </p:cTn>
                              </p:par>
                            </p:childTnLst>
                          </p:cTn>
                        </p:par>
                        <p:par>
                          <p:cTn id="7" fill="hold" nodeType="afterGroup">
                            <p:stCondLst>
                              <p:cond delay="500"/>
                            </p:stCondLst>
                            <p:childTnLst>
                              <p:par>
                                <p:cTn id="8" presetID="22" presetClass="entr" presetSubtype="1" fill="hold" nodeType="afterEffect">
                                  <p:stCondLst>
                                    <p:cond delay="0"/>
                                  </p:stCondLst>
                                  <p:childTnLst>
                                    <p:set>
                                      <p:cBhvr>
                                        <p:cTn id="9" dur="1" fill="hold">
                                          <p:stCondLst>
                                            <p:cond delay="0"/>
                                          </p:stCondLst>
                                        </p:cTn>
                                        <p:tgtEl>
                                          <p:spTgt spid="58369"/>
                                        </p:tgtEl>
                                        <p:attrNameLst>
                                          <p:attrName>style.visibility</p:attrName>
                                        </p:attrNameLst>
                                      </p:cBhvr>
                                      <p:to>
                                        <p:strVal val="visible"/>
                                      </p:to>
                                    </p:set>
                                    <p:animEffect transition="in" filter="wipe(up)">
                                      <p:cBhvr>
                                        <p:cTn id="10" dur="500"/>
                                        <p:tgtEl>
                                          <p:spTgt spid="58369"/>
                                        </p:tgtEl>
                                      </p:cBhvr>
                                    </p:animEffect>
                                  </p:childTnLst>
                                </p:cTn>
                              </p:par>
                            </p:childTnLst>
                          </p:cTn>
                        </p:par>
                        <p:par>
                          <p:cTn id="11" fill="hold" nodeType="afterGroup">
                            <p:stCondLst>
                              <p:cond delay="1000"/>
                            </p:stCondLst>
                            <p:childTnLst>
                              <p:par>
                                <p:cTn id="12" presetID="22" presetClass="entr" presetSubtype="8"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childTnLst>
                          </p:cTn>
                        </p:par>
                        <p:par>
                          <p:cTn id="15" fill="hold" nodeType="afterGroup">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58370"/>
                                        </p:tgtEl>
                                        <p:attrNameLst>
                                          <p:attrName>style.visibility</p:attrName>
                                        </p:attrNameLst>
                                      </p:cBhvr>
                                      <p:to>
                                        <p:strVal val="visible"/>
                                      </p:to>
                                    </p:set>
                                    <p:animEffect transition="in" filter="wipe(left)">
                                      <p:cBhvr>
                                        <p:cTn id="18" dur="500"/>
                                        <p:tgtEl>
                                          <p:spTgt spid="58370"/>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xit" presetSubtype="4" fill="hold" grpId="1" nodeType="clickEffect">
                                  <p:stCondLst>
                                    <p:cond delay="0"/>
                                  </p:stCondLst>
                                  <p:childTnLst>
                                    <p:animEffect transition="out" filter="wipe(down)">
                                      <p:cBhvr>
                                        <p:cTn id="22" dur="500"/>
                                        <p:tgtEl>
                                          <p:spTgt spid="58370"/>
                                        </p:tgtEl>
                                      </p:cBhvr>
                                    </p:animEffect>
                                    <p:set>
                                      <p:cBhvr>
                                        <p:cTn id="23" dur="1" fill="hold">
                                          <p:stCondLst>
                                            <p:cond delay="499"/>
                                          </p:stCondLst>
                                        </p:cTn>
                                        <p:tgtEl>
                                          <p:spTgt spid="5837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0" grpId="0" autoUpdateAnimBg="0"/>
      <p:bldP spid="58370" grpId="1" autoUpdateAnimBg="0"/>
      <p:bldP spid="58376"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Line 1"/>
          <p:cNvSpPr>
            <a:spLocks noChangeShapeType="1"/>
          </p:cNvSpPr>
          <p:nvPr/>
        </p:nvSpPr>
        <p:spPr bwMode="auto">
          <a:xfrm>
            <a:off x="8067675" y="849313"/>
            <a:ext cx="0" cy="1868487"/>
          </a:xfrm>
          <a:prstGeom prst="line">
            <a:avLst/>
          </a:prstGeom>
          <a:noFill/>
          <a:ln w="6350">
            <a:solidFill>
              <a:schemeClr val="tx1">
                <a:alpha val="36078"/>
              </a:schemeClr>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58370" name="Rectangle 2"/>
          <p:cNvSpPr>
            <a:spLocks/>
          </p:cNvSpPr>
          <p:nvPr/>
        </p:nvSpPr>
        <p:spPr bwMode="auto">
          <a:xfrm>
            <a:off x="4643438" y="3657600"/>
            <a:ext cx="8229600" cy="374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marL="317500" indent="-317500" eaLnBrk="0" hangingPunct="0">
              <a:defRPr sz="4200">
                <a:solidFill>
                  <a:srgbClr val="FFFFFF"/>
                </a:solidFill>
                <a:latin typeface="Gill Sans" charset="0"/>
                <a:ea typeface="ヒラギノ角ゴ ProN W3" charset="-128"/>
                <a:sym typeface="Gill Sans" charset="0"/>
              </a:defRPr>
            </a:lvl1pPr>
            <a:lvl2pPr marL="774700" indent="-317500" eaLnBrk="0" hangingPunct="0">
              <a:defRPr sz="4200">
                <a:solidFill>
                  <a:srgbClr val="FFFFFF"/>
                </a:solidFill>
                <a:latin typeface="Gill Sans" charset="0"/>
                <a:ea typeface="ヒラギノ角ゴ ProN W3" charset="-128"/>
                <a:sym typeface="Gill Sans" charset="0"/>
              </a:defRPr>
            </a:lvl2pPr>
            <a:lvl3pPr marL="1409700" indent="-317500" eaLnBrk="0" hangingPunct="0">
              <a:defRPr sz="4200">
                <a:solidFill>
                  <a:srgbClr val="FFFFFF"/>
                </a:solidFill>
                <a:latin typeface="Gill Sans" charset="0"/>
                <a:ea typeface="ヒラギノ角ゴ ProN W3" charset="-128"/>
                <a:sym typeface="Gill Sans" charset="0"/>
              </a:defRPr>
            </a:lvl3pPr>
            <a:lvl4pPr marL="1600200" indent="-228600" eaLnBrk="0" hangingPunct="0">
              <a:defRPr sz="4200">
                <a:solidFill>
                  <a:srgbClr val="FFFFFF"/>
                </a:solidFill>
                <a:latin typeface="Gill Sans" charset="0"/>
                <a:ea typeface="ヒラギノ角ゴ ProN W3" charset="-128"/>
                <a:sym typeface="Gill Sans" charset="0"/>
              </a:defRPr>
            </a:lvl4pPr>
            <a:lvl5pPr marL="2057400" indent="-228600" eaLnBrk="0" hangingPunct="0">
              <a:defRPr sz="42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42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42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42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4200">
                <a:solidFill>
                  <a:srgbClr val="FFFFFF"/>
                </a:solidFill>
                <a:latin typeface="Gill Sans" charset="0"/>
                <a:ea typeface="ヒラギノ角ゴ ProN W3" charset="-128"/>
                <a:sym typeface="Gill Sans" charset="0"/>
              </a:defRPr>
            </a:lvl9pPr>
          </a:lstStyle>
          <a:p>
            <a:pPr marL="457200" lvl="1" indent="0" algn="l" eaLnBrk="1" hangingPunct="1">
              <a:lnSpc>
                <a:spcPct val="80000"/>
              </a:lnSpc>
              <a:spcBef>
                <a:spcPts val="1400"/>
              </a:spcBef>
              <a:buSzPct val="171000"/>
            </a:pPr>
            <a:r>
              <a:rPr lang="en-US" altLang="en-US" sz="2900" dirty="0">
                <a:solidFill>
                  <a:srgbClr val="00417B"/>
                </a:solidFill>
                <a:latin typeface="Arial" panose="020B0604020202020204" pitchFamily="34" charset="0"/>
                <a:sym typeface="Myriad Pro Light" charset="0"/>
              </a:rPr>
              <a:t>Calm is: </a:t>
            </a:r>
            <a:r>
              <a:rPr lang="en-US" altLang="en-US" sz="3200" dirty="0">
                <a:solidFill>
                  <a:srgbClr val="00417B"/>
                </a:solidFill>
                <a:latin typeface="Arial" panose="020B0604020202020204" pitchFamily="34" charset="0"/>
                <a:sym typeface="Myriad Pro Light" charset="0"/>
              </a:rPr>
              <a:t>______________________</a:t>
            </a:r>
          </a:p>
          <a:p>
            <a:pPr marL="457200" lvl="1" indent="0" algn="l" eaLnBrk="1" hangingPunct="1">
              <a:lnSpc>
                <a:spcPct val="80000"/>
              </a:lnSpc>
              <a:spcBef>
                <a:spcPts val="1400"/>
              </a:spcBef>
              <a:buSzPct val="171000"/>
            </a:pPr>
            <a:r>
              <a:rPr lang="en-US" altLang="en-US" sz="2900" dirty="0">
                <a:solidFill>
                  <a:srgbClr val="00417B"/>
                </a:solidFill>
                <a:latin typeface="Arial" panose="020B0604020202020204" pitchFamily="34" charset="0"/>
                <a:sym typeface="Myriad Pro Light" charset="0"/>
              </a:rPr>
              <a:t>Silence is: </a:t>
            </a:r>
            <a:r>
              <a:rPr lang="en-US" altLang="en-US" sz="3200" dirty="0">
                <a:solidFill>
                  <a:srgbClr val="00417B"/>
                </a:solidFill>
                <a:latin typeface="Arial" panose="020B0604020202020204" pitchFamily="34" charset="0"/>
                <a:sym typeface="Myriad Pro Light" charset="0"/>
              </a:rPr>
              <a:t>______________________</a:t>
            </a:r>
          </a:p>
          <a:p>
            <a:pPr marL="457200" lvl="1" indent="0" algn="l" eaLnBrk="1" hangingPunct="1">
              <a:lnSpc>
                <a:spcPct val="80000"/>
              </a:lnSpc>
              <a:spcBef>
                <a:spcPts val="1400"/>
              </a:spcBef>
              <a:buSzPct val="171000"/>
            </a:pPr>
            <a:endParaRPr lang="en-US" altLang="en-US" sz="2900" dirty="0">
              <a:solidFill>
                <a:srgbClr val="00417B"/>
              </a:solidFill>
              <a:latin typeface="Arial" panose="020B0604020202020204" pitchFamily="34" charset="0"/>
              <a:sym typeface="Myriad Pro Light" charset="0"/>
            </a:endParaRPr>
          </a:p>
          <a:p>
            <a:pPr marL="457200" lvl="1" indent="0" algn="l" eaLnBrk="1" hangingPunct="1">
              <a:lnSpc>
                <a:spcPct val="80000"/>
              </a:lnSpc>
              <a:spcBef>
                <a:spcPts val="1400"/>
              </a:spcBef>
              <a:buSzPct val="171000"/>
            </a:pPr>
            <a:r>
              <a:rPr lang="en-US" altLang="en-US" sz="2900" dirty="0">
                <a:solidFill>
                  <a:srgbClr val="00417B"/>
                </a:solidFill>
                <a:latin typeface="Arial" panose="020B0604020202020204" pitchFamily="34" charset="0"/>
                <a:sym typeface="Myriad Pro Light" charset="0"/>
              </a:rPr>
              <a:t>4 Powerful phrases:</a:t>
            </a:r>
          </a:p>
          <a:p>
            <a:pPr marL="457200" lvl="1" indent="0" algn="l" eaLnBrk="1" hangingPunct="1">
              <a:lnSpc>
                <a:spcPct val="80000"/>
              </a:lnSpc>
              <a:spcBef>
                <a:spcPts val="1400"/>
              </a:spcBef>
              <a:buSzPct val="171000"/>
            </a:pPr>
            <a:r>
              <a:rPr lang="en-US" altLang="en-US" sz="2900" dirty="0">
                <a:solidFill>
                  <a:srgbClr val="00417B"/>
                </a:solidFill>
                <a:latin typeface="Arial" panose="020B0604020202020204" pitchFamily="34" charset="0"/>
                <a:sym typeface="Myriad Pro Light" charset="0"/>
              </a:rPr>
              <a:t>1. </a:t>
            </a:r>
            <a:r>
              <a:rPr lang="en-US" altLang="en-US" sz="3200" dirty="0">
                <a:solidFill>
                  <a:srgbClr val="00417B"/>
                </a:solidFill>
                <a:latin typeface="Arial" panose="020B0604020202020204" pitchFamily="34" charset="0"/>
                <a:sym typeface="Myriad Pro Light" charset="0"/>
              </a:rPr>
              <a:t>______________________</a:t>
            </a:r>
          </a:p>
          <a:p>
            <a:pPr marL="457200" lvl="1" indent="0" algn="l" eaLnBrk="1" hangingPunct="1">
              <a:lnSpc>
                <a:spcPct val="80000"/>
              </a:lnSpc>
              <a:spcBef>
                <a:spcPts val="1400"/>
              </a:spcBef>
              <a:buSzPct val="171000"/>
            </a:pPr>
            <a:r>
              <a:rPr lang="en-US" altLang="en-US" sz="2900" dirty="0">
                <a:solidFill>
                  <a:srgbClr val="00417B"/>
                </a:solidFill>
                <a:latin typeface="Arial" panose="020B0604020202020204" pitchFamily="34" charset="0"/>
                <a:sym typeface="Myriad Pro Light" charset="0"/>
              </a:rPr>
              <a:t>2. </a:t>
            </a:r>
            <a:r>
              <a:rPr lang="en-US" altLang="en-US" sz="3200" dirty="0">
                <a:solidFill>
                  <a:srgbClr val="00417B"/>
                </a:solidFill>
                <a:latin typeface="Arial" panose="020B0604020202020204" pitchFamily="34" charset="0"/>
                <a:sym typeface="Myriad Pro Light" charset="0"/>
              </a:rPr>
              <a:t>______________________</a:t>
            </a:r>
          </a:p>
          <a:p>
            <a:pPr marL="457200" lvl="1" indent="0" algn="l" eaLnBrk="1" hangingPunct="1">
              <a:lnSpc>
                <a:spcPct val="80000"/>
              </a:lnSpc>
              <a:spcBef>
                <a:spcPts val="1400"/>
              </a:spcBef>
              <a:buSzPct val="171000"/>
            </a:pPr>
            <a:r>
              <a:rPr lang="en-US" altLang="en-US" sz="2900" dirty="0">
                <a:solidFill>
                  <a:srgbClr val="00417B"/>
                </a:solidFill>
                <a:latin typeface="Arial" panose="020B0604020202020204" pitchFamily="34" charset="0"/>
                <a:sym typeface="Myriad Pro Light" charset="0"/>
              </a:rPr>
              <a:t>3. </a:t>
            </a:r>
            <a:r>
              <a:rPr lang="en-US" altLang="en-US" sz="3200" dirty="0">
                <a:solidFill>
                  <a:srgbClr val="00417B"/>
                </a:solidFill>
                <a:latin typeface="Arial" panose="020B0604020202020204" pitchFamily="34" charset="0"/>
                <a:sym typeface="Myriad Pro Light" charset="0"/>
              </a:rPr>
              <a:t>______________________</a:t>
            </a:r>
          </a:p>
          <a:p>
            <a:pPr marL="457200" lvl="1" indent="0" algn="l" eaLnBrk="1" hangingPunct="1">
              <a:lnSpc>
                <a:spcPct val="80000"/>
              </a:lnSpc>
              <a:spcBef>
                <a:spcPts val="1400"/>
              </a:spcBef>
              <a:buSzPct val="171000"/>
            </a:pPr>
            <a:r>
              <a:rPr lang="en-US" altLang="en-US" sz="2900" dirty="0">
                <a:solidFill>
                  <a:srgbClr val="00417B"/>
                </a:solidFill>
                <a:latin typeface="Arial" panose="020B0604020202020204" pitchFamily="34" charset="0"/>
                <a:sym typeface="Myriad Pro Light" charset="0"/>
              </a:rPr>
              <a:t>4. </a:t>
            </a:r>
            <a:r>
              <a:rPr lang="en-US" altLang="en-US" sz="3200" dirty="0">
                <a:solidFill>
                  <a:srgbClr val="00417B"/>
                </a:solidFill>
                <a:latin typeface="Arial" panose="020B0604020202020204" pitchFamily="34" charset="0"/>
                <a:sym typeface="Myriad Pro Light" charset="0"/>
              </a:rPr>
              <a:t>______________________</a:t>
            </a:r>
            <a:r>
              <a:rPr lang="en-US" altLang="en-US" sz="2900" dirty="0">
                <a:solidFill>
                  <a:srgbClr val="00417B"/>
                </a:solidFill>
                <a:latin typeface="Arial" panose="020B0604020202020204" pitchFamily="34" charset="0"/>
                <a:sym typeface="Myriad Pro Light" charset="0"/>
              </a:rPr>
              <a:t> </a:t>
            </a:r>
          </a:p>
          <a:p>
            <a:pPr lvl="1" algn="l" eaLnBrk="1" hangingPunct="1">
              <a:lnSpc>
                <a:spcPct val="80000"/>
              </a:lnSpc>
              <a:spcBef>
                <a:spcPts val="1400"/>
              </a:spcBef>
              <a:buSzPct val="171000"/>
              <a:buFont typeface="Myriad Pro Light" charset="0"/>
              <a:buChar char="•"/>
            </a:pPr>
            <a:endParaRPr lang="en-US" altLang="en-US" sz="2900" dirty="0">
              <a:solidFill>
                <a:srgbClr val="00417B"/>
              </a:solidFill>
              <a:latin typeface="Arial" panose="020B0604020202020204" pitchFamily="34" charset="0"/>
              <a:sym typeface="Myriad Pro Light" charset="0"/>
            </a:endParaRPr>
          </a:p>
          <a:p>
            <a:pPr lvl="1" algn="l" eaLnBrk="1" hangingPunct="1">
              <a:lnSpc>
                <a:spcPct val="80000"/>
              </a:lnSpc>
              <a:spcBef>
                <a:spcPts val="1400"/>
              </a:spcBef>
              <a:buSzPct val="171000"/>
              <a:buFont typeface="Myriad Pro Light" charset="0"/>
              <a:buChar char="•"/>
            </a:pPr>
            <a:endParaRPr lang="en-US" altLang="en-US" sz="2900" dirty="0">
              <a:solidFill>
                <a:srgbClr val="00417B"/>
              </a:solidFill>
              <a:latin typeface="Arial" panose="020B0604020202020204" pitchFamily="34" charset="0"/>
              <a:sym typeface="Myriad Pro Light" charset="0"/>
            </a:endParaRPr>
          </a:p>
        </p:txBody>
      </p:sp>
      <p:sp>
        <p:nvSpPr>
          <p:cNvPr id="58376" name="Rectangle 8"/>
          <p:cNvSpPr>
            <a:spLocks/>
          </p:cNvSpPr>
          <p:nvPr/>
        </p:nvSpPr>
        <p:spPr bwMode="auto">
          <a:xfrm>
            <a:off x="254000" y="774700"/>
            <a:ext cx="12090400" cy="1003300"/>
          </a:xfrm>
          <a:prstGeom prst="rect">
            <a:avLst/>
          </a:prstGeom>
          <a:noFill/>
          <a:ln w="12700" cap="flat">
            <a:noFill/>
            <a:miter lim="800000"/>
            <a:headEnd type="none" w="med" len="med"/>
            <a:tailEnd type="none" w="med" len="med"/>
          </a:ln>
        </p:spPr>
        <p:txBody>
          <a:bodyPr lIns="0" tIns="0" rIns="0" bIns="0" anchor="ctr"/>
          <a:lstStyle/>
          <a:p>
            <a:pPr>
              <a:defRPr/>
            </a:pPr>
            <a:r>
              <a:rPr lang="en-US" sz="6600" b="1" dirty="0">
                <a:solidFill>
                  <a:srgbClr val="2D6A1E"/>
                </a:solidFill>
                <a:effectLst>
                  <a:outerShdw blurRad="38100" dist="38100" dir="2700000" algn="tl">
                    <a:srgbClr val="DDDDDD"/>
                  </a:outerShdw>
                </a:effectLst>
                <a:latin typeface="Arial"/>
                <a:ea typeface="Myriad Pro Semibold" charset="0"/>
                <a:cs typeface="Arial"/>
                <a:sym typeface="Myriad Pro Semibold" charset="0"/>
              </a:rPr>
              <a:t>Power Struggles: </a:t>
            </a:r>
          </a:p>
          <a:p>
            <a:pPr>
              <a:defRPr/>
            </a:pPr>
            <a:r>
              <a:rPr lang="en-US" sz="6600" b="1" dirty="0">
                <a:solidFill>
                  <a:srgbClr val="2D6A1E"/>
                </a:solidFill>
                <a:effectLst>
                  <a:outerShdw blurRad="38100" dist="38100" dir="2700000" algn="tl">
                    <a:srgbClr val="DDDDDD"/>
                  </a:outerShdw>
                </a:effectLst>
                <a:latin typeface="Arial"/>
                <a:ea typeface="Myriad Pro Semibold" charset="0"/>
                <a:cs typeface="Arial"/>
                <a:sym typeface="Myriad Pro Semibold" charset="0"/>
              </a:rPr>
              <a:t>How do we avoid?</a:t>
            </a:r>
            <a:endParaRPr lang="en-US" sz="6600" b="1" dirty="0">
              <a:solidFill>
                <a:srgbClr val="0A2E6C"/>
              </a:solidFill>
              <a:effectLst>
                <a:outerShdw blurRad="38100" dist="38100" dir="2700000" algn="tl">
                  <a:srgbClr val="DDDDDD"/>
                </a:outerShdw>
              </a:effectLst>
              <a:latin typeface="Arial"/>
              <a:ea typeface="Myriad Pro Light" charset="0"/>
              <a:cs typeface="Arial"/>
              <a:sym typeface="Myriad Pro Light" charset="0"/>
            </a:endParaRPr>
          </a:p>
        </p:txBody>
      </p:sp>
      <p:grpSp>
        <p:nvGrpSpPr>
          <p:cNvPr id="2" name="Group 10"/>
          <p:cNvGrpSpPr>
            <a:grpSpLocks/>
          </p:cNvGrpSpPr>
          <p:nvPr/>
        </p:nvGrpSpPr>
        <p:grpSpPr bwMode="auto">
          <a:xfrm>
            <a:off x="-736600" y="1973263"/>
            <a:ext cx="5286375" cy="7996237"/>
            <a:chOff x="0" y="3"/>
            <a:chExt cx="3330" cy="5037"/>
          </a:xfrm>
        </p:grpSpPr>
        <p:pic>
          <p:nvPicPr>
            <p:cNvPr id="58379" name="Picture 11"/>
            <p:cNvPicPr>
              <a:picLocks noChangeAspect="1" noChangeArrowheads="1"/>
            </p:cNvPicPr>
            <p:nvPr/>
          </p:nvPicPr>
          <p:blipFill>
            <a:blip r:embed="rId2"/>
            <a:srcRect/>
            <a:stretch>
              <a:fillRect/>
            </a:stretch>
          </p:blipFill>
          <p:spPr bwMode="auto">
            <a:xfrm>
              <a:off x="0" y="288"/>
              <a:ext cx="3330" cy="4752"/>
            </a:xfrm>
            <a:prstGeom prst="rect">
              <a:avLst/>
            </a:prstGeom>
            <a:noFill/>
            <a:ln>
              <a:noFill/>
            </a:ln>
            <a:effectLst>
              <a:outerShdw blurRad="127000" dist="25399" dir="2700000" algn="ctr" rotWithShape="0">
                <a:srgbClr val="808080">
                  <a:alpha val="3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58380" name="Picture 12"/>
            <p:cNvPicPr>
              <a:picLocks noChangeAspect="1" noChangeArrowheads="1"/>
            </p:cNvPicPr>
            <p:nvPr/>
          </p:nvPicPr>
          <p:blipFill>
            <a:blip r:embed="rId3"/>
            <a:srcRect/>
            <a:stretch>
              <a:fillRect/>
            </a:stretch>
          </p:blipFill>
          <p:spPr bwMode="auto">
            <a:xfrm>
              <a:off x="2624" y="3"/>
              <a:ext cx="442" cy="595"/>
            </a:xfrm>
            <a:prstGeom prst="rect">
              <a:avLst/>
            </a:prstGeom>
            <a:noFill/>
            <a:ln>
              <a:noFill/>
            </a:ln>
            <a:effectLst>
              <a:outerShdw blurRad="127000" dist="25399" dir="2700000" algn="ctr" rotWithShape="0">
                <a:schemeClr val="bg2">
                  <a:alpha val="4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pic>
        <p:nvPicPr>
          <p:cNvPr id="58377" name="Picture 9"/>
          <p:cNvPicPr>
            <a:picLocks noChangeAspect="1" noChangeArrowheads="1"/>
          </p:cNvPicPr>
          <p:nvPr/>
        </p:nvPicPr>
        <p:blipFill>
          <a:blip r:embed="rId4"/>
          <a:srcRect/>
          <a:stretch>
            <a:fillRect/>
          </a:stretch>
        </p:blipFill>
        <p:spPr bwMode="auto">
          <a:xfrm>
            <a:off x="-7747000" y="7239000"/>
            <a:ext cx="12390438" cy="2770188"/>
          </a:xfrm>
          <a:prstGeom prst="rect">
            <a:avLst/>
          </a:prstGeom>
          <a:noFill/>
          <a:ln>
            <a:noFill/>
          </a:ln>
          <a:effectLst>
            <a:outerShdw blurRad="127000" dist="25399" dir="2700000" algn="ctr" rotWithShape="0">
              <a:schemeClr val="bg2">
                <a:alpha val="4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58376"/>
                                        </p:tgtEl>
                                        <p:attrNameLst>
                                          <p:attrName>style.visibility</p:attrName>
                                        </p:attrNameLst>
                                      </p:cBhvr>
                                      <p:to>
                                        <p:strVal val="visible"/>
                                      </p:to>
                                    </p:set>
                                  </p:childTnLst>
                                </p:cTn>
                              </p:par>
                            </p:childTnLst>
                          </p:cTn>
                        </p:par>
                        <p:par>
                          <p:cTn id="7" fill="hold" nodeType="afterGroup">
                            <p:stCondLst>
                              <p:cond delay="500"/>
                            </p:stCondLst>
                            <p:childTnLst>
                              <p:par>
                                <p:cTn id="8" presetID="22" presetClass="entr" presetSubtype="1" fill="hold" nodeType="afterEffect">
                                  <p:stCondLst>
                                    <p:cond delay="0"/>
                                  </p:stCondLst>
                                  <p:childTnLst>
                                    <p:set>
                                      <p:cBhvr>
                                        <p:cTn id="9" dur="1" fill="hold">
                                          <p:stCondLst>
                                            <p:cond delay="0"/>
                                          </p:stCondLst>
                                        </p:cTn>
                                        <p:tgtEl>
                                          <p:spTgt spid="58369"/>
                                        </p:tgtEl>
                                        <p:attrNameLst>
                                          <p:attrName>style.visibility</p:attrName>
                                        </p:attrNameLst>
                                      </p:cBhvr>
                                      <p:to>
                                        <p:strVal val="visible"/>
                                      </p:to>
                                    </p:set>
                                    <p:animEffect transition="in" filter="wipe(up)">
                                      <p:cBhvr>
                                        <p:cTn id="10" dur="500"/>
                                        <p:tgtEl>
                                          <p:spTgt spid="58369"/>
                                        </p:tgtEl>
                                      </p:cBhvr>
                                    </p:animEffect>
                                  </p:childTnLst>
                                </p:cTn>
                              </p:par>
                            </p:childTnLst>
                          </p:cTn>
                        </p:par>
                        <p:par>
                          <p:cTn id="11" fill="hold" nodeType="afterGroup">
                            <p:stCondLst>
                              <p:cond delay="1000"/>
                            </p:stCondLst>
                            <p:childTnLst>
                              <p:par>
                                <p:cTn id="12" presetID="22" presetClass="entr" presetSubtype="8"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childTnLst>
                          </p:cTn>
                        </p:par>
                        <p:par>
                          <p:cTn id="15" fill="hold" nodeType="afterGroup">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58370"/>
                                        </p:tgtEl>
                                        <p:attrNameLst>
                                          <p:attrName>style.visibility</p:attrName>
                                        </p:attrNameLst>
                                      </p:cBhvr>
                                      <p:to>
                                        <p:strVal val="visible"/>
                                      </p:to>
                                    </p:set>
                                    <p:animEffect transition="in" filter="wipe(left)">
                                      <p:cBhvr>
                                        <p:cTn id="18" dur="500"/>
                                        <p:tgtEl>
                                          <p:spTgt spid="58370"/>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xit" presetSubtype="4" fill="hold" grpId="1" nodeType="clickEffect">
                                  <p:stCondLst>
                                    <p:cond delay="0"/>
                                  </p:stCondLst>
                                  <p:childTnLst>
                                    <p:animEffect transition="out" filter="wipe(down)">
                                      <p:cBhvr>
                                        <p:cTn id="22" dur="500"/>
                                        <p:tgtEl>
                                          <p:spTgt spid="58370"/>
                                        </p:tgtEl>
                                      </p:cBhvr>
                                    </p:animEffect>
                                    <p:set>
                                      <p:cBhvr>
                                        <p:cTn id="23" dur="1" fill="hold">
                                          <p:stCondLst>
                                            <p:cond delay="499"/>
                                          </p:stCondLst>
                                        </p:cTn>
                                        <p:tgtEl>
                                          <p:spTgt spid="5837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0" grpId="0" autoUpdateAnimBg="0"/>
      <p:bldP spid="58370" grpId="1" autoUpdateAnimBg="0"/>
      <p:bldP spid="58376"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1377" name="Rectangle 1"/>
          <p:cNvSpPr>
            <a:spLocks/>
          </p:cNvSpPr>
          <p:nvPr/>
        </p:nvSpPr>
        <p:spPr bwMode="auto">
          <a:xfrm>
            <a:off x="1270000" y="3810000"/>
            <a:ext cx="10464800" cy="1409700"/>
          </a:xfrm>
          <a:prstGeom prst="rect">
            <a:avLst/>
          </a:prstGeom>
          <a:noFill/>
          <a:ln w="12700" cap="flat">
            <a:noFill/>
            <a:miter lim="800000"/>
            <a:headEnd type="none" w="med" len="med"/>
            <a:tailEnd type="none" w="med" len="med"/>
          </a:ln>
        </p:spPr>
        <p:txBody>
          <a:bodyPr lIns="0" tIns="0" rIns="0" bIns="0" anchor="ctr"/>
          <a:lstStyle/>
          <a:p>
            <a:pPr>
              <a:lnSpc>
                <a:spcPct val="80000"/>
              </a:lnSpc>
              <a:defRPr/>
            </a:pPr>
            <a:r>
              <a:rPr lang="en-US" sz="8000" b="1" dirty="0">
                <a:solidFill>
                  <a:srgbClr val="2D6A1E"/>
                </a:solidFill>
                <a:effectLst>
                  <a:outerShdw blurRad="38100" dist="38100" dir="2700000" algn="tl">
                    <a:srgbClr val="DDDDDD"/>
                  </a:outerShdw>
                </a:effectLst>
                <a:latin typeface="Arial"/>
                <a:ea typeface="Myriad Pro Bold" charset="0"/>
                <a:cs typeface="Arial"/>
                <a:sym typeface="Myriad Pro Bold" charset="0"/>
              </a:rPr>
              <a:t>Environment</a:t>
            </a:r>
          </a:p>
        </p:txBody>
      </p:sp>
      <p:sp>
        <p:nvSpPr>
          <p:cNvPr id="101378" name="Rectangle 2"/>
          <p:cNvSpPr>
            <a:spLocks noGrp="1" noChangeArrowheads="1"/>
          </p:cNvSpPr>
          <p:nvPr>
            <p:ph type="title"/>
          </p:nvPr>
        </p:nvSpPr>
        <p:spPr>
          <a:xfrm>
            <a:off x="1282337" y="5486400"/>
            <a:ext cx="10464800" cy="1409700"/>
          </a:xfrm>
        </p:spPr>
        <p:txBody>
          <a:bodyPr/>
          <a:lstStyle/>
          <a:p>
            <a:pPr algn="ctr" eaLnBrk="1" hangingPunct="1">
              <a:lnSpc>
                <a:spcPct val="80000"/>
              </a:lnSpc>
              <a:defRPr/>
            </a:pPr>
            <a:r>
              <a:rPr lang="en-US" sz="5600" dirty="0">
                <a:effectLst>
                  <a:outerShdw blurRad="38100" dist="38100" dir="2700000" algn="tl">
                    <a:srgbClr val="C0C0C0"/>
                  </a:outerShdw>
                </a:effectLst>
                <a:latin typeface="Arial" charset="0"/>
                <a:ea typeface="Myriad Pro Light" charset="0"/>
                <a:sym typeface="Myriad Pro Light" charset="0"/>
              </a:rPr>
              <a:t>IF IT’S NOT FIXED, BREAK IT</a:t>
            </a:r>
            <a:br>
              <a:rPr lang="en-US" sz="5600" dirty="0">
                <a:effectLst>
                  <a:outerShdw blurRad="38100" dist="38100" dir="2700000" algn="tl">
                    <a:srgbClr val="C0C0C0"/>
                  </a:outerShdw>
                </a:effectLst>
                <a:latin typeface="Arial" charset="0"/>
                <a:ea typeface="Myriad Pro Light" charset="0"/>
                <a:sym typeface="Myriad Pro Light" charset="0"/>
              </a:rPr>
            </a:br>
            <a:r>
              <a:rPr lang="en-US" sz="5600" dirty="0">
                <a:effectLst>
                  <a:outerShdw blurRad="38100" dist="38100" dir="2700000" algn="tl">
                    <a:srgbClr val="C0C0C0"/>
                  </a:outerShdw>
                </a:effectLst>
                <a:latin typeface="Arial" charset="0"/>
                <a:ea typeface="Myriad Pro Light" charset="0"/>
                <a:sym typeface="Myriad Pro Light" charset="0"/>
              </a:rPr>
              <a:t>PHYSICAL COMPONENT</a:t>
            </a:r>
            <a:endParaRPr lang="en-US" sz="5600" dirty="0">
              <a:effectLst>
                <a:outerShdw blurRad="38100" dist="38100" dir="2700000" algn="tl">
                  <a:srgbClr val="C0C0C0"/>
                </a:outerShdw>
              </a:effectLst>
              <a:latin typeface="Arial" charset="0"/>
              <a:ea typeface="Myriad Pro Light" charset="0"/>
              <a:cs typeface="Arial" charset="0"/>
              <a:sym typeface="Myriad Pro Light" charset="0"/>
            </a:endParaRPr>
          </a:p>
        </p:txBody>
      </p:sp>
      <p:pic>
        <p:nvPicPr>
          <p:cNvPr id="101379" name="Picture 3"/>
          <p:cNvPicPr>
            <a:picLocks noChangeAspect="1" noChangeArrowheads="1"/>
          </p:cNvPicPr>
          <p:nvPr/>
        </p:nvPicPr>
        <p:blipFill>
          <a:blip r:embed="rId2"/>
          <a:srcRect/>
          <a:stretch>
            <a:fillRect/>
          </a:stretch>
        </p:blipFill>
        <p:spPr bwMode="auto">
          <a:xfrm>
            <a:off x="622300" y="-2362200"/>
            <a:ext cx="11391900" cy="6421438"/>
          </a:xfrm>
          <a:prstGeom prst="rect">
            <a:avLst/>
          </a:prstGeom>
          <a:noFill/>
          <a:ln>
            <a:noFill/>
          </a:ln>
          <a:effectLst>
            <a:outerShdw blurRad="127000" dist="25399" dir="2700000" algn="ctr" rotWithShape="0">
              <a:srgbClr val="808080">
                <a:alpha val="3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66917" name="Line 4"/>
          <p:cNvSpPr>
            <a:spLocks noChangeShapeType="1"/>
          </p:cNvSpPr>
          <p:nvPr/>
        </p:nvSpPr>
        <p:spPr bwMode="auto">
          <a:xfrm rot="10800000" flipH="1">
            <a:off x="1433513" y="5257800"/>
            <a:ext cx="10123487" cy="0"/>
          </a:xfrm>
          <a:prstGeom prst="line">
            <a:avLst/>
          </a:prstGeom>
          <a:noFill/>
          <a:ln w="6350">
            <a:solidFill>
              <a:srgbClr val="0A2E6B">
                <a:alpha val="36078"/>
              </a:srgbClr>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nodeType="afterEffect">
                                  <p:stCondLst>
                                    <p:cond delay="0"/>
                                  </p:stCondLst>
                                  <p:childTnLst>
                                    <p:set>
                                      <p:cBhvr>
                                        <p:cTn id="6" dur="1" fill="hold">
                                          <p:stCondLst>
                                            <p:cond delay="0"/>
                                          </p:stCondLst>
                                        </p:cTn>
                                        <p:tgtEl>
                                          <p:spTgt spid="101379"/>
                                        </p:tgtEl>
                                        <p:attrNameLst>
                                          <p:attrName>style.visibility</p:attrName>
                                        </p:attrNameLst>
                                      </p:cBhvr>
                                      <p:to>
                                        <p:strVal val="visible"/>
                                      </p:to>
                                    </p:set>
                                    <p:anim calcmode="lin" valueType="num">
                                      <p:cBhvr additive="base">
                                        <p:cTn id="7" dur="500" fill="hold"/>
                                        <p:tgtEl>
                                          <p:spTgt spid="101379"/>
                                        </p:tgtEl>
                                        <p:attrNameLst>
                                          <p:attrName>ppt_x</p:attrName>
                                        </p:attrNameLst>
                                      </p:cBhvr>
                                      <p:tavLst>
                                        <p:tav tm="0">
                                          <p:val>
                                            <p:strVal val="#ppt_x"/>
                                          </p:val>
                                        </p:tav>
                                        <p:tav tm="100000">
                                          <p:val>
                                            <p:strVal val="#ppt_x"/>
                                          </p:val>
                                        </p:tav>
                                      </p:tavLst>
                                    </p:anim>
                                    <p:anim calcmode="lin" valueType="num">
                                      <p:cBhvr additive="base">
                                        <p:cTn id="8" dur="500" fill="hold"/>
                                        <p:tgtEl>
                                          <p:spTgt spid="101379"/>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101377"/>
                                        </p:tgtEl>
                                        <p:attrNameLst>
                                          <p:attrName>style.visibility</p:attrName>
                                        </p:attrNameLst>
                                      </p:cBhvr>
                                      <p:to>
                                        <p:strVal val="visible"/>
                                      </p:to>
                                    </p:set>
                                    <p:anim calcmode="lin" valueType="num">
                                      <p:cBhvr additive="base">
                                        <p:cTn id="12" dur="500" fill="hold"/>
                                        <p:tgtEl>
                                          <p:spTgt spid="101377"/>
                                        </p:tgtEl>
                                        <p:attrNameLst>
                                          <p:attrName>ppt_x</p:attrName>
                                        </p:attrNameLst>
                                      </p:cBhvr>
                                      <p:tavLst>
                                        <p:tav tm="0">
                                          <p:val>
                                            <p:strVal val="#ppt_x"/>
                                          </p:val>
                                        </p:tav>
                                        <p:tav tm="100000">
                                          <p:val>
                                            <p:strVal val="#ppt_x"/>
                                          </p:val>
                                        </p:tav>
                                      </p:tavLst>
                                    </p:anim>
                                    <p:anim calcmode="lin" valueType="num">
                                      <p:cBhvr additive="base">
                                        <p:cTn id="13" dur="500" fill="hold"/>
                                        <p:tgtEl>
                                          <p:spTgt spid="101377"/>
                                        </p:tgtEl>
                                        <p:attrNameLst>
                                          <p:attrName>ppt_y</p:attrName>
                                        </p:attrNameLst>
                                      </p:cBhvr>
                                      <p:tavLst>
                                        <p:tav tm="0">
                                          <p:val>
                                            <p:strVal val="0-#ppt_h/2"/>
                                          </p:val>
                                        </p:tav>
                                        <p:tav tm="100000">
                                          <p:val>
                                            <p:strVal val="#ppt_y"/>
                                          </p:val>
                                        </p:tav>
                                      </p:tavLst>
                                    </p:anim>
                                  </p:childTnLst>
                                </p:cTn>
                              </p:par>
                            </p:childTnLst>
                          </p:cTn>
                        </p:par>
                        <p:par>
                          <p:cTn id="14" fill="hold" nodeType="afterGroup">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01378"/>
                                        </p:tgtEl>
                                        <p:attrNameLst>
                                          <p:attrName>style.visibility</p:attrName>
                                        </p:attrNameLst>
                                      </p:cBhvr>
                                      <p:to>
                                        <p:strVal val="visible"/>
                                      </p:to>
                                    </p:set>
                                    <p:anim calcmode="lin" valueType="num">
                                      <p:cBhvr additive="base">
                                        <p:cTn id="17" dur="500" fill="hold"/>
                                        <p:tgtEl>
                                          <p:spTgt spid="101378"/>
                                        </p:tgtEl>
                                        <p:attrNameLst>
                                          <p:attrName>ppt_x</p:attrName>
                                        </p:attrNameLst>
                                      </p:cBhvr>
                                      <p:tavLst>
                                        <p:tav tm="0">
                                          <p:val>
                                            <p:strVal val="#ppt_x"/>
                                          </p:val>
                                        </p:tav>
                                        <p:tav tm="100000">
                                          <p:val>
                                            <p:strVal val="#ppt_x"/>
                                          </p:val>
                                        </p:tav>
                                      </p:tavLst>
                                    </p:anim>
                                    <p:anim calcmode="lin" valueType="num">
                                      <p:cBhvr additive="base">
                                        <p:cTn id="18" dur="500" fill="hold"/>
                                        <p:tgtEl>
                                          <p:spTgt spid="1013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7" grpId="0" autoUpdateAnimBg="0"/>
      <p:bldP spid="101378"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1"/>
          <p:cNvSpPr>
            <a:spLocks noGrp="1" noChangeArrowheads="1"/>
          </p:cNvSpPr>
          <p:nvPr>
            <p:ph type="title"/>
          </p:nvPr>
        </p:nvSpPr>
        <p:spPr>
          <a:xfrm>
            <a:off x="1917700" y="711200"/>
            <a:ext cx="8915400" cy="1854200"/>
          </a:xfrm>
          <a:effectLst>
            <a:outerShdw blurRad="127000" dist="25399" dir="2700000" algn="ctr" rotWithShape="0">
              <a:srgbClr val="000000">
                <a:alpha val="34998"/>
              </a:srgbClr>
            </a:outerShdw>
          </a:effectLst>
        </p:spPr>
        <p:txBody>
          <a:bodyPr/>
          <a:lstStyle/>
          <a:p>
            <a:pPr algn="ctr" eaLnBrk="1" hangingPunct="1">
              <a:defRPr/>
            </a:pPr>
            <a:r>
              <a:rPr lang="en-US" sz="7600" dirty="0">
                <a:latin typeface="Arial" charset="0"/>
                <a:ea typeface="Myriad Pro Semibold" charset="0"/>
                <a:sym typeface="Myriad Pro Semibold" charset="0"/>
              </a:rPr>
              <a:t>TEACH-TO’s</a:t>
            </a:r>
            <a:r>
              <a:rPr lang="en-US" sz="7100" dirty="0">
                <a:latin typeface="Arial" charset="0"/>
                <a:ea typeface="Myriad Pro Semibold" charset="0"/>
                <a:sym typeface="Myriad Pro Semibold" charset="0"/>
              </a:rPr>
              <a:t>™</a:t>
            </a:r>
            <a:endParaRPr lang="en-US" sz="7100" dirty="0">
              <a:latin typeface="Arial" charset="0"/>
              <a:ea typeface="ヒラギノ角ゴ ProN W6" charset="-128"/>
              <a:sym typeface="Myriad Pro Semibold" charset="0"/>
            </a:endParaRPr>
          </a:p>
        </p:txBody>
      </p:sp>
      <p:sp>
        <p:nvSpPr>
          <p:cNvPr id="68610" name="Rectangle 2"/>
          <p:cNvSpPr>
            <a:spLocks/>
          </p:cNvSpPr>
          <p:nvPr/>
        </p:nvSpPr>
        <p:spPr bwMode="auto">
          <a:xfrm>
            <a:off x="825500" y="2235200"/>
            <a:ext cx="110998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sz="4200">
                <a:solidFill>
                  <a:srgbClr val="FFFFFF"/>
                </a:solidFill>
                <a:latin typeface="Gill Sans" charset="0"/>
                <a:ea typeface="ヒラギノ角ゴ ProN W3" charset="-128"/>
                <a:sym typeface="Gill Sans" charset="0"/>
              </a:defRPr>
            </a:lvl1pPr>
            <a:lvl2pPr marL="742950" indent="-285750" eaLnBrk="0" hangingPunct="0">
              <a:defRPr sz="4200">
                <a:solidFill>
                  <a:srgbClr val="FFFFFF"/>
                </a:solidFill>
                <a:latin typeface="Gill Sans" charset="0"/>
                <a:ea typeface="ヒラギノ角ゴ ProN W3" charset="-128"/>
                <a:sym typeface="Gill Sans" charset="0"/>
              </a:defRPr>
            </a:lvl2pPr>
            <a:lvl3pPr marL="1143000" indent="-228600" eaLnBrk="0" hangingPunct="0">
              <a:defRPr sz="4200">
                <a:solidFill>
                  <a:srgbClr val="FFFFFF"/>
                </a:solidFill>
                <a:latin typeface="Gill Sans" charset="0"/>
                <a:ea typeface="ヒラギノ角ゴ ProN W3" charset="-128"/>
                <a:sym typeface="Gill Sans" charset="0"/>
              </a:defRPr>
            </a:lvl3pPr>
            <a:lvl4pPr marL="1600200" indent="-228600" eaLnBrk="0" hangingPunct="0">
              <a:defRPr sz="4200">
                <a:solidFill>
                  <a:srgbClr val="FFFFFF"/>
                </a:solidFill>
                <a:latin typeface="Gill Sans" charset="0"/>
                <a:ea typeface="ヒラギノ角ゴ ProN W3" charset="-128"/>
                <a:sym typeface="Gill Sans" charset="0"/>
              </a:defRPr>
            </a:lvl4pPr>
            <a:lvl5pPr marL="2057400" indent="-228600" eaLnBrk="0" hangingPunct="0">
              <a:defRPr sz="42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42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42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42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4200">
                <a:solidFill>
                  <a:srgbClr val="FFFFFF"/>
                </a:solidFill>
                <a:latin typeface="Gill Sans" charset="0"/>
                <a:ea typeface="ヒラギノ角ゴ ProN W3" charset="-128"/>
                <a:sym typeface="Gill Sans" charset="0"/>
              </a:defRPr>
            </a:lvl9pPr>
          </a:lstStyle>
          <a:p>
            <a:pPr eaLnBrk="1" hangingPunct="1">
              <a:lnSpc>
                <a:spcPct val="80000"/>
              </a:lnSpc>
            </a:pPr>
            <a:r>
              <a:rPr lang="en-US" altLang="en-US" sz="4700" dirty="0">
                <a:solidFill>
                  <a:srgbClr val="2D6A1E"/>
                </a:solidFill>
                <a:latin typeface="Arial" panose="020B0604020202020204" pitchFamily="34" charset="0"/>
                <a:sym typeface="Myriad Pro Light" charset="0"/>
              </a:rPr>
              <a:t>What is a Teach To?</a:t>
            </a:r>
          </a:p>
        </p:txBody>
      </p:sp>
      <p:sp>
        <p:nvSpPr>
          <p:cNvPr id="68611" name="Line 3"/>
          <p:cNvSpPr>
            <a:spLocks noChangeShapeType="1"/>
          </p:cNvSpPr>
          <p:nvPr/>
        </p:nvSpPr>
        <p:spPr bwMode="auto">
          <a:xfrm>
            <a:off x="722313" y="2590800"/>
            <a:ext cx="8015287" cy="0"/>
          </a:xfrm>
          <a:prstGeom prst="line">
            <a:avLst/>
          </a:prstGeom>
          <a:noFill/>
          <a:ln w="6350">
            <a:solidFill>
              <a:schemeClr val="tx1">
                <a:alpha val="36078"/>
              </a:schemeClr>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pic>
        <p:nvPicPr>
          <p:cNvPr id="68612" name="Picture 4"/>
          <p:cNvPicPr>
            <a:picLocks noChangeAspect="1" noChangeArrowheads="1"/>
          </p:cNvPicPr>
          <p:nvPr/>
        </p:nvPicPr>
        <p:blipFill>
          <a:blip r:embed="rId2"/>
          <a:srcRect/>
          <a:stretch>
            <a:fillRect/>
          </a:stretch>
        </p:blipFill>
        <p:spPr bwMode="auto">
          <a:xfrm>
            <a:off x="3848100" y="3910013"/>
            <a:ext cx="5334000" cy="5205412"/>
          </a:xfrm>
          <a:prstGeom prst="rect">
            <a:avLst/>
          </a:prstGeom>
          <a:noFill/>
          <a:ln>
            <a:noFill/>
          </a:ln>
          <a:effectLst>
            <a:outerShdw blurRad="127000" dist="25399" dir="2700000" algn="ctr" rotWithShape="0">
              <a:schemeClr val="bg2">
                <a:alpha val="7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68613" name="Picture 5"/>
          <p:cNvPicPr>
            <a:picLocks noChangeAspect="1" noChangeArrowheads="1"/>
          </p:cNvPicPr>
          <p:nvPr/>
        </p:nvPicPr>
        <p:blipFill>
          <a:blip r:embed="rId3"/>
          <a:srcRect/>
          <a:stretch>
            <a:fillRect/>
          </a:stretch>
        </p:blipFill>
        <p:spPr bwMode="auto">
          <a:xfrm>
            <a:off x="0" y="6019800"/>
            <a:ext cx="13457238" cy="3944938"/>
          </a:xfrm>
          <a:prstGeom prst="rect">
            <a:avLst/>
          </a:prstGeom>
          <a:noFill/>
          <a:ln>
            <a:noFill/>
          </a:ln>
          <a:effectLst>
            <a:outerShdw blurRad="127000" dist="25399" dir="2700000" algn="ctr" rotWithShape="0">
              <a:schemeClr val="bg2">
                <a:alpha val="4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entr" presetSubtype="0" fill="hold" grpId="0" nodeType="afterEffect">
                                  <p:stCondLst>
                                    <p:cond delay="0"/>
                                  </p:stCondLst>
                                  <p:childTnLst>
                                    <p:set>
                                      <p:cBhvr>
                                        <p:cTn id="6" dur="1" fill="hold">
                                          <p:stCondLst>
                                            <p:cond delay="499"/>
                                          </p:stCondLst>
                                        </p:cTn>
                                        <p:tgtEl>
                                          <p:spTgt spid="68610"/>
                                        </p:tgtEl>
                                        <p:attrNameLst>
                                          <p:attrName>style.visibility</p:attrName>
                                        </p:attrNameLst>
                                      </p:cBhvr>
                                      <p:to>
                                        <p:strVal val="visible"/>
                                      </p:to>
                                    </p:set>
                                  </p:childTnLst>
                                </p:cTn>
                              </p:par>
                            </p:childTnLst>
                          </p:cTn>
                        </p:par>
                        <p:par>
                          <p:cTn id="7" fill="hold" nodeType="afterGroup">
                            <p:stCondLst>
                              <p:cond delay="500"/>
                            </p:stCondLst>
                            <p:childTnLst>
                              <p:par>
                                <p:cTn id="8" presetID="22" presetClass="entr" presetSubtype="8" fill="hold" nodeType="afterEffect">
                                  <p:stCondLst>
                                    <p:cond delay="0"/>
                                  </p:stCondLst>
                                  <p:childTnLst>
                                    <p:set>
                                      <p:cBhvr>
                                        <p:cTn id="9" dur="1" fill="hold">
                                          <p:stCondLst>
                                            <p:cond delay="0"/>
                                          </p:stCondLst>
                                        </p:cTn>
                                        <p:tgtEl>
                                          <p:spTgt spid="68611"/>
                                        </p:tgtEl>
                                        <p:attrNameLst>
                                          <p:attrName>style.visibility</p:attrName>
                                        </p:attrNameLst>
                                      </p:cBhvr>
                                      <p:to>
                                        <p:strVal val="visible"/>
                                      </p:to>
                                    </p:set>
                                    <p:animEffect transition="in" filter="wipe(left)">
                                      <p:cBhvr>
                                        <p:cTn id="10" dur="500"/>
                                        <p:tgtEl>
                                          <p:spTgt spid="68611"/>
                                        </p:tgtEl>
                                      </p:cBhvr>
                                    </p:animEffect>
                                  </p:childTnLst>
                                </p:cTn>
                              </p:par>
                            </p:childTnLst>
                          </p:cTn>
                        </p:par>
                        <p:par>
                          <p:cTn id="11" fill="hold" nodeType="afterGroup">
                            <p:stCondLst>
                              <p:cond delay="1000"/>
                            </p:stCondLst>
                            <p:childTnLst>
                              <p:par>
                                <p:cTn id="12" presetID="22" presetClass="entr" presetSubtype="8" fill="hold" nodeType="afterEffect">
                                  <p:stCondLst>
                                    <p:cond delay="0"/>
                                  </p:stCondLst>
                                  <p:childTnLst>
                                    <p:set>
                                      <p:cBhvr>
                                        <p:cTn id="13" dur="1" fill="hold">
                                          <p:stCondLst>
                                            <p:cond delay="0"/>
                                          </p:stCondLst>
                                        </p:cTn>
                                        <p:tgtEl>
                                          <p:spTgt spid="68612"/>
                                        </p:tgtEl>
                                        <p:attrNameLst>
                                          <p:attrName>style.visibility</p:attrName>
                                        </p:attrNameLst>
                                      </p:cBhvr>
                                      <p:to>
                                        <p:strVal val="visible"/>
                                      </p:to>
                                    </p:set>
                                    <p:animEffect transition="in" filter="wipe(left)">
                                      <p:cBhvr>
                                        <p:cTn id="14" dur="500"/>
                                        <p:tgtEl>
                                          <p:spTgt spid="686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0"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p:cNvGrpSpPr>
          <p:nvPr/>
        </p:nvGrpSpPr>
        <p:grpSpPr bwMode="auto">
          <a:xfrm>
            <a:off x="2171700" y="2892425"/>
            <a:ext cx="8659813" cy="1349375"/>
            <a:chOff x="0" y="0"/>
            <a:chExt cx="5455" cy="850"/>
          </a:xfrm>
        </p:grpSpPr>
        <p:pic>
          <p:nvPicPr>
            <p:cNvPr id="4" name="Picture 2"/>
            <p:cNvPicPr>
              <a:picLocks noChangeAspect="1" noChangeArrowheads="1"/>
            </p:cNvPicPr>
            <p:nvPr/>
          </p:nvPicPr>
          <p:blipFill>
            <a:blip r:embed="rId2"/>
            <a:srcRect/>
            <a:stretch>
              <a:fillRect/>
            </a:stretch>
          </p:blipFill>
          <p:spPr bwMode="auto">
            <a:xfrm>
              <a:off x="0" y="0"/>
              <a:ext cx="5200" cy="850"/>
            </a:xfrm>
            <a:prstGeom prst="rect">
              <a:avLst/>
            </a:prstGeom>
            <a:noFill/>
            <a:ln>
              <a:noFill/>
            </a:ln>
            <a:effectLst>
              <a:outerShdw blurRad="127000" dist="25399" dir="2700000" algn="ctr" rotWithShape="0">
                <a:schemeClr val="bg2">
                  <a:alpha val="7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40293" name="Rectangle 3"/>
            <p:cNvSpPr>
              <a:spLocks/>
            </p:cNvSpPr>
            <p:nvPr/>
          </p:nvSpPr>
          <p:spPr bwMode="auto">
            <a:xfrm>
              <a:off x="5205" y="82"/>
              <a:ext cx="250" cy="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sz="4200">
                  <a:solidFill>
                    <a:srgbClr val="FFFFFF"/>
                  </a:solidFill>
                  <a:latin typeface="Gill Sans" charset="0"/>
                  <a:ea typeface="ヒラギノ角ゴ ProN W3" charset="-128"/>
                  <a:sym typeface="Gill Sans" charset="0"/>
                </a:defRPr>
              </a:lvl1pPr>
              <a:lvl2pPr marL="742950" indent="-285750" eaLnBrk="0" hangingPunct="0">
                <a:defRPr sz="4200">
                  <a:solidFill>
                    <a:srgbClr val="FFFFFF"/>
                  </a:solidFill>
                  <a:latin typeface="Gill Sans" charset="0"/>
                  <a:ea typeface="ヒラギノ角ゴ ProN W3" charset="-128"/>
                  <a:sym typeface="Gill Sans" charset="0"/>
                </a:defRPr>
              </a:lvl2pPr>
              <a:lvl3pPr marL="1143000" indent="-228600" eaLnBrk="0" hangingPunct="0">
                <a:defRPr sz="4200">
                  <a:solidFill>
                    <a:srgbClr val="FFFFFF"/>
                  </a:solidFill>
                  <a:latin typeface="Gill Sans" charset="0"/>
                  <a:ea typeface="ヒラギノ角ゴ ProN W3" charset="-128"/>
                  <a:sym typeface="Gill Sans" charset="0"/>
                </a:defRPr>
              </a:lvl3pPr>
              <a:lvl4pPr marL="1600200" indent="-228600" eaLnBrk="0" hangingPunct="0">
                <a:defRPr sz="4200">
                  <a:solidFill>
                    <a:srgbClr val="FFFFFF"/>
                  </a:solidFill>
                  <a:latin typeface="Gill Sans" charset="0"/>
                  <a:ea typeface="ヒラギノ角ゴ ProN W3" charset="-128"/>
                  <a:sym typeface="Gill Sans" charset="0"/>
                </a:defRPr>
              </a:lvl4pPr>
              <a:lvl5pPr marL="2057400" indent="-228600" eaLnBrk="0" hangingPunct="0">
                <a:defRPr sz="42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42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42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42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4200">
                  <a:solidFill>
                    <a:srgbClr val="FFFFFF"/>
                  </a:solidFill>
                  <a:latin typeface="Gill Sans" charset="0"/>
                  <a:ea typeface="ヒラギノ角ゴ ProN W3" charset="-128"/>
                  <a:sym typeface="Gill Sans" charset="0"/>
                </a:defRPr>
              </a:lvl9pPr>
            </a:lstStyle>
            <a:p>
              <a:pPr eaLnBrk="1" hangingPunct="1"/>
              <a:r>
                <a:rPr lang="en-US" altLang="en-US" sz="1100">
                  <a:solidFill>
                    <a:srgbClr val="FFFC97"/>
                  </a:solidFill>
                </a:rPr>
                <a:t>TM</a:t>
              </a:r>
            </a:p>
          </p:txBody>
        </p:sp>
      </p:gr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nodeType="afterGroup">
                            <p:stCondLst>
                              <p:cond delay="500"/>
                            </p:stCondLst>
                            <p:childTnLst>
                              <p:par>
                                <p:cTn id="9" presetID="10" presetClass="exit" presetSubtype="0" fill="hold" nodeType="afterEffect">
                                  <p:stCondLst>
                                    <p:cond delay="3000"/>
                                  </p:stCondLst>
                                  <p:childTnLst>
                                    <p:animEffect transition="out" filter="fade">
                                      <p:cBhvr>
                                        <p:cTn id="10" dur="500"/>
                                        <p:tgtEl>
                                          <p:spTgt spid="3"/>
                                        </p:tgtEl>
                                      </p:cBhvr>
                                    </p:animEffect>
                                    <p:set>
                                      <p:cBhvr>
                                        <p:cTn id="11"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itle &amp; Bullets plain">
  <a:themeElements>
    <a:clrScheme name="">
      <a:dk1>
        <a:srgbClr val="0A2E6B"/>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Title &amp; Bullets plain">
      <a:majorFont>
        <a:latin typeface="Myriad Pro"/>
        <a:ea typeface="ヒラギノ角ゴ ProN W3"/>
        <a:cs typeface="ヒラギノ角ゴ ProN W3"/>
      </a:majorFont>
      <a:minorFont>
        <a:latin typeface="Myriad Pro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FFFFFF"/>
            </a:solidFill>
            <a:effectLst/>
            <a:latin typeface="Gill Sans" charset="0"/>
            <a:ea typeface="ヒラギノ角ゴ ProN W3" charset="-128"/>
            <a:cs typeface="ヒラギノ角ゴ ProN W3" charset="-128"/>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FFFFFF"/>
            </a:solidFill>
            <a:effectLst/>
            <a:latin typeface="Gill Sans" charset="0"/>
            <a:ea typeface="ヒラギノ角ゴ ProN W3" charset="-128"/>
            <a:cs typeface="ヒラギノ角ゴ ProN W3" charset="-128"/>
            <a:sym typeface="Gill Sans" charset="0"/>
          </a:defRPr>
        </a:defPPr>
      </a:lstStyle>
    </a:lnDef>
  </a:objectDefaults>
  <a:extraClrSchemeLst>
    <a:extraClrScheme>
      <a:clrScheme name="Title &amp; Bullets plai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itle &amp; Subtitle copy">
  <a:themeElements>
    <a:clrScheme name="">
      <a:dk1>
        <a:srgbClr val="000000"/>
      </a:dk1>
      <a:lt1>
        <a:srgbClr val="FFFFFF"/>
      </a:lt1>
      <a:dk2>
        <a:srgbClr val="000000"/>
      </a:dk2>
      <a:lt2>
        <a:srgbClr val="000000"/>
      </a:lt2>
      <a:accent1>
        <a:srgbClr val="0A2E6B"/>
      </a:accent1>
      <a:accent2>
        <a:srgbClr val="333399"/>
      </a:accent2>
      <a:accent3>
        <a:srgbClr val="AAAAAA"/>
      </a:accent3>
      <a:accent4>
        <a:srgbClr val="DADADA"/>
      </a:accent4>
      <a:accent5>
        <a:srgbClr val="AAADBA"/>
      </a:accent5>
      <a:accent6>
        <a:srgbClr val="2D2D8A"/>
      </a:accent6>
      <a:hlink>
        <a:srgbClr val="009999"/>
      </a:hlink>
      <a:folHlink>
        <a:srgbClr val="99CC00"/>
      </a:folHlink>
    </a:clrScheme>
    <a:fontScheme name="Title &amp; Subtitle copy">
      <a:majorFont>
        <a:latin typeface="Gill Sans"/>
        <a:ea typeface="ヒラギノ角ゴ ProN W3"/>
        <a:cs typeface="ヒラギノ角ゴ ProN W3"/>
      </a:majorFont>
      <a:minorFont>
        <a:latin typeface="Myriad Pro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FFFFFF"/>
            </a:solidFill>
            <a:effectLst/>
            <a:latin typeface="Gill Sans" charset="0"/>
            <a:ea typeface="ヒラギノ角ゴ ProN W3" charset="-128"/>
            <a:cs typeface="ヒラギノ角ゴ ProN W3" charset="-128"/>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FFFFFF"/>
            </a:solidFill>
            <a:effectLst/>
            <a:latin typeface="Gill Sans" charset="0"/>
            <a:ea typeface="ヒラギノ角ゴ ProN W3" charset="-128"/>
            <a:cs typeface="ヒラギノ角ゴ ProN W3" charset="-128"/>
            <a:sym typeface="Gill Sans" charset="0"/>
          </a:defRPr>
        </a:defPPr>
      </a:lstStyle>
    </a:lnDef>
  </a:objectDefaults>
  <a:extraClrSchemeLst>
    <a:extraClrScheme>
      <a:clrScheme name="Title &amp; Subtitle cop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1511</TotalTime>
  <Pages>0</Pages>
  <Words>167</Words>
  <Characters>0</Characters>
  <Application>Microsoft Office PowerPoint</Application>
  <PresentationFormat>Custom</PresentationFormat>
  <Lines>0</Lines>
  <Paragraphs>35</Paragraphs>
  <Slides>11</Slides>
  <Notes>0</Notes>
  <HiddenSlides>0</HiddenSlides>
  <MMClips>0</MMClips>
  <ScaleCrop>false</ScaleCrop>
  <HeadingPairs>
    <vt:vector size="4" baseType="variant">
      <vt:variant>
        <vt:lpstr>Theme</vt:lpstr>
      </vt:variant>
      <vt:variant>
        <vt:i4>3</vt:i4>
      </vt:variant>
      <vt:variant>
        <vt:lpstr>Slide Titles</vt:lpstr>
      </vt:variant>
      <vt:variant>
        <vt:i4>11</vt:i4>
      </vt:variant>
    </vt:vector>
  </HeadingPairs>
  <TitlesOfParts>
    <vt:vector size="14" baseType="lpstr">
      <vt:lpstr>Title &amp; Bullets plain</vt:lpstr>
      <vt:lpstr>Custom Design</vt:lpstr>
      <vt:lpstr>Title &amp; Subtitle copy</vt:lpstr>
      <vt:lpstr>TEACH!  Tirelessly Educating And Changing Habits</vt:lpstr>
      <vt:lpstr>Breakout Session Title!  Educators on average are losing 5-9 hours a week on lower-level discipline challenges. Low-level disruptions are stealing precious instruction time. Academics and discipline go hand in hand. You can be the best content instructor, but without the ability to control the classroom the best lessons remain undelivered. Participants will learn how to avoid the "debate bait"—how to eliminate warnings and multiple requests. Participants will learn how to increase academics, decrease discipline challenges, gain parent support, and empower all educators. Participants will be encouraged and challenged to implement strategies and techniques that will change the classroom and campus climate immediately. Educators have reported a 70 percent and more success rate in reducing discipline using these techniques and strategies.  </vt:lpstr>
      <vt:lpstr>“If not now, when?   If not here, where?”  – Sir Winston Churchill  It is time to reclaim instruction time!  Do we truly have high expectations when we allow students to act inappropriately?  What message are we sending them when we “pay” students to behave? We can no longer continue going through the motions and expect positive change.  We need to take a stand for what is best… high expectations for academics and discipline… it only makes sense!</vt:lpstr>
      <vt:lpstr>“If not now, when?   If not here, where?”  – Sir Winston Churchill  Classroom management was rated as the most important variable to building and sustaining a high achieving classroom. Classroom management (or lack of) is also the number one reason why educators are leaving the profession.  You do not need to spend any more money on new curricula, fancy programs, or trendy experts to increase student performance.  You need to give your teachers world-class classroom management training.  You need to give your students the calm, quiet, happy, high-performing environments in which they can excel.  Your campus needs “Time To Teach” techniques and strategies for success!</vt:lpstr>
      <vt:lpstr>PowerPoint Presentation</vt:lpstr>
      <vt:lpstr>PowerPoint Presentation</vt:lpstr>
      <vt:lpstr>IF IT’S NOT FIXED, BREAK IT PHYSICAL COMPONENT</vt:lpstr>
      <vt:lpstr>TEACH-TO’s™</vt:lpstr>
      <vt:lpstr>PowerPoint Presentation</vt:lpstr>
      <vt:lpstr>PowerPoint Presentation</vt:lpstr>
      <vt:lpstr>Thank you for selecting this break-out session to attend.  Please email me after the conference for any additional information you may need –   Dr. Rochelle Lowery drrochellelowery@gmail.com</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Rick</dc:creator>
  <cp:lastModifiedBy>Owner</cp:lastModifiedBy>
  <cp:revision>38</cp:revision>
  <dcterms:created xsi:type="dcterms:W3CDTF">2010-11-10T22:07:03Z</dcterms:created>
  <dcterms:modified xsi:type="dcterms:W3CDTF">2018-08-13T22:59:38Z</dcterms:modified>
</cp:coreProperties>
</file>