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theme/theme31.xml" ContentType="application/vnd.openxmlformats-officedocument.theme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theme/theme32.xml" ContentType="application/vnd.openxmlformats-officedocument.theme+xml"/>
  <Override PartName="/ppt/theme/theme3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50" r:id="rId2"/>
    <p:sldMasterId id="2147483651" r:id="rId3"/>
    <p:sldMasterId id="2147483652" r:id="rId4"/>
    <p:sldMasterId id="2147483653" r:id="rId5"/>
    <p:sldMasterId id="2147483654" r:id="rId6"/>
    <p:sldMasterId id="2147483655" r:id="rId7"/>
    <p:sldMasterId id="2147483656" r:id="rId8"/>
    <p:sldMasterId id="2147483657" r:id="rId9"/>
    <p:sldMasterId id="2147483658" r:id="rId10"/>
    <p:sldMasterId id="2147483659" r:id="rId11"/>
    <p:sldMasterId id="2147483660" r:id="rId12"/>
    <p:sldMasterId id="2147483661" r:id="rId13"/>
    <p:sldMasterId id="2147483662" r:id="rId14"/>
    <p:sldMasterId id="2147483663" r:id="rId15"/>
    <p:sldMasterId id="2147483664" r:id="rId16"/>
    <p:sldMasterId id="2147483665" r:id="rId17"/>
    <p:sldMasterId id="2147483666" r:id="rId18"/>
    <p:sldMasterId id="2147483667" r:id="rId19"/>
    <p:sldMasterId id="2147483668" r:id="rId20"/>
    <p:sldMasterId id="2147483669" r:id="rId21"/>
    <p:sldMasterId id="2147483670" r:id="rId22"/>
    <p:sldMasterId id="2147483671" r:id="rId23"/>
    <p:sldMasterId id="2147483672" r:id="rId24"/>
    <p:sldMasterId id="2147483673" r:id="rId25"/>
    <p:sldMasterId id="2147483674" r:id="rId26"/>
    <p:sldMasterId id="2147483675" r:id="rId27"/>
    <p:sldMasterId id="2147483676" r:id="rId28"/>
    <p:sldMasterId id="2147483677" r:id="rId29"/>
    <p:sldMasterId id="2147483678" r:id="rId30"/>
    <p:sldMasterId id="2147484020" r:id="rId31"/>
    <p:sldMasterId id="2147484406" r:id="rId32"/>
  </p:sldMasterIdLst>
  <p:notesMasterIdLst>
    <p:notesMasterId r:id="rId68"/>
  </p:notesMasterIdLst>
  <p:sldIdLst>
    <p:sldId id="314" r:id="rId33"/>
    <p:sldId id="278" r:id="rId34"/>
    <p:sldId id="261" r:id="rId35"/>
    <p:sldId id="262" r:id="rId36"/>
    <p:sldId id="263" r:id="rId37"/>
    <p:sldId id="264" r:id="rId38"/>
    <p:sldId id="265" r:id="rId39"/>
    <p:sldId id="266" r:id="rId40"/>
    <p:sldId id="267" r:id="rId41"/>
    <p:sldId id="268" r:id="rId42"/>
    <p:sldId id="269" r:id="rId43"/>
    <p:sldId id="270" r:id="rId44"/>
    <p:sldId id="307" r:id="rId45"/>
    <p:sldId id="289" r:id="rId46"/>
    <p:sldId id="290" r:id="rId47"/>
    <p:sldId id="308" r:id="rId48"/>
    <p:sldId id="309" r:id="rId49"/>
    <p:sldId id="310" r:id="rId50"/>
    <p:sldId id="313" r:id="rId51"/>
    <p:sldId id="311" r:id="rId52"/>
    <p:sldId id="312" r:id="rId53"/>
    <p:sldId id="294" r:id="rId54"/>
    <p:sldId id="295" r:id="rId55"/>
    <p:sldId id="302" r:id="rId56"/>
    <p:sldId id="303" r:id="rId57"/>
    <p:sldId id="304" r:id="rId58"/>
    <p:sldId id="305" r:id="rId59"/>
    <p:sldId id="306" r:id="rId60"/>
    <p:sldId id="296" r:id="rId61"/>
    <p:sldId id="298" r:id="rId62"/>
    <p:sldId id="299" r:id="rId63"/>
    <p:sldId id="300" r:id="rId64"/>
    <p:sldId id="301" r:id="rId65"/>
    <p:sldId id="297" r:id="rId66"/>
    <p:sldId id="282" r:id="rId67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Helvetica Neue Light" pitchFamily="4" charset="0"/>
        <a:ea typeface="ヒラギノ角ゴ ProN W3" pitchFamily="4" charset="-128"/>
        <a:cs typeface="ヒラギノ角ゴ ProN W3" pitchFamily="4" charset="-128"/>
        <a:sym typeface="Helvetica Neue Light" pitchFamily="4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Helvetica Neue Light" pitchFamily="4" charset="0"/>
        <a:ea typeface="ヒラギノ角ゴ ProN W3" pitchFamily="4" charset="-128"/>
        <a:cs typeface="ヒラギノ角ゴ ProN W3" pitchFamily="4" charset="-128"/>
        <a:sym typeface="Helvetica Neue Light" pitchFamily="4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Helvetica Neue Light" pitchFamily="4" charset="0"/>
        <a:ea typeface="ヒラギノ角ゴ ProN W3" pitchFamily="4" charset="-128"/>
        <a:cs typeface="ヒラギノ角ゴ ProN W3" pitchFamily="4" charset="-128"/>
        <a:sym typeface="Helvetica Neue Light" pitchFamily="4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Helvetica Neue Light" pitchFamily="4" charset="0"/>
        <a:ea typeface="ヒラギノ角ゴ ProN W3" pitchFamily="4" charset="-128"/>
        <a:cs typeface="ヒラギノ角ゴ ProN W3" pitchFamily="4" charset="-128"/>
        <a:sym typeface="Helvetica Neue Light" pitchFamily="4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Helvetica Neue Light" pitchFamily="4" charset="0"/>
        <a:ea typeface="ヒラギノ角ゴ ProN W3" pitchFamily="4" charset="-128"/>
        <a:cs typeface="ヒラギノ角ゴ ProN W3" pitchFamily="4" charset="-128"/>
        <a:sym typeface="Helvetica Neue Light" pitchFamily="4" charset="0"/>
      </a:defRPr>
    </a:lvl5pPr>
    <a:lvl6pPr marL="2286000" algn="l" defTabSz="457200" rtl="0" eaLnBrk="1" latinLnBrk="0" hangingPunct="1">
      <a:defRPr sz="4200" kern="1200">
        <a:solidFill>
          <a:srgbClr val="000000"/>
        </a:solidFill>
        <a:latin typeface="Helvetica Neue Light" pitchFamily="4" charset="0"/>
        <a:ea typeface="ヒラギノ角ゴ ProN W3" pitchFamily="4" charset="-128"/>
        <a:cs typeface="ヒラギノ角ゴ ProN W3" pitchFamily="4" charset="-128"/>
        <a:sym typeface="Helvetica Neue Light" pitchFamily="4" charset="0"/>
      </a:defRPr>
    </a:lvl6pPr>
    <a:lvl7pPr marL="2743200" algn="l" defTabSz="457200" rtl="0" eaLnBrk="1" latinLnBrk="0" hangingPunct="1">
      <a:defRPr sz="4200" kern="1200">
        <a:solidFill>
          <a:srgbClr val="000000"/>
        </a:solidFill>
        <a:latin typeface="Helvetica Neue Light" pitchFamily="4" charset="0"/>
        <a:ea typeface="ヒラギノ角ゴ ProN W3" pitchFamily="4" charset="-128"/>
        <a:cs typeface="ヒラギノ角ゴ ProN W3" pitchFamily="4" charset="-128"/>
        <a:sym typeface="Helvetica Neue Light" pitchFamily="4" charset="0"/>
      </a:defRPr>
    </a:lvl7pPr>
    <a:lvl8pPr marL="3200400" algn="l" defTabSz="457200" rtl="0" eaLnBrk="1" latinLnBrk="0" hangingPunct="1">
      <a:defRPr sz="4200" kern="1200">
        <a:solidFill>
          <a:srgbClr val="000000"/>
        </a:solidFill>
        <a:latin typeface="Helvetica Neue Light" pitchFamily="4" charset="0"/>
        <a:ea typeface="ヒラギノ角ゴ ProN W3" pitchFamily="4" charset="-128"/>
        <a:cs typeface="ヒラギノ角ゴ ProN W3" pitchFamily="4" charset="-128"/>
        <a:sym typeface="Helvetica Neue Light" pitchFamily="4" charset="0"/>
      </a:defRPr>
    </a:lvl8pPr>
    <a:lvl9pPr marL="3657600" algn="l" defTabSz="457200" rtl="0" eaLnBrk="1" latinLnBrk="0" hangingPunct="1">
      <a:defRPr sz="4200" kern="1200">
        <a:solidFill>
          <a:srgbClr val="000000"/>
        </a:solidFill>
        <a:latin typeface="Helvetica Neue Light" pitchFamily="4" charset="0"/>
        <a:ea typeface="ヒラギノ角ゴ ProN W3" pitchFamily="4" charset="-128"/>
        <a:cs typeface="ヒラギノ角ゴ ProN W3" pitchFamily="4" charset="-128"/>
        <a:sym typeface="Helvetica Neue Light" pitchFamily="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68"/>
    <p:restoredTop sz="94703"/>
  </p:normalViewPr>
  <p:slideViewPr>
    <p:cSldViewPr>
      <p:cViewPr varScale="1">
        <p:scale>
          <a:sx n="75" d="100"/>
          <a:sy n="75" d="100"/>
        </p:scale>
        <p:origin x="906" y="8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7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2.xml"/><Relationship Id="rId42" Type="http://schemas.openxmlformats.org/officeDocument/2006/relationships/slide" Target="slides/slide10.xml"/><Relationship Id="rId47" Type="http://schemas.openxmlformats.org/officeDocument/2006/relationships/slide" Target="slides/slide15.xml"/><Relationship Id="rId50" Type="http://schemas.openxmlformats.org/officeDocument/2006/relationships/slide" Target="slides/slide18.xml"/><Relationship Id="rId55" Type="http://schemas.openxmlformats.org/officeDocument/2006/relationships/slide" Target="slides/slide23.xml"/><Relationship Id="rId63" Type="http://schemas.openxmlformats.org/officeDocument/2006/relationships/slide" Target="slides/slide31.xml"/><Relationship Id="rId68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5.xml"/><Relationship Id="rId40" Type="http://schemas.openxmlformats.org/officeDocument/2006/relationships/slide" Target="slides/slide8.xml"/><Relationship Id="rId45" Type="http://schemas.openxmlformats.org/officeDocument/2006/relationships/slide" Target="slides/slide13.xml"/><Relationship Id="rId53" Type="http://schemas.openxmlformats.org/officeDocument/2006/relationships/slide" Target="slides/slide21.xml"/><Relationship Id="rId58" Type="http://schemas.openxmlformats.org/officeDocument/2006/relationships/slide" Target="slides/slide26.xml"/><Relationship Id="rId66" Type="http://schemas.openxmlformats.org/officeDocument/2006/relationships/slide" Target="slides/slide34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4.xml"/><Relationship Id="rId49" Type="http://schemas.openxmlformats.org/officeDocument/2006/relationships/slide" Target="slides/slide17.xml"/><Relationship Id="rId57" Type="http://schemas.openxmlformats.org/officeDocument/2006/relationships/slide" Target="slides/slide25.xml"/><Relationship Id="rId61" Type="http://schemas.openxmlformats.org/officeDocument/2006/relationships/slide" Target="slides/slide29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2.xml"/><Relationship Id="rId52" Type="http://schemas.openxmlformats.org/officeDocument/2006/relationships/slide" Target="slides/slide20.xml"/><Relationship Id="rId60" Type="http://schemas.openxmlformats.org/officeDocument/2006/relationships/slide" Target="slides/slide28.xml"/><Relationship Id="rId65" Type="http://schemas.openxmlformats.org/officeDocument/2006/relationships/slide" Target="slides/slide3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3.xml"/><Relationship Id="rId43" Type="http://schemas.openxmlformats.org/officeDocument/2006/relationships/slide" Target="slides/slide11.xml"/><Relationship Id="rId48" Type="http://schemas.openxmlformats.org/officeDocument/2006/relationships/slide" Target="slides/slide16.xml"/><Relationship Id="rId56" Type="http://schemas.openxmlformats.org/officeDocument/2006/relationships/slide" Target="slides/slide24.xml"/><Relationship Id="rId64" Type="http://schemas.openxmlformats.org/officeDocument/2006/relationships/slide" Target="slides/slide32.xml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9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1.xml"/><Relationship Id="rId38" Type="http://schemas.openxmlformats.org/officeDocument/2006/relationships/slide" Target="slides/slide6.xml"/><Relationship Id="rId46" Type="http://schemas.openxmlformats.org/officeDocument/2006/relationships/slide" Target="slides/slide14.xml"/><Relationship Id="rId59" Type="http://schemas.openxmlformats.org/officeDocument/2006/relationships/slide" Target="slides/slide27.xml"/><Relationship Id="rId67" Type="http://schemas.openxmlformats.org/officeDocument/2006/relationships/slide" Target="slides/slide3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9.xml"/><Relationship Id="rId54" Type="http://schemas.openxmlformats.org/officeDocument/2006/relationships/slide" Target="slides/slide22.xml"/><Relationship Id="rId62" Type="http://schemas.openxmlformats.org/officeDocument/2006/relationships/slide" Target="slides/slide30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BFF97-B324-514C-9165-91BFA8CA77C7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AB612F-0620-FF46-9122-F744DD56A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093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316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9300" y="2324100"/>
            <a:ext cx="1955800" cy="7429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7500" y="2324100"/>
            <a:ext cx="1955800" cy="7429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67850" y="0"/>
            <a:ext cx="2965450" cy="975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0"/>
            <a:ext cx="8743950" cy="975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863600"/>
            <a:ext cx="5854700" cy="802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863600"/>
            <a:ext cx="5854700" cy="802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67850" y="390525"/>
            <a:ext cx="2965450" cy="84994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90525"/>
            <a:ext cx="8743950" cy="8499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67850" y="0"/>
            <a:ext cx="2965450" cy="871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0"/>
            <a:ext cx="8743950" cy="8712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5854700" cy="7429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324100"/>
            <a:ext cx="5854700" cy="7429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67850" y="0"/>
            <a:ext cx="2965450" cy="975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0"/>
            <a:ext cx="8743950" cy="975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51300" cy="93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0" y="8813800"/>
            <a:ext cx="4051300" cy="93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4188" y="390525"/>
            <a:ext cx="2979737" cy="93630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9988" cy="9363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5016500"/>
            <a:ext cx="2463800" cy="4737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87700" y="5016500"/>
            <a:ext cx="2463800" cy="4737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381500" y="0"/>
            <a:ext cx="1270000" cy="975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0"/>
            <a:ext cx="3657600" cy="975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5016500"/>
            <a:ext cx="5854700" cy="4737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16500"/>
            <a:ext cx="5854700" cy="4737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67850" y="0"/>
            <a:ext cx="2965450" cy="975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0"/>
            <a:ext cx="8743950" cy="975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67850" y="2276475"/>
            <a:ext cx="2965450" cy="643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276475"/>
            <a:ext cx="87439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74950"/>
            <a:ext cx="5156200" cy="6081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74950"/>
            <a:ext cx="5156200" cy="6081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halkboar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9863"/>
            <a:ext cx="2616200" cy="868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9863"/>
            <a:ext cx="7696200" cy="868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halkboar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halkboar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918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918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207000"/>
            <a:ext cx="5156200" cy="389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207000"/>
            <a:ext cx="5156200" cy="389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halkboar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27000"/>
            <a:ext cx="2616200" cy="8978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27000"/>
            <a:ext cx="7696200" cy="8978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6900" y="4940300"/>
            <a:ext cx="2940050" cy="481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89350" y="4940300"/>
            <a:ext cx="2940050" cy="481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halkboar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121275" y="0"/>
            <a:ext cx="1508125" cy="975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6900" y="0"/>
            <a:ext cx="4371975" cy="975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halkboar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03200"/>
            <a:ext cx="2925762" cy="8509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03200"/>
            <a:ext cx="8624888" cy="8509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51300" cy="93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0" y="8813800"/>
            <a:ext cx="4051300" cy="93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4188" y="390525"/>
            <a:ext cx="2979737" cy="93630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9988" cy="9363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74950"/>
            <a:ext cx="2476500" cy="6081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98900" y="2774950"/>
            <a:ext cx="2476500" cy="6081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halkboar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9863"/>
            <a:ext cx="2616200" cy="868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9863"/>
            <a:ext cx="7696200" cy="868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946400"/>
            <a:ext cx="5156200" cy="680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946400"/>
            <a:ext cx="5156200" cy="680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halkboar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0"/>
            <a:ext cx="2616200" cy="975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0"/>
            <a:ext cx="7696200" cy="975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74950"/>
            <a:ext cx="2476500" cy="6081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98900" y="2774950"/>
            <a:ext cx="2476500" cy="6081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halkboar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9863"/>
            <a:ext cx="2616200" cy="868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9863"/>
            <a:ext cx="7696200" cy="868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07300" y="2774950"/>
            <a:ext cx="1987550" cy="6081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47250" y="2774950"/>
            <a:ext cx="1987550" cy="6081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halkboar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9863"/>
            <a:ext cx="2616200" cy="868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9863"/>
            <a:ext cx="7696200" cy="868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066800"/>
            <a:ext cx="5156200" cy="762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066800"/>
            <a:ext cx="5156200" cy="762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halkboar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2962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296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51300" cy="93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0" y="8813800"/>
            <a:ext cx="4051300" cy="93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4188" y="390525"/>
            <a:ext cx="2979737" cy="93630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9988" cy="9363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8917" y="2059093"/>
            <a:ext cx="11166969" cy="4551680"/>
          </a:xfrm>
          <a:prstGeom prst="rect">
            <a:avLst/>
          </a:prstGeom>
          <a:noFill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6979" y="2186592"/>
            <a:ext cx="11130711" cy="2314088"/>
          </a:xfrm>
        </p:spPr>
        <p:txBody>
          <a:bodyPr rtlCol="0">
            <a:noAutofit/>
          </a:bodyPr>
          <a:lstStyle>
            <a:lvl1pPr algn="ctr" defTabSz="1300460" rtl="0" eaLnBrk="1" latinLnBrk="0" hangingPunct="1">
              <a:spcBef>
                <a:spcPct val="0"/>
              </a:spcBef>
              <a:buNone/>
              <a:defRPr sz="7700" kern="1200"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1620000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6979" y="4577180"/>
            <a:ext cx="11130711" cy="1223980"/>
          </a:xfrm>
        </p:spPr>
        <p:txBody>
          <a:bodyPr rtlCol="0">
            <a:normAutofit/>
          </a:bodyPr>
          <a:lstStyle>
            <a:lvl1pPr marL="0" indent="0" algn="ctr" defTabSz="1300460" rtl="0" eaLnBrk="1" latinLnBrk="0" hangingPunct="1">
              <a:lnSpc>
                <a:spcPct val="100000"/>
              </a:lnSpc>
              <a:spcBef>
                <a:spcPts val="427"/>
              </a:spcBef>
              <a:buFont typeface="Wingdings 2" pitchFamily="18" charset="2"/>
              <a:buNone/>
              <a:defRPr sz="2600" kern="1200"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16200000" scaled="1"/>
                </a:gradFill>
                <a:latin typeface="+mn-lt"/>
                <a:ea typeface="+mn-ea"/>
                <a:cs typeface="+mn-cs"/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3BCEB-59ED-2A40-BFEC-ABA76CEBF53C}" type="datetime1">
              <a:rPr lang="en-US"/>
              <a:pPr>
                <a:defRPr/>
              </a:pPr>
              <a:t>1/22/2019</a:t>
            </a:fld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F98D7-6F01-BF43-9B4D-2812F8A8738A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398463" y="2170113"/>
            <a:ext cx="12172950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30046" tIns="65023" rIns="130046" bIns="65023" anchor="ctr"/>
          <a:lstStyle/>
          <a:p>
            <a:pPr>
              <a:defRPr/>
            </a:pPr>
            <a:endParaRPr/>
          </a:p>
        </p:txBody>
      </p:sp>
      <p:sp>
        <p:nvSpPr>
          <p:cNvPr id="5" name="Freeform 4"/>
          <p:cNvSpPr/>
          <p:nvPr/>
        </p:nvSpPr>
        <p:spPr>
          <a:xfrm>
            <a:off x="398463" y="9101138"/>
            <a:ext cx="12172950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30046" tIns="65023" rIns="130046" bIns="65023" anchor="ctr"/>
          <a:lstStyle/>
          <a:p>
            <a:pPr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844"/>
              </a:spcBef>
              <a:defRPr/>
            </a:lvl1pPr>
            <a:lvl2pPr>
              <a:spcBef>
                <a:spcPts val="853"/>
              </a:spcBef>
              <a:defRPr/>
            </a:lvl2pPr>
            <a:lvl3pPr>
              <a:spcBef>
                <a:spcPts val="853"/>
              </a:spcBef>
              <a:defRPr/>
            </a:lvl3pPr>
            <a:lvl4pPr>
              <a:spcBef>
                <a:spcPts val="853"/>
              </a:spcBef>
              <a:defRPr/>
            </a:lvl4pPr>
            <a:lvl5pPr>
              <a:spcBef>
                <a:spcPts val="853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452AD-86A2-D64A-AD52-ED532176DBD5}" type="datetime1">
              <a:rPr lang="en-US"/>
              <a:pPr>
                <a:defRPr/>
              </a:pPr>
              <a:t>1/22/2019</a:t>
            </a:fld>
            <a:endParaRPr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
             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EBB7B-2574-ED41-906E-E64BBE05D8E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373120" y="541867"/>
            <a:ext cx="6258560" cy="4334933"/>
          </a:xfrm>
          <a:noFill/>
          <a:ln w="44450">
            <a:solidFill>
              <a:schemeClr val="bg1"/>
            </a:solidFill>
            <a:miter lim="800000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none"/>
        </p:style>
        <p:txBody>
          <a:bodyPr rtlCol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42" y="5897050"/>
            <a:ext cx="11173743" cy="2090702"/>
          </a:xfrm>
        </p:spPr>
        <p:txBody>
          <a:bodyPr>
            <a:noAutofit/>
          </a:bodyPr>
          <a:lstStyle>
            <a:lvl1pPr>
              <a:defRPr sz="77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2142" y="7994128"/>
            <a:ext cx="11173743" cy="87336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BFD46-9146-5C49-A349-3FD86B4CD1FE}" type="datetime1">
              <a:rPr lang="en-US"/>
              <a:pPr>
                <a:defRPr/>
              </a:pPr>
              <a:t>1/22/2019</a:t>
            </a:fld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06914-EC29-064E-AF6E-8A891F30F2E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0" y="2868706"/>
            <a:ext cx="11054080" cy="2353869"/>
          </a:xfrm>
        </p:spPr>
        <p:txBody>
          <a:bodyPr rtlCol="0">
            <a:noAutofit/>
          </a:bodyPr>
          <a:lstStyle>
            <a:lvl1pPr algn="ctr" defTabSz="1300460" rtl="0" eaLnBrk="1" latinLnBrk="0" hangingPunct="1">
              <a:spcBef>
                <a:spcPct val="0"/>
              </a:spcBef>
              <a:buNone/>
              <a:defRPr sz="7700" b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360" y="5209571"/>
            <a:ext cx="11054080" cy="2133599"/>
          </a:xfrm>
        </p:spPr>
        <p:txBody>
          <a:bodyPr rtlCol="0">
            <a:normAutofit/>
          </a:bodyPr>
          <a:lstStyle>
            <a:lvl1pPr marL="0" indent="0" algn="ctr">
              <a:spcBef>
                <a:spcPts val="427"/>
              </a:spcBef>
              <a:buNone/>
              <a:defRPr sz="2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3D150-6FA1-E948-9E9D-4E8439D3AC8E}" type="datetime1">
              <a:rPr lang="en-US"/>
              <a:pPr>
                <a:defRPr/>
              </a:pPr>
              <a:t>1/22/2019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D5B06-ED88-3746-9566-4ABE43C84B5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398463" y="2170113"/>
            <a:ext cx="12172950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30046" tIns="65023" rIns="130046" bIns="65023" anchor="ctr"/>
          <a:lstStyle/>
          <a:p>
            <a:pPr>
              <a:defRPr/>
            </a:pPr>
            <a:endParaRPr/>
          </a:p>
        </p:txBody>
      </p:sp>
      <p:sp>
        <p:nvSpPr>
          <p:cNvPr id="6" name="Freeform 5"/>
          <p:cNvSpPr/>
          <p:nvPr/>
        </p:nvSpPr>
        <p:spPr>
          <a:xfrm>
            <a:off x="398463" y="9101138"/>
            <a:ext cx="12172950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30046" tIns="65023" rIns="130046" bIns="65023" anchor="ctr"/>
          <a:lstStyle/>
          <a:p>
            <a:pPr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142" y="2275841"/>
            <a:ext cx="5331968" cy="6615289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31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4846" y="2275841"/>
            <a:ext cx="5331968" cy="6615289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31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11282-5625-0143-A016-A0584C3ED2C9}" type="datetime1">
              <a:rPr lang="en-US"/>
              <a:pPr>
                <a:defRPr/>
              </a:pPr>
              <a:t>1/22/2019</a:t>
            </a:fld>
            <a:endParaRPr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
              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953D7-BF71-3843-A454-C57352F632E9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398463" y="2170113"/>
            <a:ext cx="12172950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30046" tIns="65023" rIns="130046" bIns="65023" anchor="ctr"/>
          <a:lstStyle/>
          <a:p>
            <a:pPr>
              <a:defRPr/>
            </a:pPr>
            <a:endParaRPr/>
          </a:p>
        </p:txBody>
      </p:sp>
      <p:sp>
        <p:nvSpPr>
          <p:cNvPr id="8" name="Freeform 7"/>
          <p:cNvSpPr/>
          <p:nvPr/>
        </p:nvSpPr>
        <p:spPr>
          <a:xfrm>
            <a:off x="398463" y="9101138"/>
            <a:ext cx="12172950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30046" tIns="65023" rIns="130046" bIns="65023" anchor="ctr"/>
          <a:lstStyle/>
          <a:p>
            <a:pPr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142" y="2180216"/>
            <a:ext cx="5331968" cy="1185732"/>
          </a:xfrm>
        </p:spPr>
        <p:txBody>
          <a:bodyPr anchor="ctr">
            <a:noAutofit/>
          </a:bodyPr>
          <a:lstStyle>
            <a:lvl1pPr marL="0" indent="0" algn="ctr">
              <a:spcBef>
                <a:spcPts val="427"/>
              </a:spcBef>
              <a:buNone/>
              <a:defRPr sz="4000" b="0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142" y="3359574"/>
            <a:ext cx="5331968" cy="5531556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31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59255" y="2180216"/>
            <a:ext cx="5331968" cy="1185732"/>
          </a:xfrm>
        </p:spPr>
        <p:txBody>
          <a:bodyPr anchor="ctr">
            <a:noAutofit/>
          </a:bodyPr>
          <a:lstStyle>
            <a:lvl1pPr marL="0" indent="0" algn="ctr">
              <a:spcBef>
                <a:spcPts val="427"/>
              </a:spcBef>
              <a:buNone/>
              <a:defRPr sz="4000" b="0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59255" y="3359574"/>
            <a:ext cx="5331968" cy="5531556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31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AF0A3-2ACF-EF40-A4D1-C03024271C1A}" type="datetime1">
              <a:rPr lang="en-US"/>
              <a:pPr>
                <a:defRPr/>
              </a:pPr>
              <a:t>1/22/2019</a:t>
            </a:fld>
            <a:endParaRPr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B8D4C-E020-A348-9D79-3A27C5CE479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398463" y="2170113"/>
            <a:ext cx="12172950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30046" tIns="65023" rIns="130046" bIns="65023" anchor="ctr"/>
          <a:lstStyle/>
          <a:p>
            <a:pPr>
              <a:defRPr/>
            </a:pPr>
            <a:endParaRPr/>
          </a:p>
        </p:txBody>
      </p:sp>
      <p:sp>
        <p:nvSpPr>
          <p:cNvPr id="4" name="Freeform 3"/>
          <p:cNvSpPr/>
          <p:nvPr/>
        </p:nvSpPr>
        <p:spPr>
          <a:xfrm>
            <a:off x="398463" y="9101138"/>
            <a:ext cx="12172950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30046" tIns="65023" rIns="130046" bIns="65023" anchor="ctr"/>
          <a:lstStyle/>
          <a:p>
            <a:pPr>
              <a:defRPr/>
            </a:pPr>
            <a:endParaRPr/>
          </a:p>
        </p:txBody>
      </p:sp>
      <p:sp>
        <p:nvSpPr>
          <p:cNvPr id="5" name="Freeform 4"/>
          <p:cNvSpPr/>
          <p:nvPr/>
        </p:nvSpPr>
        <p:spPr>
          <a:xfrm>
            <a:off x="398463" y="2170113"/>
            <a:ext cx="12172950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30046" tIns="65023" rIns="130046" bIns="65023" anchor="ctr"/>
          <a:lstStyle/>
          <a:p>
            <a:pPr>
              <a:defRPr/>
            </a:pPr>
            <a:endParaRPr/>
          </a:p>
        </p:txBody>
      </p:sp>
      <p:sp>
        <p:nvSpPr>
          <p:cNvPr id="6" name="Freeform 5"/>
          <p:cNvSpPr/>
          <p:nvPr/>
        </p:nvSpPr>
        <p:spPr>
          <a:xfrm>
            <a:off x="398463" y="9101138"/>
            <a:ext cx="12172950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30046" tIns="65023" rIns="130046" bIns="65023" anchor="ctr"/>
          <a:lstStyle/>
          <a:p>
            <a:pPr>
              <a:defRPr/>
            </a:pPr>
            <a:endParaRPr/>
          </a:p>
        </p:txBody>
      </p:sp>
      <p:sp>
        <p:nvSpPr>
          <p:cNvPr id="7" name="Freeform 6"/>
          <p:cNvSpPr/>
          <p:nvPr/>
        </p:nvSpPr>
        <p:spPr>
          <a:xfrm>
            <a:off x="398463" y="2170113"/>
            <a:ext cx="12172950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30046" tIns="65023" rIns="130046" bIns="65023" anchor="ctr"/>
          <a:lstStyle/>
          <a:p>
            <a:pPr>
              <a:defRPr/>
            </a:pPr>
            <a:endParaRPr/>
          </a:p>
        </p:txBody>
      </p:sp>
      <p:sp>
        <p:nvSpPr>
          <p:cNvPr id="8" name="Freeform 7"/>
          <p:cNvSpPr/>
          <p:nvPr/>
        </p:nvSpPr>
        <p:spPr>
          <a:xfrm>
            <a:off x="398463" y="9101138"/>
            <a:ext cx="12172950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30046" tIns="65023" rIns="130046" bIns="65023" anchor="ctr"/>
          <a:lstStyle/>
          <a:p>
            <a:pPr>
              <a:defRPr/>
            </a:pPr>
            <a:endParaRPr/>
          </a:p>
        </p:txBody>
      </p:sp>
      <p:sp>
        <p:nvSpPr>
          <p:cNvPr id="9" name="Freeform 8"/>
          <p:cNvSpPr/>
          <p:nvPr/>
        </p:nvSpPr>
        <p:spPr>
          <a:xfrm>
            <a:off x="398463" y="2170113"/>
            <a:ext cx="12172950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30046" tIns="65023" rIns="130046" bIns="65023" anchor="ctr"/>
          <a:lstStyle/>
          <a:p>
            <a:pPr>
              <a:defRPr/>
            </a:pPr>
            <a:endParaRPr/>
          </a:p>
        </p:txBody>
      </p:sp>
      <p:sp>
        <p:nvSpPr>
          <p:cNvPr id="10" name="Freeform 9"/>
          <p:cNvSpPr/>
          <p:nvPr/>
        </p:nvSpPr>
        <p:spPr>
          <a:xfrm>
            <a:off x="398463" y="9101138"/>
            <a:ext cx="12172950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30046" tIns="65023" rIns="130046" bIns="65023" anchor="ctr"/>
          <a:lstStyle/>
          <a:p>
            <a:pPr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F6E70-1A69-B041-AFD4-D1073004574C}" type="datetime1">
              <a:rPr lang="en-US"/>
              <a:pPr>
                <a:defRPr/>
              </a:pPr>
              <a:t>1/22/2019</a:t>
            </a:fld>
            <a:endParaRPr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
              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9E28D-0E15-9443-93AE-9E86EA75DA0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39B79-F100-044D-B42A-51442246C453}" type="datetime1">
              <a:rPr lang="en-US"/>
              <a:pPr>
                <a:defRPr/>
              </a:pPr>
              <a:t>1/22/2019</a:t>
            </a:fld>
            <a:endParaRPr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
              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21BE8-877E-FE40-B23E-31C88E12494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398463" y="368300"/>
            <a:ext cx="12172950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30046" tIns="65023" rIns="130046" bIns="65023" anchor="ctr"/>
          <a:lstStyle/>
          <a:p>
            <a:pPr>
              <a:defRPr/>
            </a:pPr>
            <a:endParaRPr/>
          </a:p>
        </p:txBody>
      </p:sp>
      <p:sp>
        <p:nvSpPr>
          <p:cNvPr id="6" name="Freeform 5"/>
          <p:cNvSpPr/>
          <p:nvPr/>
        </p:nvSpPr>
        <p:spPr>
          <a:xfrm>
            <a:off x="398463" y="9101138"/>
            <a:ext cx="12172950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30046" tIns="65023" rIns="130046" bIns="65023" anchor="ctr"/>
          <a:lstStyle/>
          <a:p>
            <a:pPr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950" y="1141917"/>
            <a:ext cx="4941824" cy="1652693"/>
          </a:xfrm>
        </p:spPr>
        <p:txBody>
          <a:bodyPr>
            <a:normAutofit/>
          </a:bodyPr>
          <a:lstStyle>
            <a:lvl1pPr algn="ctr"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8192" y="639581"/>
            <a:ext cx="5592064" cy="8222418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3400"/>
            </a:lvl2pPr>
            <a:lvl3pPr>
              <a:defRPr sz="3400"/>
            </a:lvl3pPr>
            <a:lvl4pPr>
              <a:defRPr sz="3400"/>
            </a:lvl4pPr>
            <a:lvl5pPr>
              <a:defRPr sz="34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7950" y="2926079"/>
            <a:ext cx="4941824" cy="5310295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2600" b="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0AE73-8699-104B-940D-FC8DF08F699B}" type="datetime1">
              <a:rPr lang="en-US"/>
              <a:pPr>
                <a:defRPr/>
              </a:pPr>
              <a:t>1/22/2019</a:t>
            </a:fld>
            <a:endParaRPr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
              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1AEBF-5E0F-BF43-9D3C-34EF559E3601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398463" y="368300"/>
            <a:ext cx="12172950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30046" tIns="65023" rIns="130046" bIns="65023" anchor="ctr"/>
          <a:lstStyle/>
          <a:p>
            <a:pPr>
              <a:defRPr/>
            </a:pPr>
            <a:endParaRPr/>
          </a:p>
        </p:txBody>
      </p:sp>
      <p:sp>
        <p:nvSpPr>
          <p:cNvPr id="6" name="Freeform 5"/>
          <p:cNvSpPr/>
          <p:nvPr/>
        </p:nvSpPr>
        <p:spPr>
          <a:xfrm>
            <a:off x="398463" y="9101138"/>
            <a:ext cx="12172950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30046" tIns="65023" rIns="130046" bIns="65023" anchor="ctr"/>
          <a:lstStyle/>
          <a:p>
            <a:pPr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395" y="2275840"/>
            <a:ext cx="5592064" cy="806027"/>
          </a:xfrm>
        </p:spPr>
        <p:txBody>
          <a:bodyPr rtlCol="0">
            <a:normAutofit/>
          </a:bodyPr>
          <a:lstStyle>
            <a:lvl1pPr algn="l" defTabSz="1300460" rtl="0" eaLnBrk="1" latinLnBrk="0" hangingPunct="1">
              <a:spcBef>
                <a:spcPct val="0"/>
              </a:spcBef>
              <a:buNone/>
              <a:defRPr sz="3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84326" y="650240"/>
            <a:ext cx="4941824" cy="7256678"/>
          </a:xfrm>
          <a:noFill/>
          <a:ln w="44450">
            <a:solidFill>
              <a:schemeClr val="bg1"/>
            </a:solidFill>
            <a:miter lim="800000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none"/>
        </p:style>
        <p:txBody>
          <a:bodyPr rtlCol="0">
            <a:normAutofit/>
          </a:bodyPr>
          <a:lstStyle>
            <a:lvl1pPr marL="496703" indent="-496703" algn="l" defTabSz="1300460" rtl="0" eaLnBrk="1" latinLnBrk="0" hangingPunct="1">
              <a:spcBef>
                <a:spcPts val="2844"/>
              </a:spcBef>
              <a:buFont typeface="Wingdings 2" pitchFamily="18" charset="2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89395" y="3186176"/>
            <a:ext cx="5592064" cy="2991104"/>
          </a:xfrm>
        </p:spPr>
        <p:txBody>
          <a:bodyPr rtlCol="0">
            <a:normAutofit/>
          </a:bodyPr>
          <a:lstStyle>
            <a:lvl1pPr marL="0" indent="0"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D06BD-7308-514B-BBCB-EA797329FCBE}" type="datetime1">
              <a:rPr lang="en-US"/>
              <a:pPr>
                <a:defRPr/>
              </a:pPr>
              <a:t>1/22/2019</a:t>
            </a:fld>
            <a:endParaRPr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
              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398DE-4AF6-F743-86D5-A506738F2F79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398463" y="9101138"/>
            <a:ext cx="12172950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30046" tIns="65023" rIns="130046" bIns="65023" anchor="ctr"/>
          <a:lstStyle/>
          <a:p>
            <a:pPr>
              <a:defRPr/>
            </a:pP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1885" y="652498"/>
            <a:ext cx="12198774" cy="5524782"/>
          </a:xfrm>
          <a:noFill/>
          <a:ln w="44450">
            <a:solidFill>
              <a:schemeClr val="bg1"/>
            </a:solidFill>
            <a:miter lim="800000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none"/>
        </p:style>
        <p:txBody>
          <a:bodyPr rtlCol="0">
            <a:normAutofit/>
          </a:bodyPr>
          <a:lstStyle>
            <a:lvl1pPr marL="496703" indent="-496703" algn="l" defTabSz="1300460" rtl="0" eaLnBrk="1" latinLnBrk="0" hangingPunct="1">
              <a:spcBef>
                <a:spcPts val="2844"/>
              </a:spcBef>
              <a:buFont typeface="Wingdings 2" pitchFamily="18" charset="2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884" y="6998073"/>
            <a:ext cx="5592064" cy="1924710"/>
          </a:xfrm>
        </p:spPr>
        <p:txBody>
          <a:bodyPr anchor="t">
            <a:normAutofit/>
          </a:bodyPr>
          <a:lstStyle>
            <a:lvl1pPr algn="l"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3"/>
          </p:nvPr>
        </p:nvSpPr>
        <p:spPr>
          <a:xfrm>
            <a:off x="7008594" y="6967502"/>
            <a:ext cx="5592064" cy="19234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427"/>
              </a:spcBef>
              <a:buNone/>
              <a:defRPr sz="1700" b="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87C73-2C5B-804E-AE58-D0E838510AC8}" type="datetime1">
              <a:rPr lang="en-US"/>
              <a:pPr>
                <a:defRPr/>
              </a:pPr>
              <a:t>1/22/2019</a:t>
            </a:fld>
            <a:endParaRPr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86C3A-AB0C-CF4B-849B-F8930800C361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398463" y="9101138"/>
            <a:ext cx="12172950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30046" tIns="65023" rIns="130046" bIns="65023" anchor="ctr"/>
          <a:lstStyle/>
          <a:p>
            <a:pPr>
              <a:defRPr/>
            </a:pP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6748498" y="652498"/>
            <a:ext cx="5852160" cy="5524782"/>
          </a:xfrm>
          <a:noFill/>
          <a:ln w="44450">
            <a:solidFill>
              <a:schemeClr val="bg1"/>
            </a:solidFill>
            <a:miter lim="800000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none"/>
        </p:style>
        <p:txBody>
          <a:bodyPr rtlCol="0">
            <a:normAutofit/>
          </a:bodyPr>
          <a:lstStyle>
            <a:lvl1pPr marL="496703" indent="-496703" algn="l" defTabSz="1300460" rtl="0" eaLnBrk="1" latinLnBrk="0" hangingPunct="1">
              <a:spcBef>
                <a:spcPts val="2844"/>
              </a:spcBef>
              <a:buFont typeface="Wingdings 2" pitchFamily="18" charset="2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1884" y="652498"/>
            <a:ext cx="5852160" cy="5524782"/>
          </a:xfrm>
          <a:noFill/>
          <a:ln w="44450">
            <a:solidFill>
              <a:schemeClr val="bg1"/>
            </a:solidFill>
            <a:miter lim="800000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none"/>
        </p:style>
        <p:txBody>
          <a:bodyPr rtlCol="0">
            <a:normAutofit/>
          </a:bodyPr>
          <a:lstStyle>
            <a:lvl1pPr marL="496703" indent="-496703" algn="l" defTabSz="1300460" rtl="0" eaLnBrk="1" latinLnBrk="0" hangingPunct="1">
              <a:spcBef>
                <a:spcPts val="2844"/>
              </a:spcBef>
              <a:buFont typeface="Wingdings 2" pitchFamily="18" charset="2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884" y="6998073"/>
            <a:ext cx="5592064" cy="1924710"/>
          </a:xfrm>
        </p:spPr>
        <p:txBody>
          <a:bodyPr anchor="t">
            <a:normAutofit/>
          </a:bodyPr>
          <a:lstStyle>
            <a:lvl1pPr algn="l"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3"/>
          </p:nvPr>
        </p:nvSpPr>
        <p:spPr>
          <a:xfrm>
            <a:off x="7008594" y="6967502"/>
            <a:ext cx="5592064" cy="19234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427"/>
              </a:spcBef>
              <a:buNone/>
              <a:defRPr sz="1700" b="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68133-07F8-F940-B657-45999B217F4E}" type="datetime1">
              <a:rPr lang="en-US"/>
              <a:pPr>
                <a:defRPr/>
              </a:pPr>
              <a:t>1/22/2019</a:t>
            </a:fld>
            <a:endParaRPr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31D52-8645-DF46-9AE5-B95BF40DAE6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398463" y="9101138"/>
            <a:ext cx="12172950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30046" tIns="65023" rIns="130046" bIns="65023" anchor="ctr"/>
          <a:lstStyle/>
          <a:p>
            <a:pPr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884" y="6998073"/>
            <a:ext cx="5592064" cy="806027"/>
          </a:xfrm>
        </p:spPr>
        <p:txBody>
          <a:bodyPr>
            <a:normAutofit/>
          </a:bodyPr>
          <a:lstStyle>
            <a:lvl1pPr algn="l"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1884" y="7912474"/>
            <a:ext cx="5592064" cy="927946"/>
          </a:xfrm>
        </p:spPr>
        <p:txBody>
          <a:bodyPr/>
          <a:lstStyle>
            <a:lvl1pPr marL="0" indent="0" algn="l">
              <a:spcBef>
                <a:spcPts val="427"/>
              </a:spcBef>
              <a:buNone/>
              <a:defRPr sz="2000" b="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3"/>
          </p:nvPr>
        </p:nvSpPr>
        <p:spPr>
          <a:xfrm>
            <a:off x="7008594" y="6967502"/>
            <a:ext cx="5592064" cy="19234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427"/>
              </a:spcBef>
              <a:buNone/>
              <a:defRPr sz="1700" b="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Media Placeholder 11"/>
          <p:cNvSpPr>
            <a:spLocks noGrp="1"/>
          </p:cNvSpPr>
          <p:nvPr>
            <p:ph type="media" sz="quarter" idx="14"/>
          </p:nvPr>
        </p:nvSpPr>
        <p:spPr>
          <a:xfrm>
            <a:off x="401885" y="652498"/>
            <a:ext cx="12198774" cy="5475021"/>
          </a:xfrm>
          <a:noFill/>
          <a:ln w="44450">
            <a:solidFill>
              <a:schemeClr val="bg1"/>
            </a:solidFill>
            <a:miter lim="800000"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none"/>
        </p:style>
        <p:txBody>
          <a:bodyPr rtlCol="0">
            <a:normAutofit/>
          </a:bodyPr>
          <a:lstStyle>
            <a:lvl1pPr marL="496703" indent="-496703" algn="l" defTabSz="1300460" rtl="0" eaLnBrk="1" latinLnBrk="0" hangingPunct="1">
              <a:spcBef>
                <a:spcPts val="2844"/>
              </a:spcBef>
              <a:buFont typeface="Wingdings 2" pitchFamily="18" charset="2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Click icon to add media</a:t>
            </a:r>
            <a:endParaRPr noProof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2ECB4-E771-1F47-8CA1-DC56D89A89AB}" type="datetime1">
              <a:rPr lang="en-US"/>
              <a:pPr>
                <a:defRPr/>
              </a:pPr>
              <a:t>1/22/2019</a:t>
            </a:fld>
            <a:endParaRPr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FCBB6-8E4B-8D42-B8B3-D2352C77D84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398463" y="2170113"/>
            <a:ext cx="12172950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30046" tIns="65023" rIns="130046" bIns="65023" anchor="ctr"/>
          <a:lstStyle/>
          <a:p>
            <a:pPr>
              <a:defRPr/>
            </a:pPr>
            <a:endParaRPr/>
          </a:p>
        </p:txBody>
      </p:sp>
      <p:sp>
        <p:nvSpPr>
          <p:cNvPr id="5" name="Freeform 4"/>
          <p:cNvSpPr/>
          <p:nvPr/>
        </p:nvSpPr>
        <p:spPr>
          <a:xfrm>
            <a:off x="398463" y="9101138"/>
            <a:ext cx="12172950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30046" tIns="65023" rIns="130046" bIns="65023" anchor="ctr"/>
          <a:lstStyle/>
          <a:p>
            <a:pPr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A55A8-635C-454D-BC09-F6415B07840F}" type="datetime1">
              <a:rPr lang="en-US"/>
              <a:pPr>
                <a:defRPr/>
              </a:pPr>
              <a:t>1/22/2019</a:t>
            </a:fld>
            <a:endParaRPr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
             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3D34B-77F3-204B-AAA0-49EA8787DE4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398463" y="368300"/>
            <a:ext cx="12172950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30046" tIns="65023" rIns="130046" bIns="65023" anchor="ctr"/>
          <a:lstStyle/>
          <a:p>
            <a:pPr>
              <a:defRPr/>
            </a:pPr>
            <a:endParaRPr/>
          </a:p>
        </p:txBody>
      </p:sp>
      <p:sp>
        <p:nvSpPr>
          <p:cNvPr id="5" name="Freeform 4"/>
          <p:cNvSpPr/>
          <p:nvPr/>
        </p:nvSpPr>
        <p:spPr>
          <a:xfrm>
            <a:off x="398463" y="9101138"/>
            <a:ext cx="12172950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30046" tIns="65023" rIns="130046" bIns="65023" anchor="ctr"/>
          <a:lstStyle/>
          <a:p>
            <a:pPr>
              <a:defRPr/>
            </a:pPr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512214" y="652499"/>
            <a:ext cx="2059093" cy="82386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2142" y="652499"/>
            <a:ext cx="9274951" cy="82386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B523D-810D-A947-B215-C5EEB55612F9}" type="datetime1">
              <a:rPr lang="en-US"/>
              <a:pPr>
                <a:defRPr/>
              </a:pPr>
              <a:t>1/22/2019</a:t>
            </a:fld>
            <a:endParaRPr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
             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B0EA3-FF88-614F-82C8-A7B5776A9EF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14AE9-87B5-BF45-85A3-ED5105418FBE}" type="datetime1">
              <a:rPr lang="en-US"/>
              <a:pPr>
                <a:defRPr/>
              </a:pPr>
              <a:t>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3009F-1024-AF42-98FE-EDF3D417D9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A0C9C-6136-FE4F-B839-EA0CDABCB5CF}" type="datetime1">
              <a:rPr lang="en-US"/>
              <a:pPr>
                <a:defRPr/>
              </a:pPr>
              <a:t>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DD156-BEA3-C442-83E7-E7FA3A642F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2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3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3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771D9-BA4B-1746-B474-40A2A75B218C}" type="datetime1">
              <a:rPr lang="en-US"/>
              <a:pPr>
                <a:defRPr/>
              </a:pPr>
              <a:t>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6C92A-5565-4346-A27B-563D32CFBA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41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41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4FE8B-2596-1446-97F7-9B9DAAEC1283}" type="datetime1">
              <a:rPr lang="en-US"/>
              <a:pPr>
                <a:defRPr/>
              </a:pPr>
              <a:t>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D610E-C831-CA4D-B9EE-59C0D0DF4F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59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59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00692-5312-1842-A708-B48ADD3154EF}" type="datetime1">
              <a:rPr lang="en-US"/>
              <a:pPr>
                <a:defRPr/>
              </a:pPr>
              <a:t>1/22/2019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0FF9D-14FA-6B45-9F0C-5752034D03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35258-A890-D546-B8DE-3E652A02B021}" type="datetime1">
              <a:rPr lang="en-US"/>
              <a:pPr>
                <a:defRPr/>
              </a:pPr>
              <a:t>1/22/2019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A784F-0D34-9543-A942-2138B95070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0D70E-0E6C-004D-B873-D2DB1567E7C5}" type="datetime1">
              <a:rPr lang="en-US"/>
              <a:pPr>
                <a:defRPr/>
              </a:pPr>
              <a:t>1/22/2019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5D7B9-15D5-4A42-9025-820322A298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1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39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1" y="2041032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29F69-7388-6743-BF2C-17FE664EE11B}" type="datetime1">
              <a:rPr lang="en-US"/>
              <a:pPr>
                <a:defRPr/>
              </a:pPr>
              <a:t>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9E930-1949-4648-8FBE-2F192A9FD3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 rtlCol="0">
            <a:normAutofit/>
          </a:bodyPr>
          <a:lstStyle>
            <a:lvl1pPr marL="0" indent="0">
              <a:buNone/>
              <a:defRPr sz="46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E3227-D5FE-AC47-AE7E-39EB49741F3B}" type="datetime1">
              <a:rPr lang="en-US"/>
              <a:pPr>
                <a:defRPr/>
              </a:pPr>
              <a:t>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9E220-D778-1846-94AB-B550710400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9FD5E-71EC-D749-B37E-652A2CDD6EAA}" type="datetime1">
              <a:rPr lang="en-US"/>
              <a:pPr>
                <a:defRPr/>
              </a:pPr>
              <a:t>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F8176-FC50-6645-BA9A-57D061036E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597"/>
            <a:ext cx="2926080" cy="83221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597"/>
            <a:ext cx="8561493" cy="83221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4A6A4-8A86-0247-B401-DCFAF80C4F67}" type="datetime1">
              <a:rPr lang="en-US"/>
              <a:pPr>
                <a:defRPr/>
              </a:pPr>
              <a:t>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D93D6-F919-CE4F-9F15-46924A91F9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2463800" cy="7429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87700" y="2324100"/>
            <a:ext cx="2463800" cy="7429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381500" y="0"/>
            <a:ext cx="1270000" cy="975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0"/>
            <a:ext cx="3657600" cy="975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51300" cy="93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0" y="8813800"/>
            <a:ext cx="4051300" cy="93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4188" y="390525"/>
            <a:ext cx="2979737" cy="93630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9988" cy="9363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51300" cy="93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0" y="8813800"/>
            <a:ext cx="4051300" cy="93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4188" y="390525"/>
            <a:ext cx="2979737" cy="93630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9988" cy="9363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51300" cy="93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0" y="8813800"/>
            <a:ext cx="4051300" cy="93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4188" y="390525"/>
            <a:ext cx="2979737" cy="93630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9988" cy="9363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halkboar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2463800" cy="7429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87700" y="2324100"/>
            <a:ext cx="2463800" cy="7429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67850" y="0"/>
            <a:ext cx="2965450" cy="975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0"/>
            <a:ext cx="8743950" cy="975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13" Type="http://schemas.openxmlformats.org/officeDocument/2006/relationships/slideLayout" Target="../slideLayouts/slideLayout343.xml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slideLayout" Target="../slideLayouts/slideLayout342.xml"/><Relationship Id="rId2" Type="http://schemas.openxmlformats.org/officeDocument/2006/relationships/slideLayout" Target="../slideLayouts/slideLayout332.xml"/><Relationship Id="rId16" Type="http://schemas.openxmlformats.org/officeDocument/2006/relationships/theme" Target="../theme/theme31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5" Type="http://schemas.openxmlformats.org/officeDocument/2006/relationships/slideLayout" Target="../slideLayouts/slideLayout34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Relationship Id="rId14" Type="http://schemas.openxmlformats.org/officeDocument/2006/relationships/slideLayout" Target="../slideLayouts/slideLayout344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3.xml"/><Relationship Id="rId3" Type="http://schemas.openxmlformats.org/officeDocument/2006/relationships/slideLayout" Target="../slideLayouts/slideLayout348.xml"/><Relationship Id="rId7" Type="http://schemas.openxmlformats.org/officeDocument/2006/relationships/slideLayout" Target="../slideLayouts/slideLayout352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7.xml"/><Relationship Id="rId1" Type="http://schemas.openxmlformats.org/officeDocument/2006/relationships/slideLayout" Target="../slideLayouts/slideLayout346.xml"/><Relationship Id="rId6" Type="http://schemas.openxmlformats.org/officeDocument/2006/relationships/slideLayout" Target="../slideLayouts/slideLayout351.xml"/><Relationship Id="rId11" Type="http://schemas.openxmlformats.org/officeDocument/2006/relationships/slideLayout" Target="../slideLayouts/slideLayout356.xml"/><Relationship Id="rId5" Type="http://schemas.openxmlformats.org/officeDocument/2006/relationships/slideLayout" Target="../slideLayouts/slideLayout350.xml"/><Relationship Id="rId10" Type="http://schemas.openxmlformats.org/officeDocument/2006/relationships/slideLayout" Target="../slideLayouts/slideLayout355.xml"/><Relationship Id="rId4" Type="http://schemas.openxmlformats.org/officeDocument/2006/relationships/slideLayout" Target="../slideLayouts/slideLayout349.xml"/><Relationship Id="rId9" Type="http://schemas.openxmlformats.org/officeDocument/2006/relationships/slideLayout" Target="../slideLayouts/slideLayout35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454" r:id="rId1"/>
    <p:sldLayoutId id="2147484455" r:id="rId2"/>
    <p:sldLayoutId id="2147484456" r:id="rId3"/>
    <p:sldLayoutId id="2147484457" r:id="rId4"/>
    <p:sldLayoutId id="2147484458" r:id="rId5"/>
    <p:sldLayoutId id="2147484459" r:id="rId6"/>
    <p:sldLayoutId id="2147484460" r:id="rId7"/>
    <p:sldLayoutId id="2147484461" r:id="rId8"/>
    <p:sldLayoutId id="2147484462" r:id="rId9"/>
    <p:sldLayoutId id="2147484463" r:id="rId10"/>
    <p:sldLayoutId id="2147484464" r:id="rId11"/>
  </p:sldLayoutIdLst>
  <p:transition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+mj-lt"/>
          <a:ea typeface="+mj-ea"/>
          <a:cs typeface="+mj-cs"/>
          <a:sym typeface="Chalkboard" pitchFamily="4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pitchFamily="4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pitchFamily="4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pitchFamily="4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pitchFamily="4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9pPr>
    </p:titleStyle>
    <p:bodyStyle>
      <a:lvl1pPr marL="931863" indent="-434975" algn="l" rtl="0" eaLnBrk="0" fontAlgn="base" hangingPunct="0">
        <a:spcBef>
          <a:spcPts val="3000"/>
        </a:spcBef>
        <a:spcAft>
          <a:spcPct val="0"/>
        </a:spcAft>
        <a:buSzPct val="66000"/>
        <a:buFont typeface="Chalkboard" pitchFamily="4" charset="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1pPr>
      <a:lvl2pPr marL="1477963" indent="-434975" algn="l" rtl="0" eaLnBrk="0" fontAlgn="base" hangingPunct="0">
        <a:spcBef>
          <a:spcPts val="3000"/>
        </a:spcBef>
        <a:spcAft>
          <a:spcPct val="0"/>
        </a:spcAft>
        <a:buSzPct val="66000"/>
        <a:buFont typeface="Chalkboard" pitchFamily="4" charset="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2pPr>
      <a:lvl3pPr marL="2011363" indent="-434975" algn="l" rtl="0" eaLnBrk="0" fontAlgn="base" hangingPunct="0">
        <a:spcBef>
          <a:spcPts val="3000"/>
        </a:spcBef>
        <a:spcAft>
          <a:spcPct val="0"/>
        </a:spcAft>
        <a:buSzPct val="66000"/>
        <a:buFont typeface="Chalkboard" pitchFamily="4" charset="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3pPr>
      <a:lvl4pPr marL="2582863" indent="-434975" algn="l" rtl="0" eaLnBrk="0" fontAlgn="base" hangingPunct="0">
        <a:spcBef>
          <a:spcPts val="3000"/>
        </a:spcBef>
        <a:spcAft>
          <a:spcPct val="0"/>
        </a:spcAft>
        <a:buSzPct val="66000"/>
        <a:buFont typeface="Chalkboard" pitchFamily="4" charset="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4pPr>
      <a:lvl5pPr marL="3167063" indent="-434975" algn="l" rtl="0" eaLnBrk="0" fontAlgn="base" hangingPunct="0">
        <a:spcBef>
          <a:spcPts val="3000"/>
        </a:spcBef>
        <a:spcAft>
          <a:spcPct val="0"/>
        </a:spcAft>
        <a:buSzPct val="66000"/>
        <a:buFont typeface="Chalkboard" pitchFamily="4" charset="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5pPr>
      <a:lvl6pPr marL="3624263" indent="-434975" algn="l" rtl="0" fontAlgn="base">
        <a:spcBef>
          <a:spcPts val="3000"/>
        </a:spcBef>
        <a:spcAft>
          <a:spcPct val="0"/>
        </a:spcAft>
        <a:buSzPct val="66000"/>
        <a:buFont typeface="Chalkboard" charset="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Chalkboard" charset="0"/>
        </a:defRPr>
      </a:lvl6pPr>
      <a:lvl7pPr marL="4081463" indent="-434975" algn="l" rtl="0" fontAlgn="base">
        <a:spcBef>
          <a:spcPts val="3000"/>
        </a:spcBef>
        <a:spcAft>
          <a:spcPct val="0"/>
        </a:spcAft>
        <a:buSzPct val="66000"/>
        <a:buFont typeface="Chalkboard" charset="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Chalkboard" charset="0"/>
        </a:defRPr>
      </a:lvl7pPr>
      <a:lvl8pPr marL="4538663" indent="-434975" algn="l" rtl="0" fontAlgn="base">
        <a:spcBef>
          <a:spcPts val="3000"/>
        </a:spcBef>
        <a:spcAft>
          <a:spcPct val="0"/>
        </a:spcAft>
        <a:buSzPct val="66000"/>
        <a:buFont typeface="Chalkboard" charset="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Chalkboard" charset="0"/>
        </a:defRPr>
      </a:lvl8pPr>
      <a:lvl9pPr marL="4995863" indent="-434975" algn="l" rtl="0" fontAlgn="base">
        <a:spcBef>
          <a:spcPts val="3000"/>
        </a:spcBef>
        <a:spcAft>
          <a:spcPct val="0"/>
        </a:spcAft>
        <a:buSzPct val="66000"/>
        <a:buFont typeface="Chalkboard" charset="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Chalkboard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69300" y="2324100"/>
            <a:ext cx="4064000" cy="7429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pitchFamily="4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pitchFamily="4" charset="0"/>
              </a:rPr>
              <a:t>Second level</a:t>
            </a:r>
          </a:p>
          <a:p>
            <a:pPr lvl="2"/>
            <a:r>
              <a:rPr lang="en-US">
                <a:sym typeface="Helvetica Neue" pitchFamily="4" charset="0"/>
              </a:rPr>
              <a:t>Third level</a:t>
            </a:r>
          </a:p>
          <a:p>
            <a:pPr lvl="3"/>
            <a:r>
              <a:rPr lang="en-US">
                <a:sym typeface="Helvetica Neue" pitchFamily="4" charset="0"/>
              </a:rPr>
              <a:t>Fourth level</a:t>
            </a:r>
          </a:p>
          <a:p>
            <a:pPr lvl="4"/>
            <a:r>
              <a:rPr lang="en-US">
                <a:sym typeface="Helvetica Neue" pitchFamily="4" charset="0"/>
              </a:rPr>
              <a:t>Fifth level</a:t>
            </a:r>
          </a:p>
        </p:txBody>
      </p:sp>
      <p:sp>
        <p:nvSpPr>
          <p:cNvPr id="12390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0"/>
            <a:ext cx="11861800" cy="172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pitchFamily="4" charset="0"/>
              </a:rPr>
              <a:t>Click to edit Master title style</a:t>
            </a:r>
          </a:p>
        </p:txBody>
      </p:sp>
      <p:sp>
        <p:nvSpPr>
          <p:cNvPr id="11267" name="Line 3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700" cap="flat">
            <a:solidFill>
              <a:srgbClr val="88888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Helvetica Neue Light" charset="0"/>
              <a:ea typeface="ヒラギノ角ゴ ProN W3" charset="-128"/>
              <a:cs typeface="ヒラギノ角ゴ ProN W3" charset="-128"/>
              <a:sym typeface="Helvetica Neue Light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3" r:id="rId1"/>
    <p:sldLayoutId id="2147484554" r:id="rId2"/>
    <p:sldLayoutId id="2147484555" r:id="rId3"/>
    <p:sldLayoutId id="2147484556" r:id="rId4"/>
    <p:sldLayoutId id="2147484557" r:id="rId5"/>
    <p:sldLayoutId id="2147484558" r:id="rId6"/>
    <p:sldLayoutId id="2147484559" r:id="rId7"/>
    <p:sldLayoutId id="2147484560" r:id="rId8"/>
    <p:sldLayoutId id="2147484561" r:id="rId9"/>
    <p:sldLayoutId id="2147484562" r:id="rId10"/>
    <p:sldLayoutId id="214748456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+mj-lt"/>
          <a:ea typeface="+mj-ea"/>
          <a:cs typeface="+mj-cs"/>
          <a:sym typeface="Helvetica Neue Light" pitchFamily="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marL="266700" indent="-266700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pitchFamily="4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1pPr>
      <a:lvl2pPr marL="609600" indent="-266700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pitchFamily="4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2pPr>
      <a:lvl3pPr marL="1054100" indent="-266700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pitchFamily="4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3pPr>
      <a:lvl4pPr marL="1498600" indent="-266700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pitchFamily="4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4pPr>
      <a:lvl5pPr marL="1943100" indent="-266700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pitchFamily="4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5pPr>
      <a:lvl6pPr marL="2400300" indent="-266700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857500" indent="-266700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3314700" indent="-266700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3771900" indent="-266700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863600"/>
            <a:ext cx="11861800" cy="802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pitchFamily="4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pitchFamily="4" charset="0"/>
              </a:rPr>
              <a:t>Second level</a:t>
            </a:r>
          </a:p>
          <a:p>
            <a:pPr lvl="2"/>
            <a:r>
              <a:rPr lang="en-US">
                <a:sym typeface="Helvetica Neue" pitchFamily="4" charset="0"/>
              </a:rPr>
              <a:t>Third level</a:t>
            </a:r>
          </a:p>
          <a:p>
            <a:pPr lvl="3"/>
            <a:r>
              <a:rPr lang="en-US">
                <a:sym typeface="Helvetica Neue" pitchFamily="4" charset="0"/>
              </a:rPr>
              <a:t>Fourth level</a:t>
            </a:r>
          </a:p>
          <a:p>
            <a:pPr lvl="4"/>
            <a:r>
              <a:rPr lang="en-US">
                <a:sym typeface="Helvetica Neue" pitchFamily="4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4" r:id="rId1"/>
    <p:sldLayoutId id="2147484565" r:id="rId2"/>
    <p:sldLayoutId id="2147484566" r:id="rId3"/>
    <p:sldLayoutId id="2147484567" r:id="rId4"/>
    <p:sldLayoutId id="2147484568" r:id="rId5"/>
    <p:sldLayoutId id="2147484569" r:id="rId6"/>
    <p:sldLayoutId id="2147484570" r:id="rId7"/>
    <p:sldLayoutId id="2147484571" r:id="rId8"/>
    <p:sldLayoutId id="2147484572" r:id="rId9"/>
    <p:sldLayoutId id="2147484573" r:id="rId10"/>
    <p:sldLayoutId id="2147484574" r:id="rId11"/>
  </p:sldLayoutIdLst>
  <p:transition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+mj-lt"/>
          <a:ea typeface="+mj-ea"/>
          <a:cs typeface="+mj-cs"/>
          <a:sym typeface="Helvetica Neue Light" pitchFamily="4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marL="266700" indent="-266700" algn="l" rtl="0" eaLnBrk="0" fontAlgn="base" hangingPunct="0">
        <a:spcBef>
          <a:spcPts val="7200"/>
        </a:spcBef>
        <a:spcAft>
          <a:spcPct val="0"/>
        </a:spcAft>
        <a:buClr>
          <a:srgbClr val="606060"/>
        </a:buClr>
        <a:buSzPct val="100000"/>
        <a:buFont typeface="Helvetica Neue" pitchFamily="4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1pPr>
      <a:lvl2pPr marL="609600" indent="-266700" algn="l" rtl="0" eaLnBrk="0" fontAlgn="base" hangingPunct="0">
        <a:spcBef>
          <a:spcPts val="7200"/>
        </a:spcBef>
        <a:spcAft>
          <a:spcPct val="0"/>
        </a:spcAft>
        <a:buClr>
          <a:srgbClr val="606060"/>
        </a:buClr>
        <a:buSzPct val="100000"/>
        <a:buFont typeface="Helvetica Neue" pitchFamily="4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2pPr>
      <a:lvl3pPr marL="1054100" indent="-266700" algn="l" rtl="0" eaLnBrk="0" fontAlgn="base" hangingPunct="0">
        <a:spcBef>
          <a:spcPts val="7200"/>
        </a:spcBef>
        <a:spcAft>
          <a:spcPct val="0"/>
        </a:spcAft>
        <a:buClr>
          <a:srgbClr val="606060"/>
        </a:buClr>
        <a:buSzPct val="100000"/>
        <a:buFont typeface="Helvetica Neue" pitchFamily="4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3pPr>
      <a:lvl4pPr marL="1498600" indent="-266700" algn="l" rtl="0" eaLnBrk="0" fontAlgn="base" hangingPunct="0">
        <a:spcBef>
          <a:spcPts val="7200"/>
        </a:spcBef>
        <a:spcAft>
          <a:spcPct val="0"/>
        </a:spcAft>
        <a:buClr>
          <a:srgbClr val="606060"/>
        </a:buClr>
        <a:buSzPct val="100000"/>
        <a:buFont typeface="Helvetica Neue" pitchFamily="4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4pPr>
      <a:lvl5pPr marL="1943100" indent="-266700" algn="l" rtl="0" eaLnBrk="0" fontAlgn="base" hangingPunct="0">
        <a:spcBef>
          <a:spcPts val="7200"/>
        </a:spcBef>
        <a:spcAft>
          <a:spcPct val="0"/>
        </a:spcAft>
        <a:buClr>
          <a:srgbClr val="606060"/>
        </a:buClr>
        <a:buSzPct val="100000"/>
        <a:buFont typeface="Helvetica Neue" pitchFamily="4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5pPr>
      <a:lvl6pPr marL="2400300" indent="-266700" algn="l" rtl="0" fontAlgn="base">
        <a:spcBef>
          <a:spcPts val="72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857500" indent="-266700" algn="l" rtl="0" fontAlgn="base">
        <a:spcBef>
          <a:spcPts val="72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3314700" indent="-266700" algn="l" rtl="0" fontAlgn="base">
        <a:spcBef>
          <a:spcPts val="72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3771900" indent="-266700" algn="l" rtl="0" fontAlgn="base">
        <a:spcBef>
          <a:spcPts val="72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0"/>
            <a:ext cx="11861800" cy="172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pitchFamily="4" charset="0"/>
              </a:rPr>
              <a:t>Click to edit Master title style</a:t>
            </a:r>
          </a:p>
        </p:txBody>
      </p:sp>
      <p:sp>
        <p:nvSpPr>
          <p:cNvPr id="13314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700" cap="flat">
            <a:solidFill>
              <a:srgbClr val="88888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Helvetica Neue Light" charset="0"/>
              <a:ea typeface="ヒラギノ角ゴ ProN W3" charset="-128"/>
              <a:cs typeface="ヒラギノ角ゴ ProN W3" charset="-128"/>
              <a:sym typeface="Helvetica Neue Light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5" r:id="rId1"/>
    <p:sldLayoutId id="2147484576" r:id="rId2"/>
    <p:sldLayoutId id="2147484577" r:id="rId3"/>
    <p:sldLayoutId id="2147484578" r:id="rId4"/>
    <p:sldLayoutId id="2147484579" r:id="rId5"/>
    <p:sldLayoutId id="2147484580" r:id="rId6"/>
    <p:sldLayoutId id="2147484581" r:id="rId7"/>
    <p:sldLayoutId id="2147484582" r:id="rId8"/>
    <p:sldLayoutId id="2147484583" r:id="rId9"/>
    <p:sldLayoutId id="2147484584" r:id="rId10"/>
    <p:sldLayoutId id="214748458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+mj-lt"/>
          <a:ea typeface="+mj-ea"/>
          <a:cs typeface="+mj-cs"/>
          <a:sym typeface="Helvetica Neue Light" pitchFamily="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marL="306388" indent="-266700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pitchFamily="4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1pPr>
      <a:lvl2pPr marL="750888" indent="-266700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pitchFamily="4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2pPr>
      <a:lvl3pPr marL="1195388" indent="-266700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pitchFamily="4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3pPr>
      <a:lvl4pPr marL="1639888" indent="-266700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pitchFamily="4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4pPr>
      <a:lvl5pPr marL="2084388" indent="-266700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pitchFamily="4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5pPr>
      <a:lvl6pPr marL="2541588" indent="-266700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998788" indent="-266700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3455988" indent="-266700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3913188" indent="-266700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11861800" cy="7429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pitchFamily="4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pitchFamily="4" charset="0"/>
              </a:rPr>
              <a:t>Second level</a:t>
            </a:r>
          </a:p>
          <a:p>
            <a:pPr lvl="2"/>
            <a:r>
              <a:rPr lang="en-US">
                <a:sym typeface="Helvetica Neue" pitchFamily="4" charset="0"/>
              </a:rPr>
              <a:t>Third level</a:t>
            </a:r>
          </a:p>
          <a:p>
            <a:pPr lvl="3"/>
            <a:r>
              <a:rPr lang="en-US">
                <a:sym typeface="Helvetica Neue" pitchFamily="4" charset="0"/>
              </a:rPr>
              <a:t>Fourth level</a:t>
            </a:r>
          </a:p>
          <a:p>
            <a:pPr lvl="4"/>
            <a:r>
              <a:rPr lang="en-US">
                <a:sym typeface="Helvetica Neue" pitchFamily="4" charset="0"/>
              </a:rPr>
              <a:t>Fifth level</a:t>
            </a:r>
          </a:p>
        </p:txBody>
      </p:sp>
      <p:sp>
        <p:nvSpPr>
          <p:cNvPr id="16077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0"/>
            <a:ext cx="11861800" cy="172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pitchFamily="4" charset="0"/>
              </a:rPr>
              <a:t>Click to edit Master title style</a:t>
            </a:r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700" cap="flat">
            <a:solidFill>
              <a:srgbClr val="88888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Helvetica Neue Light" charset="0"/>
              <a:ea typeface="ヒラギノ角ゴ ProN W3" charset="-128"/>
              <a:cs typeface="ヒラギノ角ゴ ProN W3" charset="-128"/>
              <a:sym typeface="Helvetica Neue Light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6" r:id="rId1"/>
    <p:sldLayoutId id="2147484587" r:id="rId2"/>
    <p:sldLayoutId id="2147484588" r:id="rId3"/>
    <p:sldLayoutId id="2147484589" r:id="rId4"/>
    <p:sldLayoutId id="2147484590" r:id="rId5"/>
    <p:sldLayoutId id="2147484591" r:id="rId6"/>
    <p:sldLayoutId id="2147484592" r:id="rId7"/>
    <p:sldLayoutId id="2147484593" r:id="rId8"/>
    <p:sldLayoutId id="2147484594" r:id="rId9"/>
    <p:sldLayoutId id="2147484595" r:id="rId10"/>
    <p:sldLayoutId id="214748459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+mj-lt"/>
          <a:ea typeface="+mj-ea"/>
          <a:cs typeface="+mj-cs"/>
          <a:sym typeface="Helvetica Neue Light" pitchFamily="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marL="266700" indent="-266700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pitchFamily="4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1pPr>
      <a:lvl2pPr marL="609600" indent="-266700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pitchFamily="4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2pPr>
      <a:lvl3pPr marL="1054100" indent="-266700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pitchFamily="4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3pPr>
      <a:lvl4pPr marL="1498600" indent="-266700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pitchFamily="4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4pPr>
      <a:lvl5pPr marL="1943100" indent="-266700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pitchFamily="4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5pPr>
      <a:lvl6pPr marL="2400300" indent="-266700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857500" indent="-266700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3314700" indent="-266700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3771900" indent="-266700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55000" cy="939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pitchFamily="4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pitchFamily="4" charset="0"/>
              </a:rPr>
              <a:t>Second level</a:t>
            </a:r>
          </a:p>
          <a:p>
            <a:pPr lvl="2"/>
            <a:r>
              <a:rPr lang="en-US">
                <a:sym typeface="Helvetica Neue" pitchFamily="4" charset="0"/>
              </a:rPr>
              <a:t>Third level</a:t>
            </a:r>
          </a:p>
          <a:p>
            <a:pPr lvl="3"/>
            <a:r>
              <a:rPr lang="en-US">
                <a:sym typeface="Helvetica Neue" pitchFamily="4" charset="0"/>
              </a:rPr>
              <a:t>Fourth level</a:t>
            </a:r>
          </a:p>
          <a:p>
            <a:pPr lvl="4"/>
            <a:r>
              <a:rPr lang="en-US">
                <a:sym typeface="Helvetica Neue" pitchFamily="4" charset="0"/>
              </a:rPr>
              <a:t>Fifth level</a:t>
            </a:r>
          </a:p>
        </p:txBody>
      </p:sp>
      <p:sp>
        <p:nvSpPr>
          <p:cNvPr id="15362" name="Line 2"/>
          <p:cNvSpPr>
            <a:spLocks noChangeShapeType="1"/>
          </p:cNvSpPr>
          <p:nvPr/>
        </p:nvSpPr>
        <p:spPr bwMode="auto">
          <a:xfrm flipH="1">
            <a:off x="4430713" y="1778000"/>
            <a:ext cx="1587" cy="5054600"/>
          </a:xfrm>
          <a:prstGeom prst="line">
            <a:avLst/>
          </a:prstGeom>
          <a:noFill/>
          <a:ln w="12700" cap="flat">
            <a:solidFill>
              <a:srgbClr val="9A9A9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Helvetica Neue Light" charset="0"/>
              <a:ea typeface="ヒラギノ角ゴ ProN W3" charset="-128"/>
              <a:cs typeface="ヒラギノ角ゴ ProN W3" charset="-128"/>
              <a:sym typeface="Helvetica Neue Light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7" r:id="rId1"/>
    <p:sldLayoutId id="2147484598" r:id="rId2"/>
    <p:sldLayoutId id="2147484599" r:id="rId3"/>
    <p:sldLayoutId id="2147484600" r:id="rId4"/>
    <p:sldLayoutId id="2147484601" r:id="rId5"/>
    <p:sldLayoutId id="2147484602" r:id="rId6"/>
    <p:sldLayoutId id="2147484603" r:id="rId7"/>
    <p:sldLayoutId id="2147484604" r:id="rId8"/>
    <p:sldLayoutId id="2147484605" r:id="rId9"/>
    <p:sldLayoutId id="2147484606" r:id="rId10"/>
    <p:sldLayoutId id="2147484607" r:id="rId11"/>
  </p:sldLayoutIdLst>
  <p:transition/>
  <p:txStyles>
    <p:titleStyle>
      <a:lvl1pPr marL="39688" indent="-39688"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j-lt"/>
          <a:ea typeface="+mj-ea"/>
          <a:cs typeface="+mj-cs"/>
          <a:sym typeface="Helvetica Neue Light" pitchFamily="4" charset="0"/>
        </a:defRPr>
      </a:lvl1pPr>
      <a:lvl2pPr marL="39688" indent="-39688"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2pPr>
      <a:lvl3pPr marL="39688" indent="-39688"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3pPr>
      <a:lvl4pPr marL="39688" indent="-39688"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4pPr>
      <a:lvl5pPr marL="39688" indent="-39688"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5pPr>
      <a:lvl6pPr marL="496888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54088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411288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68488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pitchFamily="4" charset="0"/>
        </a:defRPr>
      </a:lvl1pPr>
      <a:lvl2pPr marL="406400" indent="50800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pitchFamily="4" charset="0"/>
        </a:defRPr>
      </a:lvl2pPr>
      <a:lvl3pPr marL="863600" indent="50800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pitchFamily="4" charset="0"/>
        </a:defRPr>
      </a:lvl3pPr>
      <a:lvl4pPr marL="1320800" indent="50800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pitchFamily="4" charset="0"/>
        </a:defRPr>
      </a:lvl4pPr>
      <a:lvl5pPr marL="1778000" indent="50800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pitchFamily="4" charset="0"/>
        </a:defRPr>
      </a:lvl5pPr>
      <a:lvl6pPr marL="2235200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6pPr>
      <a:lvl7pPr marL="2692400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7pPr>
      <a:lvl8pPr marL="3149600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8pPr>
      <a:lvl9pPr marL="3606800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5016500"/>
            <a:ext cx="5080000" cy="4737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pitchFamily="4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pitchFamily="4" charset="0"/>
              </a:rPr>
              <a:t>Second level</a:t>
            </a:r>
          </a:p>
          <a:p>
            <a:pPr lvl="2"/>
            <a:r>
              <a:rPr lang="en-US">
                <a:sym typeface="Helvetica Neue" pitchFamily="4" charset="0"/>
              </a:rPr>
              <a:t>Third level</a:t>
            </a:r>
          </a:p>
          <a:p>
            <a:pPr lvl="3"/>
            <a:r>
              <a:rPr lang="en-US">
                <a:sym typeface="Helvetica Neue" pitchFamily="4" charset="0"/>
              </a:rPr>
              <a:t>Fourth level</a:t>
            </a:r>
          </a:p>
          <a:p>
            <a:pPr lvl="4"/>
            <a:r>
              <a:rPr lang="en-US">
                <a:sym typeface="Helvetica Neue" pitchFamily="4" charset="0"/>
              </a:rPr>
              <a:t>Fifth level</a:t>
            </a:r>
          </a:p>
        </p:txBody>
      </p:sp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647700" y="4749800"/>
            <a:ext cx="4881563" cy="1588"/>
          </a:xfrm>
          <a:prstGeom prst="line">
            <a:avLst/>
          </a:prstGeom>
          <a:noFill/>
          <a:ln w="12700" cap="flat">
            <a:solidFill>
              <a:srgbClr val="88888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Helvetica Neue Light" charset="0"/>
              <a:ea typeface="ヒラギノ角ゴ ProN W3" charset="-128"/>
              <a:cs typeface="ヒラギノ角ゴ ProN W3" charset="-128"/>
              <a:sym typeface="Helvetica Neue Light" charset="0"/>
            </a:endParaRPr>
          </a:p>
        </p:txBody>
      </p:sp>
      <p:sp>
        <p:nvSpPr>
          <p:cNvPr id="18534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0"/>
            <a:ext cx="5080000" cy="449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pitchFamily="4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08" r:id="rId1"/>
    <p:sldLayoutId id="2147484609" r:id="rId2"/>
    <p:sldLayoutId id="2147484610" r:id="rId3"/>
    <p:sldLayoutId id="2147484611" r:id="rId4"/>
    <p:sldLayoutId id="2147484612" r:id="rId5"/>
    <p:sldLayoutId id="2147484613" r:id="rId6"/>
    <p:sldLayoutId id="2147484614" r:id="rId7"/>
    <p:sldLayoutId id="2147484615" r:id="rId8"/>
    <p:sldLayoutId id="2147484616" r:id="rId9"/>
    <p:sldLayoutId id="2147484617" r:id="rId10"/>
    <p:sldLayoutId id="214748461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+mj-lt"/>
          <a:ea typeface="+mj-ea"/>
          <a:cs typeface="+mj-cs"/>
          <a:sym typeface="Helvetica Neue Light" pitchFamily="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1pPr>
      <a:lvl2pPr marL="406400" indent="508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2pPr>
      <a:lvl3pPr marL="863600" indent="508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3pPr>
      <a:lvl4pPr marL="1320800" indent="508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4pPr>
      <a:lvl5pPr marL="1778000" indent="508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5pPr>
      <a:lvl6pPr marL="2235200" algn="l" rtl="0" fontAlgn="base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692400" algn="l" rtl="0" fontAlgn="base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3149600" algn="l" rtl="0" fontAlgn="base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3606800" algn="l" rtl="0" fontAlgn="base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5016500"/>
            <a:ext cx="11861800" cy="4737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pitchFamily="4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pitchFamily="4" charset="0"/>
              </a:rPr>
              <a:t>Second level</a:t>
            </a:r>
          </a:p>
          <a:p>
            <a:pPr lvl="2"/>
            <a:r>
              <a:rPr lang="en-US">
                <a:sym typeface="Helvetica Neue" pitchFamily="4" charset="0"/>
              </a:rPr>
              <a:t>Third level</a:t>
            </a:r>
          </a:p>
          <a:p>
            <a:pPr lvl="3"/>
            <a:r>
              <a:rPr lang="en-US">
                <a:sym typeface="Helvetica Neue" pitchFamily="4" charset="0"/>
              </a:rPr>
              <a:t>Fourth level</a:t>
            </a:r>
          </a:p>
          <a:p>
            <a:pPr lvl="4"/>
            <a:r>
              <a:rPr lang="en-US">
                <a:sym typeface="Helvetica Neue" pitchFamily="4" charset="0"/>
              </a:rPr>
              <a:t>Fifth level</a:t>
            </a:r>
          </a:p>
        </p:txBody>
      </p:sp>
      <p:sp>
        <p:nvSpPr>
          <p:cNvPr id="17410" name="Line 2"/>
          <p:cNvSpPr>
            <a:spLocks noChangeShapeType="1"/>
          </p:cNvSpPr>
          <p:nvPr/>
        </p:nvSpPr>
        <p:spPr bwMode="auto">
          <a:xfrm>
            <a:off x="647700" y="4749800"/>
            <a:ext cx="11709400" cy="1588"/>
          </a:xfrm>
          <a:prstGeom prst="line">
            <a:avLst/>
          </a:prstGeom>
          <a:noFill/>
          <a:ln w="12700" cap="flat">
            <a:solidFill>
              <a:srgbClr val="88888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Helvetica Neue Light" charset="0"/>
              <a:ea typeface="ヒラギノ角ゴ ProN W3" charset="-128"/>
              <a:cs typeface="ヒラギノ角ゴ ProN W3" charset="-128"/>
              <a:sym typeface="Helvetica Neue Light" charset="0"/>
            </a:endParaRPr>
          </a:p>
        </p:txBody>
      </p:sp>
      <p:sp>
        <p:nvSpPr>
          <p:cNvPr id="19763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0"/>
            <a:ext cx="11861800" cy="449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pitchFamily="4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9" r:id="rId1"/>
    <p:sldLayoutId id="2147484620" r:id="rId2"/>
    <p:sldLayoutId id="2147484621" r:id="rId3"/>
    <p:sldLayoutId id="2147484622" r:id="rId4"/>
    <p:sldLayoutId id="2147484623" r:id="rId5"/>
    <p:sldLayoutId id="2147484624" r:id="rId6"/>
    <p:sldLayoutId id="2147484625" r:id="rId7"/>
    <p:sldLayoutId id="2147484626" r:id="rId8"/>
    <p:sldLayoutId id="2147484627" r:id="rId9"/>
    <p:sldLayoutId id="2147484628" r:id="rId10"/>
    <p:sldLayoutId id="214748462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+mj-lt"/>
          <a:ea typeface="+mj-ea"/>
          <a:cs typeface="+mj-cs"/>
          <a:sym typeface="Helvetica Neue Light" pitchFamily="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1pPr>
      <a:lvl2pPr marL="406400" indent="508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2pPr>
      <a:lvl3pPr marL="863600" indent="508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3pPr>
      <a:lvl4pPr marL="1320800" indent="508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4pPr>
      <a:lvl5pPr marL="1778000" indent="50800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5pPr>
      <a:lvl6pPr marL="2235200" algn="l" rtl="0" fontAlgn="base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692400" algn="l" rtl="0" fontAlgn="base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3149600" algn="l" rtl="0" fontAlgn="base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3606800" algn="l" rtl="0" fontAlgn="base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708400"/>
            <a:ext cx="11861800" cy="233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pitchFamily="4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0" r:id="rId1"/>
    <p:sldLayoutId id="2147484631" r:id="rId2"/>
    <p:sldLayoutId id="2147484632" r:id="rId3"/>
    <p:sldLayoutId id="2147484633" r:id="rId4"/>
    <p:sldLayoutId id="2147484634" r:id="rId5"/>
    <p:sldLayoutId id="2147484635" r:id="rId6"/>
    <p:sldLayoutId id="2147484636" r:id="rId7"/>
    <p:sldLayoutId id="2147484637" r:id="rId8"/>
    <p:sldLayoutId id="2147484638" r:id="rId9"/>
    <p:sldLayoutId id="2147484639" r:id="rId10"/>
    <p:sldLayoutId id="214748464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+mj-lt"/>
          <a:ea typeface="+mj-ea"/>
          <a:cs typeface="+mj-cs"/>
          <a:sym typeface="Helvetica Neue Light" pitchFamily="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marL="39688" indent="-39688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1pPr>
      <a:lvl2pPr marL="496888" indent="-39688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2pPr>
      <a:lvl3pPr marL="954088" indent="-39688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3pPr>
      <a:lvl4pPr marL="1411288" indent="-39688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4pPr>
      <a:lvl5pPr marL="1868488" indent="-39688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5pPr>
      <a:lvl6pPr marL="2325688" algn="l" rtl="0" fontAlgn="base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782888" algn="l" rtl="0" fontAlgn="base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3240088" algn="l" rtl="0" fontAlgn="base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3697288" algn="l" rtl="0" fontAlgn="base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9863"/>
            <a:ext cx="10464800" cy="2605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pitchFamily="4" charset="0"/>
              </a:rPr>
              <a:t>Click to edit Master title style</a:t>
            </a:r>
          </a:p>
        </p:txBody>
      </p:sp>
      <p:sp>
        <p:nvSpPr>
          <p:cNvPr id="22221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74950"/>
            <a:ext cx="10464800" cy="6081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pitchFamily="4" charset="0"/>
              </a:rPr>
              <a:t>Click to edit Master text styles</a:t>
            </a:r>
          </a:p>
          <a:p>
            <a:pPr lvl="1"/>
            <a:r>
              <a:rPr lang="en-US">
                <a:sym typeface="Chalkboard" pitchFamily="4" charset="0"/>
              </a:rPr>
              <a:t>Second level</a:t>
            </a:r>
          </a:p>
          <a:p>
            <a:pPr lvl="2"/>
            <a:r>
              <a:rPr lang="en-US">
                <a:sym typeface="Chalkboard" pitchFamily="4" charset="0"/>
              </a:rPr>
              <a:t>Third level</a:t>
            </a:r>
          </a:p>
          <a:p>
            <a:pPr lvl="3"/>
            <a:r>
              <a:rPr lang="en-US">
                <a:sym typeface="Chalkboard" pitchFamily="4" charset="0"/>
              </a:rPr>
              <a:t>Fourth level</a:t>
            </a:r>
          </a:p>
          <a:p>
            <a:pPr lvl="4"/>
            <a:r>
              <a:rPr lang="en-US">
                <a:sym typeface="Chalkboard" pitchFamily="4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1" r:id="rId1"/>
    <p:sldLayoutId id="2147484642" r:id="rId2"/>
    <p:sldLayoutId id="2147484643" r:id="rId3"/>
    <p:sldLayoutId id="2147484644" r:id="rId4"/>
    <p:sldLayoutId id="2147484645" r:id="rId5"/>
    <p:sldLayoutId id="2147484646" r:id="rId6"/>
    <p:sldLayoutId id="2147484647" r:id="rId7"/>
    <p:sldLayoutId id="2147484648" r:id="rId8"/>
    <p:sldLayoutId id="2147484649" r:id="rId9"/>
    <p:sldLayoutId id="2147484650" r:id="rId10"/>
    <p:sldLayoutId id="214748465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+mj-lt"/>
          <a:ea typeface="+mj-ea"/>
          <a:cs typeface="+mj-cs"/>
          <a:sym typeface="Chalkboard" pitchFamily="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pitchFamily="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pitchFamily="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pitchFamily="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pitchFamily="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9pPr>
    </p:titleStyle>
    <p:bodyStyle>
      <a:lvl1pPr marL="790575" indent="-434975" algn="l" rtl="0" eaLnBrk="0" fontAlgn="base" hangingPunct="0">
        <a:spcBef>
          <a:spcPts val="3000"/>
        </a:spcBef>
        <a:spcAft>
          <a:spcPct val="0"/>
        </a:spcAft>
        <a:buSzPct val="66000"/>
        <a:buFont typeface="Chalkboard" pitchFamily="4" charset="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1pPr>
      <a:lvl2pPr marL="1336675" indent="-434975" algn="l" rtl="0" eaLnBrk="0" fontAlgn="base" hangingPunct="0">
        <a:spcBef>
          <a:spcPts val="3000"/>
        </a:spcBef>
        <a:spcAft>
          <a:spcPct val="0"/>
        </a:spcAft>
        <a:buSzPct val="66000"/>
        <a:buFont typeface="Chalkboard" pitchFamily="4" charset="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2pPr>
      <a:lvl3pPr marL="1870075" indent="-434975" algn="l" rtl="0" eaLnBrk="0" fontAlgn="base" hangingPunct="0">
        <a:spcBef>
          <a:spcPts val="3000"/>
        </a:spcBef>
        <a:spcAft>
          <a:spcPct val="0"/>
        </a:spcAft>
        <a:buSzPct val="66000"/>
        <a:buFont typeface="Chalkboard" pitchFamily="4" charset="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3pPr>
      <a:lvl4pPr marL="2441575" indent="-434975" algn="l" rtl="0" eaLnBrk="0" fontAlgn="base" hangingPunct="0">
        <a:spcBef>
          <a:spcPts val="3000"/>
        </a:spcBef>
        <a:spcAft>
          <a:spcPct val="0"/>
        </a:spcAft>
        <a:buSzPct val="66000"/>
        <a:buFont typeface="Chalkboard" pitchFamily="4" charset="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4pPr>
      <a:lvl5pPr marL="3025775" indent="-434975" algn="l" rtl="0" eaLnBrk="0" fontAlgn="base" hangingPunct="0">
        <a:spcBef>
          <a:spcPts val="3000"/>
        </a:spcBef>
        <a:spcAft>
          <a:spcPct val="0"/>
        </a:spcAft>
        <a:buSzPct val="66000"/>
        <a:buFont typeface="Chalkboard" pitchFamily="4" charset="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5pPr>
      <a:lvl6pPr marL="3482975" indent="-434975" algn="l" rtl="0" fontAlgn="base">
        <a:spcBef>
          <a:spcPts val="3000"/>
        </a:spcBef>
        <a:spcAft>
          <a:spcPct val="0"/>
        </a:spcAft>
        <a:buSzPct val="66000"/>
        <a:buFont typeface="Chalkboard" charset="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Chalkboard" charset="0"/>
        </a:defRPr>
      </a:lvl6pPr>
      <a:lvl7pPr marL="3940175" indent="-434975" algn="l" rtl="0" fontAlgn="base">
        <a:spcBef>
          <a:spcPts val="3000"/>
        </a:spcBef>
        <a:spcAft>
          <a:spcPct val="0"/>
        </a:spcAft>
        <a:buSzPct val="66000"/>
        <a:buFont typeface="Chalkboard" charset="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Chalkboard" charset="0"/>
        </a:defRPr>
      </a:lvl7pPr>
      <a:lvl8pPr marL="4397375" indent="-434975" algn="l" rtl="0" fontAlgn="base">
        <a:spcBef>
          <a:spcPts val="3000"/>
        </a:spcBef>
        <a:spcAft>
          <a:spcPct val="0"/>
        </a:spcAft>
        <a:buSzPct val="66000"/>
        <a:buFont typeface="Chalkboard" charset="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Chalkboard" charset="0"/>
        </a:defRPr>
      </a:lvl8pPr>
      <a:lvl9pPr marL="4854575" indent="-434975" algn="l" rtl="0" fontAlgn="base">
        <a:spcBef>
          <a:spcPts val="3000"/>
        </a:spcBef>
        <a:spcAft>
          <a:spcPct val="0"/>
        </a:spcAft>
        <a:buSzPct val="66000"/>
        <a:buFont typeface="Chalkboard" charset="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Chalkboard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3606800"/>
            <a:ext cx="10464800" cy="254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pitchFamily="4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2" r:id="rId1"/>
    <p:sldLayoutId id="2147484653" r:id="rId2"/>
    <p:sldLayoutId id="2147484654" r:id="rId3"/>
    <p:sldLayoutId id="2147484655" r:id="rId4"/>
    <p:sldLayoutId id="2147484656" r:id="rId5"/>
    <p:sldLayoutId id="2147484657" r:id="rId6"/>
    <p:sldLayoutId id="2147484658" r:id="rId7"/>
    <p:sldLayoutId id="2147484659" r:id="rId8"/>
    <p:sldLayoutId id="2147484660" r:id="rId9"/>
    <p:sldLayoutId id="2147484661" r:id="rId10"/>
    <p:sldLayoutId id="214748466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+mj-lt"/>
          <a:ea typeface="+mj-ea"/>
          <a:cs typeface="+mj-cs"/>
          <a:sym typeface="Chalkboard" pitchFamily="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pitchFamily="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pitchFamily="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pitchFamily="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pitchFamily="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9pPr>
    </p:titleStyle>
    <p:bodyStyle>
      <a:lvl1pPr marL="39688" indent="-39688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1pPr>
      <a:lvl2pPr marL="496888" indent="-39688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2pPr>
      <a:lvl3pPr marL="954088" indent="-39688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3pPr>
      <a:lvl4pPr marL="1411288" indent="-39688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4pPr>
      <a:lvl5pPr marL="1868488" indent="-39688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5pPr>
      <a:lvl6pPr marL="2325688" algn="ctr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Chalkboard" charset="0"/>
        </a:defRPr>
      </a:lvl6pPr>
      <a:lvl7pPr marL="2782888" algn="ctr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Chalkboard" charset="0"/>
        </a:defRPr>
      </a:lvl7pPr>
      <a:lvl8pPr marL="3240088" algn="ctr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Chalkboard" charset="0"/>
        </a:defRPr>
      </a:lvl8pPr>
      <a:lvl9pPr marL="3697288" algn="ctr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Chalkboard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465" r:id="rId1"/>
    <p:sldLayoutId id="2147484466" r:id="rId2"/>
    <p:sldLayoutId id="2147484467" r:id="rId3"/>
    <p:sldLayoutId id="2147484468" r:id="rId4"/>
    <p:sldLayoutId id="2147484469" r:id="rId5"/>
    <p:sldLayoutId id="2147484470" r:id="rId6"/>
    <p:sldLayoutId id="2147484471" r:id="rId7"/>
    <p:sldLayoutId id="2147484472" r:id="rId8"/>
    <p:sldLayoutId id="2147484473" r:id="rId9"/>
    <p:sldLayoutId id="2147484474" r:id="rId10"/>
    <p:sldLayoutId id="2147484475" r:id="rId11"/>
  </p:sldLayoutIdLst>
  <p:transition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+mj-lt"/>
          <a:ea typeface="+mj-ea"/>
          <a:cs typeface="+mj-cs"/>
          <a:sym typeface="Helvetica Neue Light" pitchFamily="4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marL="306388" indent="-266700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pitchFamily="4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1pPr>
      <a:lvl2pPr marL="750888" indent="-266700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pitchFamily="4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2pPr>
      <a:lvl3pPr marL="1195388" indent="-266700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pitchFamily="4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3pPr>
      <a:lvl4pPr marL="1639888" indent="-266700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pitchFamily="4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4pPr>
      <a:lvl5pPr marL="2084388" indent="-266700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pitchFamily="4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5pPr>
      <a:lvl6pPr marL="2541588" indent="-266700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998788" indent="-266700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3455988" indent="-266700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3913188" indent="-266700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82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pitchFamily="4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3" r:id="rId1"/>
    <p:sldLayoutId id="2147484664" r:id="rId2"/>
    <p:sldLayoutId id="2147484665" r:id="rId3"/>
    <p:sldLayoutId id="2147484666" r:id="rId4"/>
    <p:sldLayoutId id="2147484667" r:id="rId5"/>
    <p:sldLayoutId id="2147484668" r:id="rId6"/>
    <p:sldLayoutId id="2147484669" r:id="rId7"/>
    <p:sldLayoutId id="2147484670" r:id="rId8"/>
    <p:sldLayoutId id="2147484671" r:id="rId9"/>
    <p:sldLayoutId id="2147484672" r:id="rId10"/>
    <p:sldLayoutId id="214748467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+mj-lt"/>
          <a:ea typeface="+mj-ea"/>
          <a:cs typeface="+mj-cs"/>
          <a:sym typeface="Chalkboard" pitchFamily="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pitchFamily="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pitchFamily="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pitchFamily="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pitchFamily="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9pPr>
    </p:titleStyle>
    <p:bodyStyle>
      <a:lvl1pPr marL="39688" indent="-39688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1pPr>
      <a:lvl2pPr marL="496888" indent="-39688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2pPr>
      <a:lvl3pPr marL="954088" indent="-39688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3pPr>
      <a:lvl4pPr marL="1411288" indent="-39688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4pPr>
      <a:lvl5pPr marL="1868488" indent="-39688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5pPr>
      <a:lvl6pPr marL="2325688" algn="ctr" rtl="0" fontAlgn="base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cs typeface="+mn-cs"/>
          <a:sym typeface="Chalkboard" charset="0"/>
        </a:defRPr>
      </a:lvl6pPr>
      <a:lvl7pPr marL="2782888" algn="ctr" rtl="0" fontAlgn="base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cs typeface="+mn-cs"/>
          <a:sym typeface="Chalkboard" charset="0"/>
        </a:defRPr>
      </a:lvl7pPr>
      <a:lvl8pPr marL="3240088" algn="ctr" rtl="0" fontAlgn="base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cs typeface="+mn-cs"/>
          <a:sym typeface="Chalkboard" charset="0"/>
        </a:defRPr>
      </a:lvl8pPr>
      <a:lvl9pPr marL="3697288" algn="ctr" rtl="0" fontAlgn="base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cs typeface="+mn-cs"/>
          <a:sym typeface="Chalkboard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207000"/>
            <a:ext cx="10464800" cy="3898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pitchFamily="4" charset="0"/>
              </a:rPr>
              <a:t>Click to edit Master text styles</a:t>
            </a:r>
          </a:p>
          <a:p>
            <a:pPr lvl="1"/>
            <a:r>
              <a:rPr lang="en-US">
                <a:sym typeface="Chalkboard" pitchFamily="4" charset="0"/>
              </a:rPr>
              <a:t>Second level</a:t>
            </a:r>
          </a:p>
          <a:p>
            <a:pPr lvl="2"/>
            <a:r>
              <a:rPr lang="en-US">
                <a:sym typeface="Chalkboard" pitchFamily="4" charset="0"/>
              </a:rPr>
              <a:t>Third level</a:t>
            </a:r>
          </a:p>
          <a:p>
            <a:pPr lvl="3"/>
            <a:r>
              <a:rPr lang="en-US">
                <a:sym typeface="Chalkboard" pitchFamily="4" charset="0"/>
              </a:rPr>
              <a:t>Fourth level</a:t>
            </a:r>
          </a:p>
          <a:p>
            <a:pPr lvl="4"/>
            <a:r>
              <a:rPr lang="en-US">
                <a:sym typeface="Chalkboard" pitchFamily="4" charset="0"/>
              </a:rPr>
              <a:t>Fifth level</a:t>
            </a:r>
          </a:p>
        </p:txBody>
      </p:sp>
      <p:sp>
        <p:nvSpPr>
          <p:cNvPr id="259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27000"/>
            <a:ext cx="10464800" cy="497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pitchFamily="4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4" r:id="rId1"/>
    <p:sldLayoutId id="2147484675" r:id="rId2"/>
    <p:sldLayoutId id="2147484676" r:id="rId3"/>
    <p:sldLayoutId id="2147484677" r:id="rId4"/>
    <p:sldLayoutId id="2147484678" r:id="rId5"/>
    <p:sldLayoutId id="2147484679" r:id="rId6"/>
    <p:sldLayoutId id="2147484680" r:id="rId7"/>
    <p:sldLayoutId id="2147484681" r:id="rId8"/>
    <p:sldLayoutId id="2147484682" r:id="rId9"/>
    <p:sldLayoutId id="2147484683" r:id="rId10"/>
    <p:sldLayoutId id="214748468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+mj-lt"/>
          <a:ea typeface="+mj-ea"/>
          <a:cs typeface="+mj-cs"/>
          <a:sym typeface="Chalkboard" pitchFamily="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pitchFamily="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pitchFamily="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pitchFamily="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pitchFamily="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1pPr>
      <a:lvl2pPr marL="406400" indent="508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2pPr>
      <a:lvl3pPr marL="863600" indent="508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3pPr>
      <a:lvl4pPr marL="1320800" indent="508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4pPr>
      <a:lvl5pPr marL="1778000" indent="508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5pPr>
      <a:lvl6pPr marL="2235200" algn="ctr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Chalkboard" charset="0"/>
        </a:defRPr>
      </a:lvl6pPr>
      <a:lvl7pPr marL="2692400" algn="ctr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Chalkboard" charset="0"/>
        </a:defRPr>
      </a:lvl7pPr>
      <a:lvl8pPr marL="3149600" algn="ctr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Chalkboard" charset="0"/>
        </a:defRPr>
      </a:lvl8pPr>
      <a:lvl9pPr marL="3606800" algn="ctr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Chalkboard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6900" y="4940300"/>
            <a:ext cx="6032500" cy="481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pitchFamily="4" charset="0"/>
              </a:rPr>
              <a:t>Click to edit Master text styles</a:t>
            </a:r>
          </a:p>
          <a:p>
            <a:pPr lvl="1"/>
            <a:r>
              <a:rPr lang="en-US">
                <a:sym typeface="Chalkboard" pitchFamily="4" charset="0"/>
              </a:rPr>
              <a:t>Second level</a:t>
            </a:r>
          </a:p>
          <a:p>
            <a:pPr lvl="2"/>
            <a:r>
              <a:rPr lang="en-US">
                <a:sym typeface="Chalkboard" pitchFamily="4" charset="0"/>
              </a:rPr>
              <a:t>Third level</a:t>
            </a:r>
          </a:p>
          <a:p>
            <a:pPr lvl="3"/>
            <a:r>
              <a:rPr lang="en-US">
                <a:sym typeface="Chalkboard" pitchFamily="4" charset="0"/>
              </a:rPr>
              <a:t>Fourth level</a:t>
            </a:r>
          </a:p>
          <a:p>
            <a:pPr lvl="4"/>
            <a:r>
              <a:rPr lang="en-US">
                <a:sym typeface="Chalkboard" pitchFamily="4" charset="0"/>
              </a:rPr>
              <a:t>Fifth level</a:t>
            </a:r>
          </a:p>
        </p:txBody>
      </p:sp>
      <p:sp>
        <p:nvSpPr>
          <p:cNvPr id="27136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96900" y="0"/>
            <a:ext cx="6032500" cy="4838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pitchFamily="4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5" r:id="rId1"/>
    <p:sldLayoutId id="2147484686" r:id="rId2"/>
    <p:sldLayoutId id="2147484687" r:id="rId3"/>
    <p:sldLayoutId id="2147484688" r:id="rId4"/>
    <p:sldLayoutId id="2147484689" r:id="rId5"/>
    <p:sldLayoutId id="2147484690" r:id="rId6"/>
    <p:sldLayoutId id="2147484691" r:id="rId7"/>
    <p:sldLayoutId id="2147484692" r:id="rId8"/>
    <p:sldLayoutId id="2147484693" r:id="rId9"/>
    <p:sldLayoutId id="2147484694" r:id="rId10"/>
    <p:sldLayoutId id="214748469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+mj-lt"/>
          <a:ea typeface="+mj-ea"/>
          <a:cs typeface="+mj-cs"/>
          <a:sym typeface="Chalkboard" pitchFamily="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pitchFamily="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pitchFamily="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pitchFamily="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pitchFamily="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1pPr>
      <a:lvl2pPr marL="406400" indent="508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2pPr>
      <a:lvl3pPr marL="863600" indent="508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3pPr>
      <a:lvl4pPr marL="1320800" indent="508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4pPr>
      <a:lvl5pPr marL="1778000" indent="508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5pPr>
      <a:lvl6pPr marL="2235200" algn="ctr" rtl="0" fontAlgn="base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cs typeface="+mn-cs"/>
          <a:sym typeface="Chalkboard" charset="0"/>
        </a:defRPr>
      </a:lvl6pPr>
      <a:lvl7pPr marL="2692400" algn="ctr" rtl="0" fontAlgn="base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cs typeface="+mn-cs"/>
          <a:sym typeface="Chalkboard" charset="0"/>
        </a:defRPr>
      </a:lvl7pPr>
      <a:lvl8pPr marL="3149600" algn="ctr" rtl="0" fontAlgn="base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cs typeface="+mn-cs"/>
          <a:sym typeface="Chalkboard" charset="0"/>
        </a:defRPr>
      </a:lvl8pPr>
      <a:lvl9pPr marL="3606800" algn="ctr" rtl="0" fontAlgn="base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cs typeface="+mn-cs"/>
          <a:sym typeface="Chalkboard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03200"/>
            <a:ext cx="10464800" cy="254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pitchFamily="4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96" r:id="rId1"/>
    <p:sldLayoutId id="2147484697" r:id="rId2"/>
    <p:sldLayoutId id="2147484698" r:id="rId3"/>
    <p:sldLayoutId id="2147484699" r:id="rId4"/>
    <p:sldLayoutId id="2147484700" r:id="rId5"/>
    <p:sldLayoutId id="2147484701" r:id="rId6"/>
    <p:sldLayoutId id="2147484702" r:id="rId7"/>
    <p:sldLayoutId id="2147484703" r:id="rId8"/>
    <p:sldLayoutId id="2147484704" r:id="rId9"/>
    <p:sldLayoutId id="2147484705" r:id="rId10"/>
    <p:sldLayoutId id="214748470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+mj-lt"/>
          <a:ea typeface="+mj-ea"/>
          <a:cs typeface="+mj-cs"/>
          <a:sym typeface="Chalkboard" pitchFamily="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pitchFamily="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pitchFamily="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pitchFamily="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pitchFamily="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9pPr>
    </p:titleStyle>
    <p:bodyStyle>
      <a:lvl1pPr marL="931863" indent="-434975" algn="l" rtl="0" eaLnBrk="0" fontAlgn="base" hangingPunct="0">
        <a:spcBef>
          <a:spcPts val="3000"/>
        </a:spcBef>
        <a:spcAft>
          <a:spcPct val="0"/>
        </a:spcAft>
        <a:buSzPct val="66000"/>
        <a:buFont typeface="Chalkboard" pitchFamily="4" charset="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1pPr>
      <a:lvl2pPr marL="1477963" indent="-434975" algn="l" rtl="0" eaLnBrk="0" fontAlgn="base" hangingPunct="0">
        <a:spcBef>
          <a:spcPts val="3000"/>
        </a:spcBef>
        <a:spcAft>
          <a:spcPct val="0"/>
        </a:spcAft>
        <a:buSzPct val="66000"/>
        <a:buFont typeface="Chalkboard" pitchFamily="4" charset="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2pPr>
      <a:lvl3pPr marL="2011363" indent="-434975" algn="l" rtl="0" eaLnBrk="0" fontAlgn="base" hangingPunct="0">
        <a:spcBef>
          <a:spcPts val="3000"/>
        </a:spcBef>
        <a:spcAft>
          <a:spcPct val="0"/>
        </a:spcAft>
        <a:buSzPct val="66000"/>
        <a:buFont typeface="Chalkboard" pitchFamily="4" charset="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3pPr>
      <a:lvl4pPr marL="2582863" indent="-434975" algn="l" rtl="0" eaLnBrk="0" fontAlgn="base" hangingPunct="0">
        <a:spcBef>
          <a:spcPts val="3000"/>
        </a:spcBef>
        <a:spcAft>
          <a:spcPct val="0"/>
        </a:spcAft>
        <a:buSzPct val="66000"/>
        <a:buFont typeface="Chalkboard" pitchFamily="4" charset="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4pPr>
      <a:lvl5pPr marL="3167063" indent="-434975" algn="l" rtl="0" eaLnBrk="0" fontAlgn="base" hangingPunct="0">
        <a:spcBef>
          <a:spcPts val="3000"/>
        </a:spcBef>
        <a:spcAft>
          <a:spcPct val="0"/>
        </a:spcAft>
        <a:buSzPct val="66000"/>
        <a:buFont typeface="Chalkboard" pitchFamily="4" charset="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5pPr>
      <a:lvl6pPr marL="3624263" indent="-434975" algn="l" rtl="0" fontAlgn="base">
        <a:spcBef>
          <a:spcPts val="3000"/>
        </a:spcBef>
        <a:spcAft>
          <a:spcPct val="0"/>
        </a:spcAft>
        <a:buSzPct val="66000"/>
        <a:buFont typeface="Chalkboard" charset="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Chalkboard" charset="0"/>
        </a:defRPr>
      </a:lvl6pPr>
      <a:lvl7pPr marL="4081463" indent="-434975" algn="l" rtl="0" fontAlgn="base">
        <a:spcBef>
          <a:spcPts val="3000"/>
        </a:spcBef>
        <a:spcAft>
          <a:spcPct val="0"/>
        </a:spcAft>
        <a:buSzPct val="66000"/>
        <a:buFont typeface="Chalkboard" charset="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Chalkboard" charset="0"/>
        </a:defRPr>
      </a:lvl7pPr>
      <a:lvl8pPr marL="4538663" indent="-434975" algn="l" rtl="0" fontAlgn="base">
        <a:spcBef>
          <a:spcPts val="3000"/>
        </a:spcBef>
        <a:spcAft>
          <a:spcPct val="0"/>
        </a:spcAft>
        <a:buSzPct val="66000"/>
        <a:buFont typeface="Chalkboard" charset="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Chalkboard" charset="0"/>
        </a:defRPr>
      </a:lvl8pPr>
      <a:lvl9pPr marL="4995863" indent="-434975" algn="l" rtl="0" fontAlgn="base">
        <a:spcBef>
          <a:spcPts val="3000"/>
        </a:spcBef>
        <a:spcAft>
          <a:spcPct val="0"/>
        </a:spcAft>
        <a:buSzPct val="66000"/>
        <a:buFont typeface="Chalkboard" charset="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Chalkboard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55000" cy="939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pitchFamily="4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pitchFamily="4" charset="0"/>
              </a:rPr>
              <a:t>Second level</a:t>
            </a:r>
          </a:p>
          <a:p>
            <a:pPr lvl="2"/>
            <a:r>
              <a:rPr lang="en-US">
                <a:sym typeface="Helvetica Neue" pitchFamily="4" charset="0"/>
              </a:rPr>
              <a:t>Third level</a:t>
            </a:r>
          </a:p>
          <a:p>
            <a:pPr lvl="3"/>
            <a:r>
              <a:rPr lang="en-US">
                <a:sym typeface="Helvetica Neue" pitchFamily="4" charset="0"/>
              </a:rPr>
              <a:t>Fourth level</a:t>
            </a:r>
          </a:p>
          <a:p>
            <a:pPr lvl="4"/>
            <a:r>
              <a:rPr lang="en-US">
                <a:sym typeface="Helvetica Neue" pitchFamily="4" charset="0"/>
              </a:rPr>
              <a:t>Fifth level</a:t>
            </a:r>
          </a:p>
        </p:txBody>
      </p:sp>
      <p:sp>
        <p:nvSpPr>
          <p:cNvPr id="25602" name="Line 2"/>
          <p:cNvSpPr>
            <a:spLocks noChangeShapeType="1"/>
          </p:cNvSpPr>
          <p:nvPr/>
        </p:nvSpPr>
        <p:spPr bwMode="auto">
          <a:xfrm flipH="1">
            <a:off x="6502400" y="1803400"/>
            <a:ext cx="1588" cy="4318000"/>
          </a:xfrm>
          <a:prstGeom prst="line">
            <a:avLst/>
          </a:prstGeom>
          <a:noFill/>
          <a:ln w="12700" cap="flat">
            <a:solidFill>
              <a:srgbClr val="9A9A9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Helvetica Neue Light" charset="0"/>
              <a:ea typeface="ヒラギノ角ゴ ProN W3" charset="-128"/>
              <a:cs typeface="ヒラギノ角ゴ ProN W3" charset="-128"/>
              <a:sym typeface="Helvetica Neue Light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7" r:id="rId1"/>
    <p:sldLayoutId id="2147484708" r:id="rId2"/>
    <p:sldLayoutId id="2147484709" r:id="rId3"/>
    <p:sldLayoutId id="2147484710" r:id="rId4"/>
    <p:sldLayoutId id="2147484711" r:id="rId5"/>
    <p:sldLayoutId id="2147484712" r:id="rId6"/>
    <p:sldLayoutId id="2147484713" r:id="rId7"/>
    <p:sldLayoutId id="2147484714" r:id="rId8"/>
    <p:sldLayoutId id="2147484715" r:id="rId9"/>
    <p:sldLayoutId id="2147484716" r:id="rId10"/>
    <p:sldLayoutId id="2147484717" r:id="rId11"/>
  </p:sldLayoutIdLst>
  <p:transition/>
  <p:txStyles>
    <p:titleStyle>
      <a:lvl1pPr marL="39688" indent="-39688"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j-lt"/>
          <a:ea typeface="+mj-ea"/>
          <a:cs typeface="+mj-cs"/>
          <a:sym typeface="Helvetica Neue Light" pitchFamily="4" charset="0"/>
        </a:defRPr>
      </a:lvl1pPr>
      <a:lvl2pPr marL="39688" indent="-39688"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2pPr>
      <a:lvl3pPr marL="39688" indent="-39688"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3pPr>
      <a:lvl4pPr marL="39688" indent="-39688"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4pPr>
      <a:lvl5pPr marL="39688" indent="-39688"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5pPr>
      <a:lvl6pPr marL="496888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54088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411288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68488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pitchFamily="4" charset="0"/>
        </a:defRPr>
      </a:lvl1pPr>
      <a:lvl2pPr marL="406400" indent="50800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pitchFamily="4" charset="0"/>
        </a:defRPr>
      </a:lvl2pPr>
      <a:lvl3pPr marL="863600" indent="50800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pitchFamily="4" charset="0"/>
        </a:defRPr>
      </a:lvl3pPr>
      <a:lvl4pPr marL="1320800" indent="50800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pitchFamily="4" charset="0"/>
        </a:defRPr>
      </a:lvl4pPr>
      <a:lvl5pPr marL="1778000" indent="50800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pitchFamily="4" charset="0"/>
        </a:defRPr>
      </a:lvl5pPr>
      <a:lvl6pPr marL="2235200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6pPr>
      <a:lvl7pPr marL="2692400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7pPr>
      <a:lvl8pPr marL="3149600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8pPr>
      <a:lvl9pPr marL="3606800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9863"/>
            <a:ext cx="10464800" cy="2605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pitchFamily="4" charset="0"/>
              </a:rPr>
              <a:t>Click to edit Master title style</a:t>
            </a:r>
          </a:p>
        </p:txBody>
      </p:sp>
      <p:sp>
        <p:nvSpPr>
          <p:cNvPr id="3082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74950"/>
            <a:ext cx="5105400" cy="6081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pitchFamily="4" charset="0"/>
              </a:rPr>
              <a:t>Click to edit Master text styles</a:t>
            </a:r>
          </a:p>
          <a:p>
            <a:pPr lvl="1"/>
            <a:r>
              <a:rPr lang="en-US">
                <a:sym typeface="Chalkboard" pitchFamily="4" charset="0"/>
              </a:rPr>
              <a:t>Second level</a:t>
            </a:r>
          </a:p>
          <a:p>
            <a:pPr lvl="2"/>
            <a:r>
              <a:rPr lang="en-US">
                <a:sym typeface="Chalkboard" pitchFamily="4" charset="0"/>
              </a:rPr>
              <a:t>Third level</a:t>
            </a:r>
          </a:p>
          <a:p>
            <a:pPr lvl="3"/>
            <a:r>
              <a:rPr lang="en-US">
                <a:sym typeface="Chalkboard" pitchFamily="4" charset="0"/>
              </a:rPr>
              <a:t>Fourth level</a:t>
            </a:r>
          </a:p>
          <a:p>
            <a:pPr lvl="4"/>
            <a:r>
              <a:rPr lang="en-US">
                <a:sym typeface="Chalkboard" pitchFamily="4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18" r:id="rId1"/>
    <p:sldLayoutId id="2147484719" r:id="rId2"/>
    <p:sldLayoutId id="2147484720" r:id="rId3"/>
    <p:sldLayoutId id="2147484721" r:id="rId4"/>
    <p:sldLayoutId id="2147484722" r:id="rId5"/>
    <p:sldLayoutId id="2147484723" r:id="rId6"/>
    <p:sldLayoutId id="2147484724" r:id="rId7"/>
    <p:sldLayoutId id="2147484725" r:id="rId8"/>
    <p:sldLayoutId id="2147484726" r:id="rId9"/>
    <p:sldLayoutId id="2147484727" r:id="rId10"/>
    <p:sldLayoutId id="214748472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+mj-lt"/>
          <a:ea typeface="+mj-ea"/>
          <a:cs typeface="+mj-cs"/>
          <a:sym typeface="Chalkboard" pitchFamily="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pitchFamily="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pitchFamily="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pitchFamily="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pitchFamily="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9pPr>
    </p:titleStyle>
    <p:bodyStyle>
      <a:lvl1pPr marL="762000" indent="-406400" algn="l" rtl="0" eaLnBrk="0" fontAlgn="base" hangingPunct="0">
        <a:spcBef>
          <a:spcPts val="3600"/>
        </a:spcBef>
        <a:spcAft>
          <a:spcPct val="0"/>
        </a:spcAft>
        <a:buSzPct val="66000"/>
        <a:buFont typeface="Chalkboard" pitchFamily="4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1pPr>
      <a:lvl2pPr marL="1308100" indent="-406400" algn="l" rtl="0" eaLnBrk="0" fontAlgn="base" hangingPunct="0">
        <a:spcBef>
          <a:spcPts val="3600"/>
        </a:spcBef>
        <a:spcAft>
          <a:spcPct val="0"/>
        </a:spcAft>
        <a:buSzPct val="66000"/>
        <a:buFont typeface="Chalkboard" pitchFamily="4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2pPr>
      <a:lvl3pPr marL="1841500" indent="-406400" algn="l" rtl="0" eaLnBrk="0" fontAlgn="base" hangingPunct="0">
        <a:spcBef>
          <a:spcPts val="3600"/>
        </a:spcBef>
        <a:spcAft>
          <a:spcPct val="0"/>
        </a:spcAft>
        <a:buSzPct val="66000"/>
        <a:buFont typeface="Chalkboard" pitchFamily="4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3pPr>
      <a:lvl4pPr marL="2413000" indent="-406400" algn="l" rtl="0" eaLnBrk="0" fontAlgn="base" hangingPunct="0">
        <a:spcBef>
          <a:spcPts val="3600"/>
        </a:spcBef>
        <a:spcAft>
          <a:spcPct val="0"/>
        </a:spcAft>
        <a:buSzPct val="66000"/>
        <a:buFont typeface="Chalkboard" pitchFamily="4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4pPr>
      <a:lvl5pPr marL="2997200" indent="-406400" algn="l" rtl="0" eaLnBrk="0" fontAlgn="base" hangingPunct="0">
        <a:spcBef>
          <a:spcPts val="3600"/>
        </a:spcBef>
        <a:spcAft>
          <a:spcPct val="0"/>
        </a:spcAft>
        <a:buSzPct val="66000"/>
        <a:buFont typeface="Chalkboard" pitchFamily="4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5pPr>
      <a:lvl6pPr marL="3454400" indent="-406400" algn="l" rtl="0" fontAlgn="base">
        <a:spcBef>
          <a:spcPts val="3600"/>
        </a:spcBef>
        <a:spcAft>
          <a:spcPct val="0"/>
        </a:spcAft>
        <a:buSzPct val="66000"/>
        <a:buFont typeface="Chalkboard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Chalkboard" charset="0"/>
        </a:defRPr>
      </a:lvl6pPr>
      <a:lvl7pPr marL="3911600" indent="-406400" algn="l" rtl="0" fontAlgn="base">
        <a:spcBef>
          <a:spcPts val="3600"/>
        </a:spcBef>
        <a:spcAft>
          <a:spcPct val="0"/>
        </a:spcAft>
        <a:buSzPct val="66000"/>
        <a:buFont typeface="Chalkboard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Chalkboard" charset="0"/>
        </a:defRPr>
      </a:lvl7pPr>
      <a:lvl8pPr marL="4368800" indent="-406400" algn="l" rtl="0" fontAlgn="base">
        <a:spcBef>
          <a:spcPts val="3600"/>
        </a:spcBef>
        <a:spcAft>
          <a:spcPct val="0"/>
        </a:spcAft>
        <a:buSzPct val="66000"/>
        <a:buFont typeface="Chalkboard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Chalkboard" charset="0"/>
        </a:defRPr>
      </a:lvl8pPr>
      <a:lvl9pPr marL="4826000" indent="-406400" algn="l" rtl="0" fontAlgn="base">
        <a:spcBef>
          <a:spcPts val="3600"/>
        </a:spcBef>
        <a:spcAft>
          <a:spcPct val="0"/>
        </a:spcAft>
        <a:buSzPct val="66000"/>
        <a:buFont typeface="Chalkboard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Chalkboard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0"/>
            <a:ext cx="10464800" cy="294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pitchFamily="4" charset="0"/>
              </a:rPr>
              <a:t>Click to edit Master title style</a:t>
            </a:r>
          </a:p>
        </p:txBody>
      </p:sp>
      <p:sp>
        <p:nvSpPr>
          <p:cNvPr id="32051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946400"/>
            <a:ext cx="10464800" cy="680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pitchFamily="4" charset="0"/>
              </a:rPr>
              <a:t>Click to edit Master text styles</a:t>
            </a:r>
          </a:p>
          <a:p>
            <a:pPr lvl="1"/>
            <a:r>
              <a:rPr lang="en-US">
                <a:sym typeface="Chalkboard" pitchFamily="4" charset="0"/>
              </a:rPr>
              <a:t>Second level</a:t>
            </a:r>
          </a:p>
          <a:p>
            <a:pPr lvl="2"/>
            <a:r>
              <a:rPr lang="en-US">
                <a:sym typeface="Chalkboard" pitchFamily="4" charset="0"/>
              </a:rPr>
              <a:t>Third level</a:t>
            </a:r>
          </a:p>
          <a:p>
            <a:pPr lvl="3"/>
            <a:r>
              <a:rPr lang="en-US">
                <a:sym typeface="Chalkboard" pitchFamily="4" charset="0"/>
              </a:rPr>
              <a:t>Fourth level</a:t>
            </a:r>
          </a:p>
          <a:p>
            <a:pPr lvl="4"/>
            <a:r>
              <a:rPr lang="en-US">
                <a:sym typeface="Chalkboard" pitchFamily="4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29" r:id="rId1"/>
    <p:sldLayoutId id="2147484730" r:id="rId2"/>
    <p:sldLayoutId id="2147484731" r:id="rId3"/>
    <p:sldLayoutId id="2147484732" r:id="rId4"/>
    <p:sldLayoutId id="2147484733" r:id="rId5"/>
    <p:sldLayoutId id="2147484734" r:id="rId6"/>
    <p:sldLayoutId id="2147484735" r:id="rId7"/>
    <p:sldLayoutId id="2147484736" r:id="rId8"/>
    <p:sldLayoutId id="2147484737" r:id="rId9"/>
    <p:sldLayoutId id="2147484738" r:id="rId10"/>
    <p:sldLayoutId id="214748473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+mj-lt"/>
          <a:ea typeface="+mj-ea"/>
          <a:cs typeface="+mj-cs"/>
          <a:sym typeface="Chalkboard" pitchFamily="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pitchFamily="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pitchFamily="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pitchFamily="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pitchFamily="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9pPr>
    </p:titleStyle>
    <p:bodyStyle>
      <a:lvl1pPr marL="762000" indent="-406400" algn="l" rtl="0" eaLnBrk="0" fontAlgn="base" hangingPunct="0">
        <a:spcBef>
          <a:spcPts val="3600"/>
        </a:spcBef>
        <a:spcAft>
          <a:spcPct val="0"/>
        </a:spcAft>
        <a:buSzPct val="66000"/>
        <a:buFont typeface="Chalkboard" pitchFamily="4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1pPr>
      <a:lvl2pPr marL="1308100" indent="-406400" algn="l" rtl="0" eaLnBrk="0" fontAlgn="base" hangingPunct="0">
        <a:spcBef>
          <a:spcPts val="3600"/>
        </a:spcBef>
        <a:spcAft>
          <a:spcPct val="0"/>
        </a:spcAft>
        <a:buSzPct val="66000"/>
        <a:buFont typeface="Chalkboard" pitchFamily="4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2pPr>
      <a:lvl3pPr marL="1841500" indent="-406400" algn="l" rtl="0" eaLnBrk="0" fontAlgn="base" hangingPunct="0">
        <a:spcBef>
          <a:spcPts val="3600"/>
        </a:spcBef>
        <a:spcAft>
          <a:spcPct val="0"/>
        </a:spcAft>
        <a:buSzPct val="66000"/>
        <a:buFont typeface="Chalkboard" pitchFamily="4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3pPr>
      <a:lvl4pPr marL="2413000" indent="-406400" algn="l" rtl="0" eaLnBrk="0" fontAlgn="base" hangingPunct="0">
        <a:spcBef>
          <a:spcPts val="3600"/>
        </a:spcBef>
        <a:spcAft>
          <a:spcPct val="0"/>
        </a:spcAft>
        <a:buSzPct val="66000"/>
        <a:buFont typeface="Chalkboard" pitchFamily="4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4pPr>
      <a:lvl5pPr marL="2997200" indent="-406400" algn="l" rtl="0" eaLnBrk="0" fontAlgn="base" hangingPunct="0">
        <a:spcBef>
          <a:spcPts val="3600"/>
        </a:spcBef>
        <a:spcAft>
          <a:spcPct val="0"/>
        </a:spcAft>
        <a:buSzPct val="66000"/>
        <a:buFont typeface="Chalkboard" pitchFamily="4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5pPr>
      <a:lvl6pPr marL="3454400" indent="-406400" algn="l" rtl="0" fontAlgn="base">
        <a:spcBef>
          <a:spcPts val="3600"/>
        </a:spcBef>
        <a:spcAft>
          <a:spcPct val="0"/>
        </a:spcAft>
        <a:buSzPct val="66000"/>
        <a:buFont typeface="Chalkboard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Chalkboard" charset="0"/>
        </a:defRPr>
      </a:lvl6pPr>
      <a:lvl7pPr marL="3911600" indent="-406400" algn="l" rtl="0" fontAlgn="base">
        <a:spcBef>
          <a:spcPts val="3600"/>
        </a:spcBef>
        <a:spcAft>
          <a:spcPct val="0"/>
        </a:spcAft>
        <a:buSzPct val="66000"/>
        <a:buFont typeface="Chalkboard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Chalkboard" charset="0"/>
        </a:defRPr>
      </a:lvl7pPr>
      <a:lvl8pPr marL="4368800" indent="-406400" algn="l" rtl="0" fontAlgn="base">
        <a:spcBef>
          <a:spcPts val="3600"/>
        </a:spcBef>
        <a:spcAft>
          <a:spcPct val="0"/>
        </a:spcAft>
        <a:buSzPct val="66000"/>
        <a:buFont typeface="Chalkboard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Chalkboard" charset="0"/>
        </a:defRPr>
      </a:lvl8pPr>
      <a:lvl9pPr marL="4826000" indent="-406400" algn="l" rtl="0" fontAlgn="base">
        <a:spcBef>
          <a:spcPts val="3600"/>
        </a:spcBef>
        <a:spcAft>
          <a:spcPct val="0"/>
        </a:spcAft>
        <a:buSzPct val="66000"/>
        <a:buFont typeface="Chalkboard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Chalkboard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9863"/>
            <a:ext cx="10464800" cy="2605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pitchFamily="4" charset="0"/>
              </a:rPr>
              <a:t>Click to edit Master title style</a:t>
            </a:r>
          </a:p>
        </p:txBody>
      </p:sp>
      <p:sp>
        <p:nvSpPr>
          <p:cNvPr id="33280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74950"/>
            <a:ext cx="5105400" cy="6081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pitchFamily="4" charset="0"/>
              </a:rPr>
              <a:t>Click to edit Master text styles</a:t>
            </a:r>
          </a:p>
          <a:p>
            <a:pPr lvl="1"/>
            <a:r>
              <a:rPr lang="en-US">
                <a:sym typeface="Chalkboard" pitchFamily="4" charset="0"/>
              </a:rPr>
              <a:t>Second level</a:t>
            </a:r>
          </a:p>
          <a:p>
            <a:pPr lvl="2"/>
            <a:r>
              <a:rPr lang="en-US">
                <a:sym typeface="Chalkboard" pitchFamily="4" charset="0"/>
              </a:rPr>
              <a:t>Third level</a:t>
            </a:r>
          </a:p>
          <a:p>
            <a:pPr lvl="3"/>
            <a:r>
              <a:rPr lang="en-US">
                <a:sym typeface="Chalkboard" pitchFamily="4" charset="0"/>
              </a:rPr>
              <a:t>Fourth level</a:t>
            </a:r>
          </a:p>
          <a:p>
            <a:pPr lvl="4"/>
            <a:r>
              <a:rPr lang="en-US">
                <a:sym typeface="Chalkboard" pitchFamily="4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0" r:id="rId1"/>
    <p:sldLayoutId id="2147484741" r:id="rId2"/>
    <p:sldLayoutId id="2147484742" r:id="rId3"/>
    <p:sldLayoutId id="2147484743" r:id="rId4"/>
    <p:sldLayoutId id="2147484744" r:id="rId5"/>
    <p:sldLayoutId id="2147484745" r:id="rId6"/>
    <p:sldLayoutId id="2147484746" r:id="rId7"/>
    <p:sldLayoutId id="2147484747" r:id="rId8"/>
    <p:sldLayoutId id="2147484748" r:id="rId9"/>
    <p:sldLayoutId id="2147484749" r:id="rId10"/>
    <p:sldLayoutId id="214748475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+mj-lt"/>
          <a:ea typeface="+mj-ea"/>
          <a:cs typeface="+mj-cs"/>
          <a:sym typeface="Chalkboard" pitchFamily="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pitchFamily="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pitchFamily="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pitchFamily="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pitchFamily="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9pPr>
    </p:titleStyle>
    <p:bodyStyle>
      <a:lvl1pPr marL="762000" indent="-406400" algn="l" rtl="0" eaLnBrk="0" fontAlgn="base" hangingPunct="0">
        <a:spcBef>
          <a:spcPts val="3600"/>
        </a:spcBef>
        <a:spcAft>
          <a:spcPct val="0"/>
        </a:spcAft>
        <a:buSzPct val="66000"/>
        <a:buFont typeface="Chalkboard" pitchFamily="4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1pPr>
      <a:lvl2pPr marL="1308100" indent="-406400" algn="l" rtl="0" eaLnBrk="0" fontAlgn="base" hangingPunct="0">
        <a:spcBef>
          <a:spcPts val="3600"/>
        </a:spcBef>
        <a:spcAft>
          <a:spcPct val="0"/>
        </a:spcAft>
        <a:buSzPct val="66000"/>
        <a:buFont typeface="Chalkboard" pitchFamily="4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2pPr>
      <a:lvl3pPr marL="1841500" indent="-406400" algn="l" rtl="0" eaLnBrk="0" fontAlgn="base" hangingPunct="0">
        <a:spcBef>
          <a:spcPts val="3600"/>
        </a:spcBef>
        <a:spcAft>
          <a:spcPct val="0"/>
        </a:spcAft>
        <a:buSzPct val="66000"/>
        <a:buFont typeface="Chalkboard" pitchFamily="4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3pPr>
      <a:lvl4pPr marL="2413000" indent="-406400" algn="l" rtl="0" eaLnBrk="0" fontAlgn="base" hangingPunct="0">
        <a:spcBef>
          <a:spcPts val="3600"/>
        </a:spcBef>
        <a:spcAft>
          <a:spcPct val="0"/>
        </a:spcAft>
        <a:buSzPct val="66000"/>
        <a:buFont typeface="Chalkboard" pitchFamily="4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4pPr>
      <a:lvl5pPr marL="2997200" indent="-406400" algn="l" rtl="0" eaLnBrk="0" fontAlgn="base" hangingPunct="0">
        <a:spcBef>
          <a:spcPts val="3600"/>
        </a:spcBef>
        <a:spcAft>
          <a:spcPct val="0"/>
        </a:spcAft>
        <a:buSzPct val="66000"/>
        <a:buFont typeface="Chalkboard" pitchFamily="4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5pPr>
      <a:lvl6pPr marL="3454400" indent="-406400" algn="l" rtl="0" fontAlgn="base">
        <a:spcBef>
          <a:spcPts val="3600"/>
        </a:spcBef>
        <a:spcAft>
          <a:spcPct val="0"/>
        </a:spcAft>
        <a:buSzPct val="66000"/>
        <a:buFont typeface="Chalkboard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Chalkboard" charset="0"/>
        </a:defRPr>
      </a:lvl6pPr>
      <a:lvl7pPr marL="3911600" indent="-406400" algn="l" rtl="0" fontAlgn="base">
        <a:spcBef>
          <a:spcPts val="3600"/>
        </a:spcBef>
        <a:spcAft>
          <a:spcPct val="0"/>
        </a:spcAft>
        <a:buSzPct val="66000"/>
        <a:buFont typeface="Chalkboard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Chalkboard" charset="0"/>
        </a:defRPr>
      </a:lvl7pPr>
      <a:lvl8pPr marL="4368800" indent="-406400" algn="l" rtl="0" fontAlgn="base">
        <a:spcBef>
          <a:spcPts val="3600"/>
        </a:spcBef>
        <a:spcAft>
          <a:spcPct val="0"/>
        </a:spcAft>
        <a:buSzPct val="66000"/>
        <a:buFont typeface="Chalkboard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Chalkboard" charset="0"/>
        </a:defRPr>
      </a:lvl8pPr>
      <a:lvl9pPr marL="4826000" indent="-406400" algn="l" rtl="0" fontAlgn="base">
        <a:spcBef>
          <a:spcPts val="3600"/>
        </a:spcBef>
        <a:spcAft>
          <a:spcPct val="0"/>
        </a:spcAft>
        <a:buSzPct val="66000"/>
        <a:buFont typeface="Chalkboard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Chalkboard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9863"/>
            <a:ext cx="10464800" cy="2605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pitchFamily="4" charset="0"/>
              </a:rPr>
              <a:t>Click to edit Master title style</a:t>
            </a:r>
          </a:p>
        </p:txBody>
      </p:sp>
      <p:sp>
        <p:nvSpPr>
          <p:cNvPr id="34509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07300" y="2774950"/>
            <a:ext cx="4127500" cy="6081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pitchFamily="4" charset="0"/>
              </a:rPr>
              <a:t>Click to edit Master text styles</a:t>
            </a:r>
          </a:p>
          <a:p>
            <a:pPr lvl="1"/>
            <a:r>
              <a:rPr lang="en-US">
                <a:sym typeface="Chalkboard" pitchFamily="4" charset="0"/>
              </a:rPr>
              <a:t>Second level</a:t>
            </a:r>
          </a:p>
          <a:p>
            <a:pPr lvl="2"/>
            <a:r>
              <a:rPr lang="en-US">
                <a:sym typeface="Chalkboard" pitchFamily="4" charset="0"/>
              </a:rPr>
              <a:t>Third level</a:t>
            </a:r>
          </a:p>
          <a:p>
            <a:pPr lvl="3"/>
            <a:r>
              <a:rPr lang="en-US">
                <a:sym typeface="Chalkboard" pitchFamily="4" charset="0"/>
              </a:rPr>
              <a:t>Fourth level</a:t>
            </a:r>
          </a:p>
          <a:p>
            <a:pPr lvl="4"/>
            <a:r>
              <a:rPr lang="en-US">
                <a:sym typeface="Chalkboard" pitchFamily="4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51" r:id="rId1"/>
    <p:sldLayoutId id="2147484752" r:id="rId2"/>
    <p:sldLayoutId id="2147484753" r:id="rId3"/>
    <p:sldLayoutId id="2147484754" r:id="rId4"/>
    <p:sldLayoutId id="2147484755" r:id="rId5"/>
    <p:sldLayoutId id="2147484756" r:id="rId6"/>
    <p:sldLayoutId id="2147484757" r:id="rId7"/>
    <p:sldLayoutId id="2147484758" r:id="rId8"/>
    <p:sldLayoutId id="2147484759" r:id="rId9"/>
    <p:sldLayoutId id="2147484760" r:id="rId10"/>
    <p:sldLayoutId id="214748476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+mj-lt"/>
          <a:ea typeface="+mj-ea"/>
          <a:cs typeface="+mj-cs"/>
          <a:sym typeface="Chalkboard" pitchFamily="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pitchFamily="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pitchFamily="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pitchFamily="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pitchFamily="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9pPr>
    </p:titleStyle>
    <p:bodyStyle>
      <a:lvl1pPr marL="762000" indent="-406400" algn="l" rtl="0" eaLnBrk="0" fontAlgn="base" hangingPunct="0">
        <a:spcBef>
          <a:spcPts val="3600"/>
        </a:spcBef>
        <a:spcAft>
          <a:spcPct val="0"/>
        </a:spcAft>
        <a:buSzPct val="66000"/>
        <a:buFont typeface="Chalkboard" pitchFamily="4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1pPr>
      <a:lvl2pPr marL="1308100" indent="-406400" algn="l" rtl="0" eaLnBrk="0" fontAlgn="base" hangingPunct="0">
        <a:spcBef>
          <a:spcPts val="3600"/>
        </a:spcBef>
        <a:spcAft>
          <a:spcPct val="0"/>
        </a:spcAft>
        <a:buSzPct val="66000"/>
        <a:buFont typeface="Chalkboard" pitchFamily="4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2pPr>
      <a:lvl3pPr marL="1841500" indent="-406400" algn="l" rtl="0" eaLnBrk="0" fontAlgn="base" hangingPunct="0">
        <a:spcBef>
          <a:spcPts val="3600"/>
        </a:spcBef>
        <a:spcAft>
          <a:spcPct val="0"/>
        </a:spcAft>
        <a:buSzPct val="66000"/>
        <a:buFont typeface="Chalkboard" pitchFamily="4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3pPr>
      <a:lvl4pPr marL="2413000" indent="-406400" algn="l" rtl="0" eaLnBrk="0" fontAlgn="base" hangingPunct="0">
        <a:spcBef>
          <a:spcPts val="3600"/>
        </a:spcBef>
        <a:spcAft>
          <a:spcPct val="0"/>
        </a:spcAft>
        <a:buSzPct val="66000"/>
        <a:buFont typeface="Chalkboard" pitchFamily="4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4pPr>
      <a:lvl5pPr marL="2997200" indent="-406400" algn="l" rtl="0" eaLnBrk="0" fontAlgn="base" hangingPunct="0">
        <a:spcBef>
          <a:spcPts val="3600"/>
        </a:spcBef>
        <a:spcAft>
          <a:spcPct val="0"/>
        </a:spcAft>
        <a:buSzPct val="66000"/>
        <a:buFont typeface="Chalkboard" pitchFamily="4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5pPr>
      <a:lvl6pPr marL="3454400" indent="-406400" algn="l" rtl="0" fontAlgn="base">
        <a:spcBef>
          <a:spcPts val="3600"/>
        </a:spcBef>
        <a:spcAft>
          <a:spcPct val="0"/>
        </a:spcAft>
        <a:buSzPct val="66000"/>
        <a:buFont typeface="Chalkboard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Chalkboard" charset="0"/>
        </a:defRPr>
      </a:lvl6pPr>
      <a:lvl7pPr marL="3911600" indent="-406400" algn="l" rtl="0" fontAlgn="base">
        <a:spcBef>
          <a:spcPts val="3600"/>
        </a:spcBef>
        <a:spcAft>
          <a:spcPct val="0"/>
        </a:spcAft>
        <a:buSzPct val="66000"/>
        <a:buFont typeface="Chalkboard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Chalkboard" charset="0"/>
        </a:defRPr>
      </a:lvl7pPr>
      <a:lvl8pPr marL="4368800" indent="-406400" algn="l" rtl="0" fontAlgn="base">
        <a:spcBef>
          <a:spcPts val="3600"/>
        </a:spcBef>
        <a:spcAft>
          <a:spcPct val="0"/>
        </a:spcAft>
        <a:buSzPct val="66000"/>
        <a:buFont typeface="Chalkboard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Chalkboard" charset="0"/>
        </a:defRPr>
      </a:lvl8pPr>
      <a:lvl9pPr marL="4826000" indent="-406400" algn="l" rtl="0" fontAlgn="base">
        <a:spcBef>
          <a:spcPts val="3600"/>
        </a:spcBef>
        <a:spcAft>
          <a:spcPct val="0"/>
        </a:spcAft>
        <a:buSzPct val="66000"/>
        <a:buFont typeface="Chalkboard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Chalkboard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066800"/>
            <a:ext cx="104648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pitchFamily="4" charset="0"/>
              </a:rPr>
              <a:t>Click to edit Master text styles</a:t>
            </a:r>
          </a:p>
          <a:p>
            <a:pPr lvl="1"/>
            <a:r>
              <a:rPr lang="en-US">
                <a:sym typeface="Chalkboard" pitchFamily="4" charset="0"/>
              </a:rPr>
              <a:t>Second level</a:t>
            </a:r>
          </a:p>
          <a:p>
            <a:pPr lvl="2"/>
            <a:r>
              <a:rPr lang="en-US">
                <a:sym typeface="Chalkboard" pitchFamily="4" charset="0"/>
              </a:rPr>
              <a:t>Third level</a:t>
            </a:r>
          </a:p>
          <a:p>
            <a:pPr lvl="3"/>
            <a:r>
              <a:rPr lang="en-US">
                <a:sym typeface="Chalkboard" pitchFamily="4" charset="0"/>
              </a:rPr>
              <a:t>Fourth level</a:t>
            </a:r>
          </a:p>
          <a:p>
            <a:pPr lvl="4"/>
            <a:r>
              <a:rPr lang="en-US">
                <a:sym typeface="Chalkboard" pitchFamily="4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62" r:id="rId1"/>
    <p:sldLayoutId id="2147484763" r:id="rId2"/>
    <p:sldLayoutId id="2147484764" r:id="rId3"/>
    <p:sldLayoutId id="2147484765" r:id="rId4"/>
    <p:sldLayoutId id="2147484766" r:id="rId5"/>
    <p:sldLayoutId id="2147484767" r:id="rId6"/>
    <p:sldLayoutId id="2147484768" r:id="rId7"/>
    <p:sldLayoutId id="2147484769" r:id="rId8"/>
    <p:sldLayoutId id="2147484770" r:id="rId9"/>
    <p:sldLayoutId id="2147484771" r:id="rId10"/>
    <p:sldLayoutId id="2147484772" r:id="rId11"/>
  </p:sldLayoutIdLst>
  <p:transition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+mj-lt"/>
          <a:ea typeface="+mj-ea"/>
          <a:cs typeface="+mj-cs"/>
          <a:sym typeface="Chalkboard" pitchFamily="4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pitchFamily="4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pitchFamily="4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pitchFamily="4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pitchFamily="4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7200">
          <a:solidFill>
            <a:srgbClr val="FFFFFF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9pPr>
    </p:titleStyle>
    <p:bodyStyle>
      <a:lvl1pPr marL="790575" indent="-434975" algn="l" rtl="0" eaLnBrk="0" fontAlgn="base" hangingPunct="0">
        <a:spcBef>
          <a:spcPts val="6000"/>
        </a:spcBef>
        <a:spcAft>
          <a:spcPct val="0"/>
        </a:spcAft>
        <a:buSzPct val="66000"/>
        <a:buFont typeface="Chalkboard" pitchFamily="4" charset="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1pPr>
      <a:lvl2pPr marL="1336675" indent="-434975" algn="l" rtl="0" eaLnBrk="0" fontAlgn="base" hangingPunct="0">
        <a:spcBef>
          <a:spcPts val="6000"/>
        </a:spcBef>
        <a:spcAft>
          <a:spcPct val="0"/>
        </a:spcAft>
        <a:buSzPct val="66000"/>
        <a:buFont typeface="Chalkboard" pitchFamily="4" charset="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2pPr>
      <a:lvl3pPr marL="1870075" indent="-434975" algn="l" rtl="0" eaLnBrk="0" fontAlgn="base" hangingPunct="0">
        <a:spcBef>
          <a:spcPts val="6000"/>
        </a:spcBef>
        <a:spcAft>
          <a:spcPct val="0"/>
        </a:spcAft>
        <a:buSzPct val="66000"/>
        <a:buFont typeface="Chalkboard" pitchFamily="4" charset="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3pPr>
      <a:lvl4pPr marL="2441575" indent="-434975" algn="l" rtl="0" eaLnBrk="0" fontAlgn="base" hangingPunct="0">
        <a:spcBef>
          <a:spcPts val="6000"/>
        </a:spcBef>
        <a:spcAft>
          <a:spcPct val="0"/>
        </a:spcAft>
        <a:buSzPct val="66000"/>
        <a:buFont typeface="Chalkboard" pitchFamily="4" charset="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4pPr>
      <a:lvl5pPr marL="3025775" indent="-434975" algn="l" rtl="0" eaLnBrk="0" fontAlgn="base" hangingPunct="0">
        <a:spcBef>
          <a:spcPts val="6000"/>
        </a:spcBef>
        <a:spcAft>
          <a:spcPct val="0"/>
        </a:spcAft>
        <a:buSzPct val="66000"/>
        <a:buFont typeface="Chalkboard" pitchFamily="4" charset="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Chalkboard" pitchFamily="4" charset="0"/>
        </a:defRPr>
      </a:lvl5pPr>
      <a:lvl6pPr marL="3482975" indent="-434975" algn="l" rtl="0" fontAlgn="base">
        <a:spcBef>
          <a:spcPts val="6000"/>
        </a:spcBef>
        <a:spcAft>
          <a:spcPct val="0"/>
        </a:spcAft>
        <a:buSzPct val="66000"/>
        <a:buFont typeface="Chalkboard" charset="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Chalkboard" charset="0"/>
        </a:defRPr>
      </a:lvl6pPr>
      <a:lvl7pPr marL="3940175" indent="-434975" algn="l" rtl="0" fontAlgn="base">
        <a:spcBef>
          <a:spcPts val="6000"/>
        </a:spcBef>
        <a:spcAft>
          <a:spcPct val="0"/>
        </a:spcAft>
        <a:buSzPct val="66000"/>
        <a:buFont typeface="Chalkboard" charset="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Chalkboard" charset="0"/>
        </a:defRPr>
      </a:lvl7pPr>
      <a:lvl8pPr marL="4397375" indent="-434975" algn="l" rtl="0" fontAlgn="base">
        <a:spcBef>
          <a:spcPts val="6000"/>
        </a:spcBef>
        <a:spcAft>
          <a:spcPct val="0"/>
        </a:spcAft>
        <a:buSzPct val="66000"/>
        <a:buFont typeface="Chalkboard" charset="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Chalkboard" charset="0"/>
        </a:defRPr>
      </a:lvl8pPr>
      <a:lvl9pPr marL="4854575" indent="-434975" algn="l" rtl="0" fontAlgn="base">
        <a:spcBef>
          <a:spcPts val="6000"/>
        </a:spcBef>
        <a:spcAft>
          <a:spcPct val="0"/>
        </a:spcAft>
        <a:buSzPct val="66000"/>
        <a:buFont typeface="Chalkboard" charset="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Chalkboard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476" r:id="rId1"/>
    <p:sldLayoutId id="2147484477" r:id="rId2"/>
    <p:sldLayoutId id="2147484478" r:id="rId3"/>
    <p:sldLayoutId id="2147484479" r:id="rId4"/>
    <p:sldLayoutId id="2147484480" r:id="rId5"/>
    <p:sldLayoutId id="2147484481" r:id="rId6"/>
    <p:sldLayoutId id="2147484482" r:id="rId7"/>
    <p:sldLayoutId id="2147484483" r:id="rId8"/>
    <p:sldLayoutId id="2147484484" r:id="rId9"/>
    <p:sldLayoutId id="2147484485" r:id="rId10"/>
    <p:sldLayoutId id="2147484486" r:id="rId11"/>
  </p:sldLayoutIdLst>
  <p:transition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+mj-lt"/>
          <a:ea typeface="+mj-ea"/>
          <a:cs typeface="+mj-cs"/>
          <a:sym typeface="Helvetica Neue Light" pitchFamily="4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marL="306388" indent="-266700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pitchFamily="4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1pPr>
      <a:lvl2pPr marL="750888" indent="-266700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pitchFamily="4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2pPr>
      <a:lvl3pPr marL="1195388" indent="-266700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pitchFamily="4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3pPr>
      <a:lvl4pPr marL="1639888" indent="-266700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pitchFamily="4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4pPr>
      <a:lvl5pPr marL="2084388" indent="-266700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pitchFamily="4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5pPr>
      <a:lvl6pPr marL="2541588" indent="-266700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998788" indent="-266700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3455988" indent="-266700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3913188" indent="-266700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55000" cy="939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pitchFamily="4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pitchFamily="4" charset="0"/>
              </a:rPr>
              <a:t>Second level</a:t>
            </a:r>
          </a:p>
          <a:p>
            <a:pPr lvl="2"/>
            <a:r>
              <a:rPr lang="en-US">
                <a:sym typeface="Helvetica Neue" pitchFamily="4" charset="0"/>
              </a:rPr>
              <a:t>Third level</a:t>
            </a:r>
          </a:p>
          <a:p>
            <a:pPr lvl="3"/>
            <a:r>
              <a:rPr lang="en-US">
                <a:sym typeface="Helvetica Neue" pitchFamily="4" charset="0"/>
              </a:rPr>
              <a:t>Fourth level</a:t>
            </a:r>
          </a:p>
          <a:p>
            <a:pPr lvl="4"/>
            <a:r>
              <a:rPr lang="en-US">
                <a:sym typeface="Helvetica Neue" pitchFamily="4" charset="0"/>
              </a:rPr>
              <a:t>Fifth level</a:t>
            </a:r>
          </a:p>
        </p:txBody>
      </p:sp>
      <p:sp>
        <p:nvSpPr>
          <p:cNvPr id="31746" name="Line 2"/>
          <p:cNvSpPr>
            <a:spLocks noChangeShapeType="1"/>
          </p:cNvSpPr>
          <p:nvPr/>
        </p:nvSpPr>
        <p:spPr bwMode="auto">
          <a:xfrm flipH="1">
            <a:off x="6488113" y="508000"/>
            <a:ext cx="1587" cy="8013700"/>
          </a:xfrm>
          <a:prstGeom prst="line">
            <a:avLst/>
          </a:prstGeom>
          <a:noFill/>
          <a:ln w="12700" cap="flat">
            <a:solidFill>
              <a:srgbClr val="9A9A9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Helvetica Neue Light" charset="0"/>
              <a:ea typeface="ヒラギノ角ゴ ProN W3" charset="-128"/>
              <a:cs typeface="ヒラギノ角ゴ ProN W3" charset="-128"/>
              <a:sym typeface="Helvetica Neue Light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73" r:id="rId1"/>
    <p:sldLayoutId id="2147484774" r:id="rId2"/>
    <p:sldLayoutId id="2147484775" r:id="rId3"/>
    <p:sldLayoutId id="2147484776" r:id="rId4"/>
    <p:sldLayoutId id="2147484777" r:id="rId5"/>
    <p:sldLayoutId id="2147484778" r:id="rId6"/>
    <p:sldLayoutId id="2147484779" r:id="rId7"/>
    <p:sldLayoutId id="2147484780" r:id="rId8"/>
    <p:sldLayoutId id="2147484781" r:id="rId9"/>
    <p:sldLayoutId id="2147484782" r:id="rId10"/>
    <p:sldLayoutId id="2147484783" r:id="rId11"/>
  </p:sldLayoutIdLst>
  <p:transition/>
  <p:txStyles>
    <p:titleStyle>
      <a:lvl1pPr marL="39688" indent="-39688"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j-lt"/>
          <a:ea typeface="+mj-ea"/>
          <a:cs typeface="+mj-cs"/>
          <a:sym typeface="Helvetica Neue Light" pitchFamily="4" charset="0"/>
        </a:defRPr>
      </a:lvl1pPr>
      <a:lvl2pPr marL="39688" indent="-39688"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2pPr>
      <a:lvl3pPr marL="39688" indent="-39688"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3pPr>
      <a:lvl4pPr marL="39688" indent="-39688"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4pPr>
      <a:lvl5pPr marL="39688" indent="-39688"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5pPr>
      <a:lvl6pPr marL="496888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54088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411288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68488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pitchFamily="4" charset="0"/>
        </a:defRPr>
      </a:lvl1pPr>
      <a:lvl2pPr marL="406400" indent="50800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pitchFamily="4" charset="0"/>
        </a:defRPr>
      </a:lvl2pPr>
      <a:lvl3pPr marL="863600" indent="50800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pitchFamily="4" charset="0"/>
        </a:defRPr>
      </a:lvl3pPr>
      <a:lvl4pPr marL="1320800" indent="50800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pitchFamily="4" charset="0"/>
        </a:defRPr>
      </a:lvl4pPr>
      <a:lvl5pPr marL="1778000" indent="50800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pitchFamily="4" charset="0"/>
        </a:defRPr>
      </a:lvl5pPr>
      <a:lvl6pPr marL="2235200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6pPr>
      <a:lvl7pPr marL="2692400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7pPr>
      <a:lvl8pPr marL="3149600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8pPr>
      <a:lvl9pPr marL="3606800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Title Placeholder 1"/>
          <p:cNvSpPr>
            <a:spLocks noGrp="1"/>
          </p:cNvSpPr>
          <p:nvPr>
            <p:ph type="title"/>
          </p:nvPr>
        </p:nvSpPr>
        <p:spPr bwMode="auto">
          <a:xfrm>
            <a:off x="912813" y="152400"/>
            <a:ext cx="111728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46" tIns="65023" rIns="130046" bIns="65023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195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9475" y="2276475"/>
            <a:ext cx="11206163" cy="659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84750" y="9040813"/>
            <a:ext cx="3035300" cy="519112"/>
          </a:xfrm>
          <a:prstGeom prst="rect">
            <a:avLst/>
          </a:prstGeom>
        </p:spPr>
        <p:txBody>
          <a:bodyPr vert="horz" lIns="0" tIns="65023" rIns="0" bIns="65023" rtlCol="0" anchor="ctr"/>
          <a:lstStyle>
            <a:lvl1pPr algn="ctr">
              <a:defRPr sz="16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C025CD6-6193-6841-B131-5A75F42A204A}" type="datetime1">
              <a:rPr lang="en-US"/>
              <a:pPr>
                <a:defRPr/>
              </a:pPr>
              <a:t>1/22/2019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463" y="9040813"/>
            <a:ext cx="4117975" cy="519112"/>
          </a:xfrm>
          <a:prstGeom prst="rect">
            <a:avLst/>
          </a:prstGeom>
        </p:spPr>
        <p:txBody>
          <a:bodyPr vert="horz" lIns="0" tIns="65023" rIns="0" bIns="65023" rtlCol="0" anchor="ctr"/>
          <a:lstStyle>
            <a:lvl1pPr algn="l">
              <a:defRPr sz="16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7150" y="9040813"/>
            <a:ext cx="1084263" cy="519112"/>
          </a:xfrm>
          <a:prstGeom prst="rect">
            <a:avLst/>
          </a:prstGeom>
        </p:spPr>
        <p:txBody>
          <a:bodyPr vert="horz" lIns="0" tIns="65023" rIns="0" bIns="65023" rtlCol="0" anchor="ctr"/>
          <a:lstStyle>
            <a:lvl1pPr algn="r">
              <a:defRPr sz="16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403249A2-A2B3-2C41-9C24-C600E762E247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85" r:id="rId1"/>
    <p:sldLayoutId id="2147484786" r:id="rId2"/>
    <p:sldLayoutId id="2147484787" r:id="rId3"/>
    <p:sldLayoutId id="2147484788" r:id="rId4"/>
    <p:sldLayoutId id="2147484789" r:id="rId5"/>
    <p:sldLayoutId id="2147484790" r:id="rId6"/>
    <p:sldLayoutId id="2147484791" r:id="rId7"/>
    <p:sldLayoutId id="2147484784" r:id="rId8"/>
    <p:sldLayoutId id="2147484792" r:id="rId9"/>
    <p:sldLayoutId id="2147484793" r:id="rId10"/>
    <p:sldLayoutId id="2147484794" r:id="rId11"/>
    <p:sldLayoutId id="2147484795" r:id="rId12"/>
    <p:sldLayoutId id="2147484796" r:id="rId13"/>
    <p:sldLayoutId id="2147484797" r:id="rId14"/>
    <p:sldLayoutId id="2147484798" r:id="rId15"/>
  </p:sldLayoutIdLst>
  <p:txStyles>
    <p:titleStyle>
      <a:lvl1pPr algn="ctr" defTabSz="1300163" rtl="0" eaLnBrk="0" fontAlgn="base" hangingPunct="0">
        <a:spcBef>
          <a:spcPct val="0"/>
        </a:spcBef>
        <a:spcAft>
          <a:spcPct val="0"/>
        </a:spcAft>
        <a:defRPr sz="6800" kern="1200">
          <a:solidFill>
            <a:schemeClr val="tx1"/>
          </a:solidFill>
          <a:latin typeface="+mj-lt"/>
          <a:ea typeface="ＭＳ Ｐゴシック" pitchFamily="4" charset="-128"/>
          <a:cs typeface="ＭＳ Ｐゴシック" pitchFamily="4" charset="-128"/>
        </a:defRPr>
      </a:lvl1pPr>
      <a:lvl2pPr algn="ctr" defTabSz="1300163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rbel" pitchFamily="4" charset="0"/>
          <a:ea typeface="ＭＳ Ｐゴシック" pitchFamily="4" charset="-128"/>
          <a:cs typeface="ＭＳ Ｐゴシック" pitchFamily="4" charset="-128"/>
        </a:defRPr>
      </a:lvl2pPr>
      <a:lvl3pPr algn="ctr" defTabSz="1300163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rbel" pitchFamily="4" charset="0"/>
          <a:ea typeface="ＭＳ Ｐゴシック" pitchFamily="4" charset="-128"/>
          <a:cs typeface="ＭＳ Ｐゴシック" pitchFamily="4" charset="-128"/>
        </a:defRPr>
      </a:lvl3pPr>
      <a:lvl4pPr algn="ctr" defTabSz="1300163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rbel" pitchFamily="4" charset="0"/>
          <a:ea typeface="ＭＳ Ｐゴシック" pitchFamily="4" charset="-128"/>
          <a:cs typeface="ＭＳ Ｐゴシック" pitchFamily="4" charset="-128"/>
        </a:defRPr>
      </a:lvl4pPr>
      <a:lvl5pPr algn="ctr" defTabSz="1300163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rbel" pitchFamily="4" charset="0"/>
          <a:ea typeface="ＭＳ Ｐゴシック" pitchFamily="4" charset="-128"/>
          <a:cs typeface="ＭＳ Ｐゴシック" pitchFamily="4" charset="-128"/>
        </a:defRPr>
      </a:lvl5pPr>
      <a:lvl6pPr marL="457200" algn="ctr" defTabSz="1300163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rbel" pitchFamily="4" charset="0"/>
          <a:ea typeface="ＭＳ Ｐゴシック" pitchFamily="4" charset="-128"/>
          <a:cs typeface="ＭＳ Ｐゴシック" pitchFamily="4" charset="-128"/>
        </a:defRPr>
      </a:lvl6pPr>
      <a:lvl7pPr marL="914400" algn="ctr" defTabSz="1300163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rbel" pitchFamily="4" charset="0"/>
          <a:ea typeface="ＭＳ Ｐゴシック" pitchFamily="4" charset="-128"/>
          <a:cs typeface="ＭＳ Ｐゴシック" pitchFamily="4" charset="-128"/>
        </a:defRPr>
      </a:lvl7pPr>
      <a:lvl8pPr marL="1371600" algn="ctr" defTabSz="1300163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rbel" pitchFamily="4" charset="0"/>
          <a:ea typeface="ＭＳ Ｐゴシック" pitchFamily="4" charset="-128"/>
          <a:cs typeface="ＭＳ Ｐゴシック" pitchFamily="4" charset="-128"/>
        </a:defRPr>
      </a:lvl8pPr>
      <a:lvl9pPr marL="1828800" algn="ctr" defTabSz="1300163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rbel" pitchFamily="4" charset="0"/>
          <a:ea typeface="ＭＳ Ｐゴシック" pitchFamily="4" charset="-128"/>
          <a:cs typeface="ＭＳ Ｐゴシック" pitchFamily="4" charset="-128"/>
        </a:defRPr>
      </a:lvl9pPr>
    </p:titleStyle>
    <p:bodyStyle>
      <a:lvl1pPr marL="495300" indent="-495300" algn="l" defTabSz="1300163" rtl="0" eaLnBrk="0" fontAlgn="base" hangingPunct="0">
        <a:spcBef>
          <a:spcPts val="2850"/>
        </a:spcBef>
        <a:spcAft>
          <a:spcPct val="0"/>
        </a:spcAft>
        <a:buFont typeface="Wingdings 2" pitchFamily="4" charset="2"/>
        <a:buChar char=""/>
        <a:defRPr sz="3400" kern="1200">
          <a:solidFill>
            <a:schemeClr val="tx1"/>
          </a:solidFill>
          <a:latin typeface="+mn-lt"/>
          <a:ea typeface="ＭＳ Ｐゴシック" pitchFamily="4" charset="-128"/>
          <a:cs typeface="ＭＳ Ｐゴシック" pitchFamily="4" charset="-128"/>
        </a:defRPr>
      </a:lvl1pPr>
      <a:lvl2pPr marL="974725" indent="-477838" algn="l" defTabSz="1300163" rtl="0" eaLnBrk="0" fontAlgn="base" hangingPunct="0">
        <a:spcBef>
          <a:spcPts val="850"/>
        </a:spcBef>
        <a:spcAft>
          <a:spcPct val="0"/>
        </a:spcAft>
        <a:buClr>
          <a:srgbClr val="A6A6A6"/>
        </a:buClr>
        <a:buFont typeface="Wingdings 2" pitchFamily="4" charset="2"/>
        <a:buChar char=""/>
        <a:defRPr sz="31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2pPr>
      <a:lvl3pPr marL="1376363" indent="-401638" algn="l" defTabSz="1300163" rtl="0" eaLnBrk="0" fontAlgn="base" hangingPunct="0">
        <a:spcBef>
          <a:spcPts val="850"/>
        </a:spcBef>
        <a:spcAft>
          <a:spcPct val="0"/>
        </a:spcAft>
        <a:buFont typeface="Wingdings 2" pitchFamily="4" charset="2"/>
        <a:buChar char=""/>
        <a:defRPr sz="28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3pPr>
      <a:lvl4pPr marL="1797050" indent="-419100" algn="l" defTabSz="1300163" rtl="0" eaLnBrk="0" fontAlgn="base" hangingPunct="0">
        <a:spcBef>
          <a:spcPts val="850"/>
        </a:spcBef>
        <a:spcAft>
          <a:spcPct val="0"/>
        </a:spcAft>
        <a:buClr>
          <a:srgbClr val="A6A6A6"/>
        </a:buClr>
        <a:buFont typeface="Wingdings 2" pitchFamily="4" charset="2"/>
        <a:buChar char=""/>
        <a:defRPr sz="26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4pPr>
      <a:lvl5pPr marL="2198688" indent="-401638" algn="l" defTabSz="1300163" rtl="0" eaLnBrk="0" fontAlgn="base" hangingPunct="0">
        <a:spcBef>
          <a:spcPts val="850"/>
        </a:spcBef>
        <a:spcAft>
          <a:spcPct val="0"/>
        </a:spcAft>
        <a:buFont typeface="Wingdings 2" pitchFamily="4" charset="2"/>
        <a:buChar char=""/>
        <a:defRPr sz="26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5pPr>
      <a:lvl6pPr marL="357626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Title Placeholder 1"/>
          <p:cNvSpPr>
            <a:spLocks noGrp="1"/>
          </p:cNvSpPr>
          <p:nvPr>
            <p:ph type="title"/>
          </p:nvPr>
        </p:nvSpPr>
        <p:spPr bwMode="auto">
          <a:xfrm>
            <a:off x="650875" y="390525"/>
            <a:ext cx="1170305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46" tIns="65023" rIns="130046" bIns="650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98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50875" y="2276475"/>
            <a:ext cx="11703050" cy="643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0813"/>
            <a:ext cx="3033713" cy="519112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7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847A253-4FDA-B74B-88D5-EDFE0C0F93E9}" type="datetimeFigureOut">
              <a:rPr lang="en-US"/>
              <a:pPr>
                <a:defRPr/>
              </a:pPr>
              <a:t>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0813"/>
            <a:ext cx="4117975" cy="519112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ctr">
              <a:defRPr sz="17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213" y="9040813"/>
            <a:ext cx="3033712" cy="519112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r">
              <a:defRPr sz="17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B16CA3A-AEF3-1044-82B3-FFAC86618B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9" r:id="rId1"/>
    <p:sldLayoutId id="2147484800" r:id="rId2"/>
    <p:sldLayoutId id="2147484801" r:id="rId3"/>
    <p:sldLayoutId id="2147484802" r:id="rId4"/>
    <p:sldLayoutId id="2147484803" r:id="rId5"/>
    <p:sldLayoutId id="2147484804" r:id="rId6"/>
    <p:sldLayoutId id="2147484805" r:id="rId7"/>
    <p:sldLayoutId id="2147484806" r:id="rId8"/>
    <p:sldLayoutId id="2147484807" r:id="rId9"/>
    <p:sldLayoutId id="2147484808" r:id="rId10"/>
    <p:sldLayoutId id="2147484809" r:id="rId11"/>
  </p:sldLayoutIdLst>
  <p:txStyles>
    <p:titleStyle>
      <a:lvl1pPr algn="ctr" defTabSz="649288" rtl="0" fontAlgn="base">
        <a:spcBef>
          <a:spcPct val="0"/>
        </a:spcBef>
        <a:spcAft>
          <a:spcPct val="0"/>
        </a:spcAft>
        <a:defRPr sz="6300" kern="1200">
          <a:solidFill>
            <a:schemeClr val="tx1"/>
          </a:solidFill>
          <a:latin typeface="+mj-lt"/>
          <a:ea typeface="ＭＳ Ｐゴシック" pitchFamily="4" charset="-128"/>
          <a:cs typeface="ＭＳ Ｐゴシック" pitchFamily="4" charset="-128"/>
        </a:defRPr>
      </a:lvl1pPr>
      <a:lvl2pPr algn="ctr" defTabSz="649288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4" charset="0"/>
          <a:ea typeface="ＭＳ Ｐゴシック" pitchFamily="4" charset="-128"/>
          <a:cs typeface="ＭＳ Ｐゴシック" pitchFamily="4" charset="-128"/>
        </a:defRPr>
      </a:lvl2pPr>
      <a:lvl3pPr algn="ctr" defTabSz="649288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4" charset="0"/>
          <a:ea typeface="ＭＳ Ｐゴシック" pitchFamily="4" charset="-128"/>
          <a:cs typeface="ＭＳ Ｐゴシック" pitchFamily="4" charset="-128"/>
        </a:defRPr>
      </a:lvl3pPr>
      <a:lvl4pPr algn="ctr" defTabSz="649288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4" charset="0"/>
          <a:ea typeface="ＭＳ Ｐゴシック" pitchFamily="4" charset="-128"/>
          <a:cs typeface="ＭＳ Ｐゴシック" pitchFamily="4" charset="-128"/>
        </a:defRPr>
      </a:lvl4pPr>
      <a:lvl5pPr algn="ctr" defTabSz="649288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4" charset="0"/>
          <a:ea typeface="ＭＳ Ｐゴシック" pitchFamily="4" charset="-128"/>
          <a:cs typeface="ＭＳ Ｐゴシック" pitchFamily="4" charset="-128"/>
        </a:defRPr>
      </a:lvl5pPr>
      <a:lvl6pPr marL="457200" algn="ctr" defTabSz="649288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4" charset="0"/>
          <a:ea typeface="ＭＳ Ｐゴシック" pitchFamily="4" charset="-128"/>
          <a:cs typeface="ＭＳ Ｐゴシック" pitchFamily="4" charset="-128"/>
        </a:defRPr>
      </a:lvl6pPr>
      <a:lvl7pPr marL="914400" algn="ctr" defTabSz="649288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4" charset="0"/>
          <a:ea typeface="ＭＳ Ｐゴシック" pitchFamily="4" charset="-128"/>
          <a:cs typeface="ＭＳ Ｐゴシック" pitchFamily="4" charset="-128"/>
        </a:defRPr>
      </a:lvl7pPr>
      <a:lvl8pPr marL="1371600" algn="ctr" defTabSz="649288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4" charset="0"/>
          <a:ea typeface="ＭＳ Ｐゴシック" pitchFamily="4" charset="-128"/>
          <a:cs typeface="ＭＳ Ｐゴシック" pitchFamily="4" charset="-128"/>
        </a:defRPr>
      </a:lvl8pPr>
      <a:lvl9pPr marL="1828800" algn="ctr" defTabSz="649288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4" charset="0"/>
          <a:ea typeface="ＭＳ Ｐゴシック" pitchFamily="4" charset="-128"/>
          <a:cs typeface="ＭＳ Ｐゴシック" pitchFamily="4" charset="-128"/>
        </a:defRPr>
      </a:lvl9pPr>
    </p:titleStyle>
    <p:bodyStyle>
      <a:lvl1pPr marL="487363" indent="-487363" algn="l" defTabSz="649288" rtl="0" fontAlgn="base">
        <a:spcBef>
          <a:spcPct val="20000"/>
        </a:spcBef>
        <a:spcAft>
          <a:spcPct val="0"/>
        </a:spcAft>
        <a:buFont typeface="Arial" pitchFamily="4" charset="0"/>
        <a:buChar char="•"/>
        <a:defRPr sz="4600" kern="1200">
          <a:solidFill>
            <a:schemeClr val="tx1"/>
          </a:solidFill>
          <a:latin typeface="+mn-lt"/>
          <a:ea typeface="ＭＳ Ｐゴシック" pitchFamily="4" charset="-128"/>
          <a:cs typeface="ＭＳ Ｐゴシック" pitchFamily="4" charset="-128"/>
        </a:defRPr>
      </a:lvl1pPr>
      <a:lvl2pPr marL="1055688" indent="-404813" algn="l" defTabSz="649288" rtl="0" fontAlgn="base">
        <a:spcBef>
          <a:spcPct val="20000"/>
        </a:spcBef>
        <a:spcAft>
          <a:spcPct val="0"/>
        </a:spcAft>
        <a:buFont typeface="Arial" pitchFamily="4" charset="0"/>
        <a:buChar char="–"/>
        <a:defRPr sz="40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2pPr>
      <a:lvl3pPr marL="1624013" indent="-323850" algn="l" defTabSz="649288" rtl="0" fontAlgn="base">
        <a:spcBef>
          <a:spcPct val="20000"/>
        </a:spcBef>
        <a:spcAft>
          <a:spcPct val="0"/>
        </a:spcAft>
        <a:buFont typeface="Arial" pitchFamily="4" charset="0"/>
        <a:buChar char="•"/>
        <a:defRPr sz="34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3pPr>
      <a:lvl4pPr marL="2274888" indent="-323850" algn="l" defTabSz="649288" rtl="0" fontAlgn="base">
        <a:spcBef>
          <a:spcPct val="20000"/>
        </a:spcBef>
        <a:spcAft>
          <a:spcPct val="0"/>
        </a:spcAft>
        <a:buFont typeface="Arial" pitchFamily="4" charset="0"/>
        <a:buChar char="–"/>
        <a:defRPr sz="28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4pPr>
      <a:lvl5pPr marL="2925763" indent="-323850" algn="l" defTabSz="649288" rtl="0" fontAlgn="base">
        <a:spcBef>
          <a:spcPct val="20000"/>
        </a:spcBef>
        <a:spcAft>
          <a:spcPct val="0"/>
        </a:spcAft>
        <a:buFont typeface="Arial" pitchFamily="4" charset="0"/>
        <a:buChar char="»"/>
        <a:defRPr sz="28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5pPr>
      <a:lvl6pPr marL="3576264" indent="-325115" algn="l" defTabSz="65023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65023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65023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65023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5080000" cy="7429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pitchFamily="4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pitchFamily="4" charset="0"/>
              </a:rPr>
              <a:t>Second level</a:t>
            </a:r>
          </a:p>
          <a:p>
            <a:pPr lvl="2"/>
            <a:r>
              <a:rPr lang="en-US">
                <a:sym typeface="Helvetica Neue" pitchFamily="4" charset="0"/>
              </a:rPr>
              <a:t>Third level</a:t>
            </a:r>
          </a:p>
          <a:p>
            <a:pPr lvl="3"/>
            <a:r>
              <a:rPr lang="en-US">
                <a:sym typeface="Helvetica Neue" pitchFamily="4" charset="0"/>
              </a:rPr>
              <a:t>Fourth level</a:t>
            </a:r>
          </a:p>
          <a:p>
            <a:pPr lvl="4"/>
            <a:r>
              <a:rPr lang="en-US">
                <a:sym typeface="Helvetica Neue" pitchFamily="4" charset="0"/>
              </a:rPr>
              <a:t>Fifth level</a:t>
            </a: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0"/>
            <a:ext cx="5080000" cy="172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pitchFamily="4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7" r:id="rId1"/>
    <p:sldLayoutId id="2147484488" r:id="rId2"/>
    <p:sldLayoutId id="2147484489" r:id="rId3"/>
    <p:sldLayoutId id="2147484490" r:id="rId4"/>
    <p:sldLayoutId id="2147484491" r:id="rId5"/>
    <p:sldLayoutId id="2147484492" r:id="rId6"/>
    <p:sldLayoutId id="2147484493" r:id="rId7"/>
    <p:sldLayoutId id="2147484494" r:id="rId8"/>
    <p:sldLayoutId id="2147484495" r:id="rId9"/>
    <p:sldLayoutId id="2147484496" r:id="rId10"/>
    <p:sldLayoutId id="214748449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+mj-lt"/>
          <a:ea typeface="+mj-ea"/>
          <a:cs typeface="+mj-cs"/>
          <a:sym typeface="Helvetica Neue Light" pitchFamily="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marL="266700" indent="-266700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pitchFamily="4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1pPr>
      <a:lvl2pPr marL="609600" indent="-266700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pitchFamily="4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2pPr>
      <a:lvl3pPr marL="1054100" indent="-266700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pitchFamily="4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3pPr>
      <a:lvl4pPr marL="1498600" indent="-266700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pitchFamily="4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4pPr>
      <a:lvl5pPr marL="1943100" indent="-266700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pitchFamily="4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5pPr>
      <a:lvl6pPr marL="2400300" indent="-266700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857500" indent="-266700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3314700" indent="-266700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3771900" indent="-266700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498" r:id="rId1"/>
    <p:sldLayoutId id="2147484499" r:id="rId2"/>
    <p:sldLayoutId id="2147484500" r:id="rId3"/>
    <p:sldLayoutId id="2147484501" r:id="rId4"/>
    <p:sldLayoutId id="2147484502" r:id="rId5"/>
    <p:sldLayoutId id="2147484503" r:id="rId6"/>
    <p:sldLayoutId id="2147484504" r:id="rId7"/>
    <p:sldLayoutId id="2147484505" r:id="rId8"/>
    <p:sldLayoutId id="2147484506" r:id="rId9"/>
    <p:sldLayoutId id="2147484507" r:id="rId10"/>
    <p:sldLayoutId id="2147484508" r:id="rId11"/>
  </p:sldLayoutIdLst>
  <p:transition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+mj-lt"/>
          <a:ea typeface="+mj-ea"/>
          <a:cs typeface="+mj-cs"/>
          <a:sym typeface="Helvetica Neue Light" pitchFamily="4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marL="306388" indent="-266700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pitchFamily="4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1pPr>
      <a:lvl2pPr marL="750888" indent="-266700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pitchFamily="4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2pPr>
      <a:lvl3pPr marL="1195388" indent="-266700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pitchFamily="4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3pPr>
      <a:lvl4pPr marL="1639888" indent="-266700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pitchFamily="4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4pPr>
      <a:lvl5pPr marL="2084388" indent="-266700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pitchFamily="4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5pPr>
      <a:lvl6pPr marL="2541588" indent="-266700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998788" indent="-266700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3455988" indent="-266700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3913188" indent="-266700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55000" cy="939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pitchFamily="4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pitchFamily="4" charset="0"/>
              </a:rPr>
              <a:t>Second level</a:t>
            </a:r>
          </a:p>
          <a:p>
            <a:pPr lvl="2"/>
            <a:r>
              <a:rPr lang="en-US">
                <a:sym typeface="Helvetica Neue" pitchFamily="4" charset="0"/>
              </a:rPr>
              <a:t>Third level</a:t>
            </a:r>
          </a:p>
          <a:p>
            <a:pPr lvl="3"/>
            <a:r>
              <a:rPr lang="en-US">
                <a:sym typeface="Helvetica Neue" pitchFamily="4" charset="0"/>
              </a:rPr>
              <a:t>Fourth level</a:t>
            </a:r>
          </a:p>
          <a:p>
            <a:pPr lvl="4"/>
            <a:r>
              <a:rPr lang="en-US">
                <a:sym typeface="Helvetica Neue" pitchFamily="4" charset="0"/>
              </a:rPr>
              <a:t>Fifth level</a:t>
            </a: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4443413" y="1776413"/>
            <a:ext cx="1587" cy="5068887"/>
          </a:xfrm>
          <a:prstGeom prst="line">
            <a:avLst/>
          </a:prstGeom>
          <a:noFill/>
          <a:ln w="12700" cap="flat">
            <a:solidFill>
              <a:srgbClr val="9A9A9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Helvetica Neue Light" charset="0"/>
              <a:ea typeface="ヒラギノ角ゴ ProN W3" charset="-128"/>
              <a:cs typeface="ヒラギノ角ゴ ProN W3" charset="-128"/>
              <a:sym typeface="Helvetica Neue Light" charset="0"/>
            </a:endParaRPr>
          </a:p>
        </p:txBody>
      </p:sp>
      <p:sp>
        <p:nvSpPr>
          <p:cNvPr id="7171" name="Line 3"/>
          <p:cNvSpPr>
            <a:spLocks noChangeShapeType="1"/>
          </p:cNvSpPr>
          <p:nvPr/>
        </p:nvSpPr>
        <p:spPr bwMode="auto">
          <a:xfrm flipH="1">
            <a:off x="8545513" y="1776413"/>
            <a:ext cx="1587" cy="5068887"/>
          </a:xfrm>
          <a:prstGeom prst="line">
            <a:avLst/>
          </a:prstGeom>
          <a:noFill/>
          <a:ln w="12700" cap="flat">
            <a:solidFill>
              <a:srgbClr val="9A9A9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Helvetica Neue Light" charset="0"/>
              <a:ea typeface="ヒラギノ角ゴ ProN W3" charset="-128"/>
              <a:cs typeface="ヒラギノ角ゴ ProN W3" charset="-128"/>
              <a:sym typeface="Helvetica Neue Light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9" r:id="rId1"/>
    <p:sldLayoutId id="2147484510" r:id="rId2"/>
    <p:sldLayoutId id="2147484511" r:id="rId3"/>
    <p:sldLayoutId id="2147484512" r:id="rId4"/>
    <p:sldLayoutId id="2147484513" r:id="rId5"/>
    <p:sldLayoutId id="2147484514" r:id="rId6"/>
    <p:sldLayoutId id="2147484515" r:id="rId7"/>
    <p:sldLayoutId id="2147484516" r:id="rId8"/>
    <p:sldLayoutId id="2147484517" r:id="rId9"/>
    <p:sldLayoutId id="2147484518" r:id="rId10"/>
    <p:sldLayoutId id="2147484519" r:id="rId11"/>
  </p:sldLayoutIdLst>
  <p:transition/>
  <p:txStyles>
    <p:titleStyle>
      <a:lvl1pPr marL="39688" indent="-39688"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j-lt"/>
          <a:ea typeface="+mj-ea"/>
          <a:cs typeface="+mj-cs"/>
          <a:sym typeface="Helvetica Neue Light" pitchFamily="4" charset="0"/>
        </a:defRPr>
      </a:lvl1pPr>
      <a:lvl2pPr marL="39688" indent="-39688"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2pPr>
      <a:lvl3pPr marL="39688" indent="-39688"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3pPr>
      <a:lvl4pPr marL="39688" indent="-39688"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4pPr>
      <a:lvl5pPr marL="39688" indent="-39688"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5pPr>
      <a:lvl6pPr marL="496888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54088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411288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68488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pitchFamily="4" charset="0"/>
        </a:defRPr>
      </a:lvl1pPr>
      <a:lvl2pPr marL="406400" indent="50800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pitchFamily="4" charset="0"/>
        </a:defRPr>
      </a:lvl2pPr>
      <a:lvl3pPr marL="863600" indent="50800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pitchFamily="4" charset="0"/>
        </a:defRPr>
      </a:lvl3pPr>
      <a:lvl4pPr marL="1320800" indent="50800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pitchFamily="4" charset="0"/>
        </a:defRPr>
      </a:lvl4pPr>
      <a:lvl5pPr marL="1778000" indent="50800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pitchFamily="4" charset="0"/>
        </a:defRPr>
      </a:lvl5pPr>
      <a:lvl6pPr marL="2235200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6pPr>
      <a:lvl7pPr marL="2692400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7pPr>
      <a:lvl8pPr marL="3149600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8pPr>
      <a:lvl9pPr marL="3606800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55000" cy="939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pitchFamily="4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pitchFamily="4" charset="0"/>
              </a:rPr>
              <a:t>Second level</a:t>
            </a:r>
          </a:p>
          <a:p>
            <a:pPr lvl="2"/>
            <a:r>
              <a:rPr lang="en-US">
                <a:sym typeface="Helvetica Neue" pitchFamily="4" charset="0"/>
              </a:rPr>
              <a:t>Third level</a:t>
            </a:r>
          </a:p>
          <a:p>
            <a:pPr lvl="3"/>
            <a:r>
              <a:rPr lang="en-US">
                <a:sym typeface="Helvetica Neue" pitchFamily="4" charset="0"/>
              </a:rPr>
              <a:t>Fourth level</a:t>
            </a:r>
          </a:p>
          <a:p>
            <a:pPr lvl="4"/>
            <a:r>
              <a:rPr lang="en-US">
                <a:sym typeface="Helvetica Neue" pitchFamily="4" charset="0"/>
              </a:rPr>
              <a:t>Fifth level</a:t>
            </a:r>
          </a:p>
        </p:txBody>
      </p:sp>
      <p:sp>
        <p:nvSpPr>
          <p:cNvPr id="8194" name="Line 2"/>
          <p:cNvSpPr>
            <a:spLocks noChangeShapeType="1"/>
          </p:cNvSpPr>
          <p:nvPr/>
        </p:nvSpPr>
        <p:spPr bwMode="auto">
          <a:xfrm flipH="1">
            <a:off x="6488113" y="519113"/>
            <a:ext cx="1587" cy="7964487"/>
          </a:xfrm>
          <a:prstGeom prst="line">
            <a:avLst/>
          </a:prstGeom>
          <a:noFill/>
          <a:ln w="12700" cap="flat">
            <a:solidFill>
              <a:srgbClr val="9A9A9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Helvetica Neue Light" charset="0"/>
              <a:ea typeface="ヒラギノ角ゴ ProN W3" charset="-128"/>
              <a:cs typeface="ヒラギノ角ゴ ProN W3" charset="-128"/>
              <a:sym typeface="Helvetica Neue Light" charset="0"/>
            </a:endParaRPr>
          </a:p>
        </p:txBody>
      </p:sp>
      <p:sp>
        <p:nvSpPr>
          <p:cNvPr id="8195" name="Line 3"/>
          <p:cNvSpPr>
            <a:spLocks noChangeShapeType="1"/>
          </p:cNvSpPr>
          <p:nvPr/>
        </p:nvSpPr>
        <p:spPr bwMode="auto">
          <a:xfrm>
            <a:off x="6488113" y="4476750"/>
            <a:ext cx="5995987" cy="1588"/>
          </a:xfrm>
          <a:prstGeom prst="line">
            <a:avLst/>
          </a:prstGeom>
          <a:noFill/>
          <a:ln w="12700" cap="flat">
            <a:solidFill>
              <a:srgbClr val="9A9A9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Helvetica Neue Light" charset="0"/>
              <a:ea typeface="ヒラギノ角ゴ ProN W3" charset="-128"/>
              <a:cs typeface="ヒラギノ角ゴ ProN W3" charset="-128"/>
              <a:sym typeface="Helvetica Neue Light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20" r:id="rId1"/>
    <p:sldLayoutId id="2147484521" r:id="rId2"/>
    <p:sldLayoutId id="2147484522" r:id="rId3"/>
    <p:sldLayoutId id="2147484523" r:id="rId4"/>
    <p:sldLayoutId id="2147484524" r:id="rId5"/>
    <p:sldLayoutId id="2147484525" r:id="rId6"/>
    <p:sldLayoutId id="2147484526" r:id="rId7"/>
    <p:sldLayoutId id="2147484527" r:id="rId8"/>
    <p:sldLayoutId id="2147484528" r:id="rId9"/>
    <p:sldLayoutId id="2147484529" r:id="rId10"/>
    <p:sldLayoutId id="2147484530" r:id="rId11"/>
  </p:sldLayoutIdLst>
  <p:transition/>
  <p:txStyles>
    <p:titleStyle>
      <a:lvl1pPr marL="39688" indent="-39688"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j-lt"/>
          <a:ea typeface="+mj-ea"/>
          <a:cs typeface="+mj-cs"/>
          <a:sym typeface="Helvetica Neue Light" pitchFamily="4" charset="0"/>
        </a:defRPr>
      </a:lvl1pPr>
      <a:lvl2pPr marL="39688" indent="-39688"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2pPr>
      <a:lvl3pPr marL="39688" indent="-39688"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3pPr>
      <a:lvl4pPr marL="39688" indent="-39688"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4pPr>
      <a:lvl5pPr marL="39688" indent="-39688"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5pPr>
      <a:lvl6pPr marL="496888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54088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411288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68488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pitchFamily="4" charset="0"/>
        </a:defRPr>
      </a:lvl1pPr>
      <a:lvl2pPr marL="406400" indent="50800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pitchFamily="4" charset="0"/>
        </a:defRPr>
      </a:lvl2pPr>
      <a:lvl3pPr marL="863600" indent="50800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pitchFamily="4" charset="0"/>
        </a:defRPr>
      </a:lvl3pPr>
      <a:lvl4pPr marL="1320800" indent="50800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pitchFamily="4" charset="0"/>
        </a:defRPr>
      </a:lvl4pPr>
      <a:lvl5pPr marL="1778000" indent="50800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pitchFamily="4" charset="0"/>
        </a:defRPr>
      </a:lvl5pPr>
      <a:lvl6pPr marL="2235200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6pPr>
      <a:lvl7pPr marL="2692400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7pPr>
      <a:lvl8pPr marL="3149600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8pPr>
      <a:lvl9pPr marL="3606800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55000" cy="939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pitchFamily="4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pitchFamily="4" charset="0"/>
              </a:rPr>
              <a:t>Second level</a:t>
            </a:r>
          </a:p>
          <a:p>
            <a:pPr lvl="2"/>
            <a:r>
              <a:rPr lang="en-US">
                <a:sym typeface="Helvetica Neue" pitchFamily="4" charset="0"/>
              </a:rPr>
              <a:t>Third level</a:t>
            </a:r>
          </a:p>
          <a:p>
            <a:pPr lvl="3"/>
            <a:r>
              <a:rPr lang="en-US">
                <a:sym typeface="Helvetica Neue" pitchFamily="4" charset="0"/>
              </a:rPr>
              <a:t>Fourth level</a:t>
            </a:r>
          </a:p>
          <a:p>
            <a:pPr lvl="4"/>
            <a:r>
              <a:rPr lang="en-US">
                <a:sym typeface="Helvetica Neue" pitchFamily="4" charset="0"/>
              </a:rPr>
              <a:t>Fifth level</a:t>
            </a:r>
          </a:p>
        </p:txBody>
      </p:sp>
      <p:sp>
        <p:nvSpPr>
          <p:cNvPr id="9218" name="Line 2"/>
          <p:cNvSpPr>
            <a:spLocks noChangeShapeType="1"/>
          </p:cNvSpPr>
          <p:nvPr/>
        </p:nvSpPr>
        <p:spPr bwMode="auto">
          <a:xfrm flipH="1">
            <a:off x="9066213" y="519113"/>
            <a:ext cx="1587" cy="7964487"/>
          </a:xfrm>
          <a:prstGeom prst="line">
            <a:avLst/>
          </a:prstGeom>
          <a:noFill/>
          <a:ln w="12700" cap="flat">
            <a:solidFill>
              <a:srgbClr val="9A9A9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Helvetica Neue Light" charset="0"/>
              <a:ea typeface="ヒラギノ角ゴ ProN W3" charset="-128"/>
              <a:cs typeface="ヒラギノ角ゴ ProN W3" charset="-128"/>
              <a:sym typeface="Helvetica Neue Light" charset="0"/>
            </a:endParaRPr>
          </a:p>
        </p:txBody>
      </p:sp>
      <p:sp>
        <p:nvSpPr>
          <p:cNvPr id="9219" name="Line 3"/>
          <p:cNvSpPr>
            <a:spLocks noChangeShapeType="1"/>
          </p:cNvSpPr>
          <p:nvPr/>
        </p:nvSpPr>
        <p:spPr bwMode="auto">
          <a:xfrm>
            <a:off x="9066213" y="3092450"/>
            <a:ext cx="3430587" cy="1588"/>
          </a:xfrm>
          <a:prstGeom prst="line">
            <a:avLst/>
          </a:prstGeom>
          <a:noFill/>
          <a:ln w="12700" cap="flat">
            <a:solidFill>
              <a:srgbClr val="9A9A9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Helvetica Neue Light" charset="0"/>
              <a:ea typeface="ヒラギノ角ゴ ProN W3" charset="-128"/>
              <a:cs typeface="ヒラギノ角ゴ ProN W3" charset="-128"/>
              <a:sym typeface="Helvetica Neue Light" charset="0"/>
            </a:endParaRPr>
          </a:p>
        </p:txBody>
      </p:sp>
      <p:sp>
        <p:nvSpPr>
          <p:cNvPr id="9220" name="Line 4"/>
          <p:cNvSpPr>
            <a:spLocks noChangeShapeType="1"/>
          </p:cNvSpPr>
          <p:nvPr/>
        </p:nvSpPr>
        <p:spPr bwMode="auto">
          <a:xfrm>
            <a:off x="9066213" y="5873750"/>
            <a:ext cx="3430587" cy="1588"/>
          </a:xfrm>
          <a:prstGeom prst="line">
            <a:avLst/>
          </a:prstGeom>
          <a:noFill/>
          <a:ln w="12700" cap="flat">
            <a:solidFill>
              <a:srgbClr val="9A9A9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Helvetica Neue Light" charset="0"/>
              <a:ea typeface="ヒラギノ角ゴ ProN W3" charset="-128"/>
              <a:cs typeface="ヒラギノ角ゴ ProN W3" charset="-128"/>
              <a:sym typeface="Helvetica Neue Light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1" r:id="rId1"/>
    <p:sldLayoutId id="2147484532" r:id="rId2"/>
    <p:sldLayoutId id="2147484533" r:id="rId3"/>
    <p:sldLayoutId id="2147484534" r:id="rId4"/>
    <p:sldLayoutId id="2147484535" r:id="rId5"/>
    <p:sldLayoutId id="2147484536" r:id="rId6"/>
    <p:sldLayoutId id="2147484537" r:id="rId7"/>
    <p:sldLayoutId id="2147484538" r:id="rId8"/>
    <p:sldLayoutId id="2147484539" r:id="rId9"/>
    <p:sldLayoutId id="2147484540" r:id="rId10"/>
    <p:sldLayoutId id="2147484541" r:id="rId11"/>
  </p:sldLayoutIdLst>
  <p:transition/>
  <p:txStyles>
    <p:titleStyle>
      <a:lvl1pPr marL="39688" indent="-39688"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j-lt"/>
          <a:ea typeface="+mj-ea"/>
          <a:cs typeface="+mj-cs"/>
          <a:sym typeface="Helvetica Neue Light" pitchFamily="4" charset="0"/>
        </a:defRPr>
      </a:lvl1pPr>
      <a:lvl2pPr marL="39688" indent="-39688"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2pPr>
      <a:lvl3pPr marL="39688" indent="-39688"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3pPr>
      <a:lvl4pPr marL="39688" indent="-39688"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4pPr>
      <a:lvl5pPr marL="39688" indent="-39688"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5pPr>
      <a:lvl6pPr marL="496888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54088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411288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68488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pitchFamily="4" charset="0"/>
        </a:defRPr>
      </a:lvl1pPr>
      <a:lvl2pPr marL="406400" indent="50800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pitchFamily="4" charset="0"/>
        </a:defRPr>
      </a:lvl2pPr>
      <a:lvl3pPr marL="863600" indent="50800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pitchFamily="4" charset="0"/>
        </a:defRPr>
      </a:lvl3pPr>
      <a:lvl4pPr marL="1320800" indent="50800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pitchFamily="4" charset="0"/>
        </a:defRPr>
      </a:lvl4pPr>
      <a:lvl5pPr marL="1778000" indent="50800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pitchFamily="4" charset="0"/>
        </a:defRPr>
      </a:lvl5pPr>
      <a:lvl6pPr marL="2235200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6pPr>
      <a:lvl7pPr marL="2692400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7pPr>
      <a:lvl8pPr marL="3149600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8pPr>
      <a:lvl9pPr marL="3606800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5080000" cy="7429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pitchFamily="4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pitchFamily="4" charset="0"/>
              </a:rPr>
              <a:t>Second level</a:t>
            </a:r>
          </a:p>
          <a:p>
            <a:pPr lvl="2"/>
            <a:r>
              <a:rPr lang="en-US">
                <a:sym typeface="Helvetica Neue" pitchFamily="4" charset="0"/>
              </a:rPr>
              <a:t>Third level</a:t>
            </a:r>
          </a:p>
          <a:p>
            <a:pPr lvl="3"/>
            <a:r>
              <a:rPr lang="en-US">
                <a:sym typeface="Helvetica Neue" pitchFamily="4" charset="0"/>
              </a:rPr>
              <a:t>Fourth level</a:t>
            </a:r>
          </a:p>
          <a:p>
            <a:pPr lvl="4"/>
            <a:r>
              <a:rPr lang="en-US">
                <a:sym typeface="Helvetica Neue" pitchFamily="4" charset="0"/>
              </a:rPr>
              <a:t>Fifth level</a:t>
            </a:r>
          </a:p>
        </p:txBody>
      </p:sp>
      <p:sp>
        <p:nvSpPr>
          <p:cNvPr id="11161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0"/>
            <a:ext cx="11861800" cy="172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pitchFamily="4" charset="0"/>
              </a:rPr>
              <a:t>Click to edit Master title style</a:t>
            </a:r>
          </a:p>
        </p:txBody>
      </p:sp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700" cap="flat">
            <a:solidFill>
              <a:srgbClr val="88888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Helvetica Neue Light" charset="0"/>
              <a:ea typeface="ヒラギノ角ゴ ProN W3" charset="-128"/>
              <a:cs typeface="ヒラギノ角ゴ ProN W3" charset="-128"/>
              <a:sym typeface="Helvetica Neue Light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42" r:id="rId1"/>
    <p:sldLayoutId id="2147484543" r:id="rId2"/>
    <p:sldLayoutId id="2147484544" r:id="rId3"/>
    <p:sldLayoutId id="2147484545" r:id="rId4"/>
    <p:sldLayoutId id="2147484546" r:id="rId5"/>
    <p:sldLayoutId id="2147484547" r:id="rId6"/>
    <p:sldLayoutId id="2147484548" r:id="rId7"/>
    <p:sldLayoutId id="2147484549" r:id="rId8"/>
    <p:sldLayoutId id="2147484550" r:id="rId9"/>
    <p:sldLayoutId id="2147484551" r:id="rId10"/>
    <p:sldLayoutId id="214748455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+mj-lt"/>
          <a:ea typeface="+mj-ea"/>
          <a:cs typeface="+mj-cs"/>
          <a:sym typeface="Helvetica Neue Light" pitchFamily="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pitchFamily="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marL="266700" indent="-266700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pitchFamily="4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1pPr>
      <a:lvl2pPr marL="609600" indent="-266700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pitchFamily="4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2pPr>
      <a:lvl3pPr marL="1054100" indent="-266700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pitchFamily="4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3pPr>
      <a:lvl4pPr marL="1498600" indent="-266700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pitchFamily="4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4pPr>
      <a:lvl5pPr marL="1943100" indent="-266700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pitchFamily="4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pitchFamily="4" charset="0"/>
        </a:defRPr>
      </a:lvl5pPr>
      <a:lvl6pPr marL="2400300" indent="-266700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857500" indent="-266700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3314700" indent="-266700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3771900" indent="-266700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3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32.xml"/><Relationship Id="rId4" Type="http://schemas.openxmlformats.org/officeDocument/2006/relationships/hyperlink" Target="http://projects.nytimes.com/census/2010/explorer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3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3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storycorps.org/animation/facundo-the-great/" TargetMode="External"/><Relationship Id="rId1" Type="http://schemas.openxmlformats.org/officeDocument/2006/relationships/slideLayout" Target="../slideLayouts/slideLayout33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5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5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5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5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bisproject.org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7543800"/>
            <a:ext cx="8178800" cy="1206500"/>
          </a:xfrm>
        </p:spPr>
        <p:txBody>
          <a:bodyPr/>
          <a:lstStyle/>
          <a:p>
            <a:pPr algn="ctr" eaLnBrk="1" hangingPunct="1"/>
            <a:r>
              <a:rPr lang="en-US" sz="2400" dirty="0"/>
              <a:t>Learning to Listen: </a:t>
            </a:r>
            <a:br>
              <a:rPr lang="en-US" sz="2400" dirty="0"/>
            </a:br>
            <a:r>
              <a:rPr lang="en-US" sz="2400" dirty="0"/>
              <a:t>Engaging Students in Critical Reflection &amp; </a:t>
            </a:r>
            <a:br>
              <a:rPr lang="en-US" sz="2400" dirty="0"/>
            </a:br>
            <a:r>
              <a:rPr lang="en-US" sz="2400" dirty="0" smtClean="0"/>
              <a:t>Courageous </a:t>
            </a:r>
            <a:r>
              <a:rPr lang="en-US" sz="2400" dirty="0"/>
              <a:t>Conversations</a:t>
            </a:r>
            <a:r>
              <a:rPr lang="en-US" sz="1800" dirty="0">
                <a:latin typeface="Helvetica Neue Light" charset="0"/>
                <a:ea typeface="ヒラギノ角ゴ ProN W3" charset="0"/>
                <a:cs typeface="ヒラギノ角ゴ ProN W3" charset="0"/>
              </a:rPr>
              <a:t/>
            </a:r>
            <a:br>
              <a:rPr lang="en-US" sz="1800" dirty="0">
                <a:latin typeface="Helvetica Neue Light" charset="0"/>
                <a:ea typeface="ヒラギノ角ゴ ProN W3" charset="0"/>
                <a:cs typeface="ヒラギノ角ゴ ProN W3" charset="0"/>
              </a:rPr>
            </a:br>
            <a:endParaRPr lang="en-US" sz="1800" dirty="0"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7543800"/>
            <a:ext cx="3817938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Box 7"/>
          <p:cNvSpPr txBox="1">
            <a:spLocks noChangeArrowheads="1"/>
          </p:cNvSpPr>
          <p:nvPr/>
        </p:nvSpPr>
        <p:spPr bwMode="auto">
          <a:xfrm>
            <a:off x="1016000" y="8686800"/>
            <a:ext cx="6324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algn="l" eaLnBrk="1" hangingPunct="1"/>
            <a:r>
              <a:rPr lang="en-US" sz="1600" dirty="0"/>
              <a:t>Presenter:   Christen Higgins Clougherty, Ph.D. – Nobis Project	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9800" y="381000"/>
            <a:ext cx="11125200" cy="6958029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054444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130" name="Picture 1"/>
          <p:cNvPicPr>
            <a:picLocks noChangeAspect="1" noChangeArrowheads="1"/>
          </p:cNvPicPr>
          <p:nvPr/>
        </p:nvPicPr>
        <p:blipFill>
          <a:blip r:embed="rId2"/>
          <a:srcRect l="20898" r="27051"/>
          <a:stretch>
            <a:fillRect/>
          </a:stretch>
        </p:blipFill>
        <p:spPr bwMode="auto">
          <a:xfrm>
            <a:off x="6248400" y="0"/>
            <a:ext cx="6769100" cy="9753600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</p:pic>
      <p:sp>
        <p:nvSpPr>
          <p:cNvPr id="432131" name="Line 2"/>
          <p:cNvSpPr>
            <a:spLocks noChangeShapeType="1"/>
          </p:cNvSpPr>
          <p:nvPr/>
        </p:nvSpPr>
        <p:spPr bwMode="auto">
          <a:xfrm>
            <a:off x="647700" y="1968500"/>
            <a:ext cx="4876800" cy="1588"/>
          </a:xfrm>
          <a:prstGeom prst="line">
            <a:avLst/>
          </a:prstGeom>
          <a:noFill/>
          <a:ln w="12700">
            <a:solidFill>
              <a:srgbClr val="888888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213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Relationships</a:t>
            </a:r>
          </a:p>
        </p:txBody>
      </p:sp>
      <p:sp>
        <p:nvSpPr>
          <p:cNvPr id="432133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b="1" i="1"/>
              <a:t>Listen First </a:t>
            </a:r>
            <a:r>
              <a:rPr lang="en-US" sz="2400"/>
              <a:t>- When trying to understand the origins and dynamics of problems facing a community, it is important to always start with those affected by the problems. </a:t>
            </a:r>
          </a:p>
          <a:p>
            <a:pPr eaLnBrk="1" hangingPunct="1"/>
            <a:r>
              <a:rPr lang="en-US" sz="2400"/>
              <a:t>Only through </a:t>
            </a:r>
            <a:r>
              <a:rPr lang="en-US" sz="2400" b="1" u="sng"/>
              <a:t>reciprocal</a:t>
            </a:r>
            <a:r>
              <a:rPr lang="en-US" sz="2400" b="1"/>
              <a:t> </a:t>
            </a:r>
            <a:r>
              <a:rPr lang="en-US" sz="2400"/>
              <a:t>community partnerships, where both parties are set to benefit, can meaningful relationships be achieved and the work of sustainable empowerment begin.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154" name="Picture 1"/>
          <p:cNvPicPr>
            <a:picLocks noChangeAspect="1" noChangeArrowheads="1"/>
          </p:cNvPicPr>
          <p:nvPr/>
        </p:nvPicPr>
        <p:blipFill>
          <a:blip r:embed="rId2"/>
          <a:srcRect l="34363" r="13068"/>
          <a:stretch>
            <a:fillRect/>
          </a:stretch>
        </p:blipFill>
        <p:spPr bwMode="auto">
          <a:xfrm>
            <a:off x="6210300" y="0"/>
            <a:ext cx="6845300" cy="9766300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</p:pic>
      <p:sp>
        <p:nvSpPr>
          <p:cNvPr id="433155" name="Line 2"/>
          <p:cNvSpPr>
            <a:spLocks noChangeShapeType="1"/>
          </p:cNvSpPr>
          <p:nvPr/>
        </p:nvSpPr>
        <p:spPr bwMode="auto">
          <a:xfrm>
            <a:off x="647700" y="1968500"/>
            <a:ext cx="4876800" cy="1588"/>
          </a:xfrm>
          <a:prstGeom prst="line">
            <a:avLst/>
          </a:prstGeom>
          <a:noFill/>
          <a:ln w="12700">
            <a:solidFill>
              <a:srgbClr val="888888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315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Global Citizenship</a:t>
            </a:r>
          </a:p>
        </p:txBody>
      </p:sp>
      <p:sp>
        <p:nvSpPr>
          <p:cNvPr id="433157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300" b="1" i="1"/>
              <a:t>Civic Engagement </a:t>
            </a:r>
            <a:r>
              <a:rPr lang="en-US" sz="2300"/>
              <a:t>- </a:t>
            </a:r>
            <a:r>
              <a:rPr lang="en-US" sz="2400"/>
              <a:t>Preparing students for globally relevant participation in society, at the local, national and international levels.</a:t>
            </a:r>
          </a:p>
          <a:p>
            <a:pPr eaLnBrk="1" hangingPunct="1">
              <a:spcBef>
                <a:spcPts val="1200"/>
              </a:spcBef>
            </a:pPr>
            <a:r>
              <a:rPr lang="en-US" sz="2300" b="1" i="1"/>
              <a:t>Shared Fate </a:t>
            </a:r>
            <a:r>
              <a:rPr lang="en-US" sz="2300"/>
              <a:t>- </a:t>
            </a:r>
            <a:r>
              <a:rPr lang="en-US" sz="2400"/>
              <a:t>Informing students on the global </a:t>
            </a:r>
            <a:r>
              <a:rPr lang="en-US" sz="2400" u="sng"/>
              <a:t>interdependence </a:t>
            </a:r>
            <a:r>
              <a:rPr lang="en-US" sz="2400"/>
              <a:t>of humanity and the environment and how these </a:t>
            </a:r>
            <a:r>
              <a:rPr lang="en-US" sz="2400" u="sng"/>
              <a:t>interconnections </a:t>
            </a:r>
            <a:r>
              <a:rPr lang="en-US" sz="2400"/>
              <a:t>create consequences on a global scale. </a:t>
            </a:r>
          </a:p>
          <a:p>
            <a:pPr eaLnBrk="1" hangingPunct="1">
              <a:spcBef>
                <a:spcPts val="1200"/>
              </a:spcBef>
            </a:pPr>
            <a:r>
              <a:rPr lang="en-US" sz="2300" b="1" i="1"/>
              <a:t>Social Responsibility </a:t>
            </a:r>
            <a:r>
              <a:rPr lang="en-US" sz="2300"/>
              <a:t>- Developing a sense of mutual obligation and critical understanding of social rights and how to take responsible action that impacts global issues and works towards peace and social change.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178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34100" y="0"/>
            <a:ext cx="7327900" cy="9767888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</p:pic>
      <p:sp>
        <p:nvSpPr>
          <p:cNvPr id="434179" name="Line 2"/>
          <p:cNvSpPr>
            <a:spLocks noChangeShapeType="1"/>
          </p:cNvSpPr>
          <p:nvPr/>
        </p:nvSpPr>
        <p:spPr bwMode="auto">
          <a:xfrm>
            <a:off x="647700" y="1968500"/>
            <a:ext cx="4876800" cy="1588"/>
          </a:xfrm>
          <a:prstGeom prst="line">
            <a:avLst/>
          </a:prstGeom>
          <a:noFill/>
          <a:ln w="12700">
            <a:solidFill>
              <a:srgbClr val="888888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418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Cultural Responsiveness</a:t>
            </a:r>
          </a:p>
        </p:txBody>
      </p:sp>
      <p:sp>
        <p:nvSpPr>
          <p:cNvPr id="434181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/>
              <a:t>A culturally responsive classroom nurtures students’ curiosity and their development of respect for the values and perceptions of others. Students learn to: </a:t>
            </a:r>
          </a:p>
          <a:p>
            <a:pPr marL="660400" lvl="1" eaLnBrk="1" hangingPunct="1">
              <a:spcBef>
                <a:spcPts val="1200"/>
              </a:spcBef>
            </a:pPr>
            <a:r>
              <a:rPr lang="en-US" sz="2400"/>
              <a:t>Listen to other people’s thoughts, feelings, experiences and perspectives without judgment; </a:t>
            </a:r>
          </a:p>
          <a:p>
            <a:pPr marL="660400" lvl="1" eaLnBrk="1" hangingPunct="1">
              <a:spcBef>
                <a:spcPts val="1200"/>
              </a:spcBef>
            </a:pPr>
            <a:r>
              <a:rPr lang="en-US" sz="2400"/>
              <a:t>Develop a respect for everyone;</a:t>
            </a:r>
          </a:p>
          <a:p>
            <a:pPr marL="660400" lvl="1" eaLnBrk="1" hangingPunct="1">
              <a:spcBef>
                <a:spcPts val="1200"/>
              </a:spcBef>
            </a:pPr>
            <a:r>
              <a:rPr lang="en-US" sz="2400"/>
              <a:t>Develop the skills to analytically process conflicting sets of values with respect for the differences in peoples and their cultures, identities, and worldviews.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58850" y="4414838"/>
            <a:ext cx="11061700" cy="914400"/>
          </a:xfrm>
          <a:noFill/>
          <a:ln w="12700">
            <a:miter lim="800000"/>
            <a:headEnd/>
            <a:tailEnd/>
          </a:ln>
        </p:spPr>
        <p:txBody>
          <a:bodyPr wrap="square" lIns="91440" tIns="45720" rIns="457200" bIns="45720" numCol="1" anchor="t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en-US" sz="4800" dirty="0">
                <a:latin typeface="Chalkboard Bold" charset="0"/>
                <a:ea typeface="Chalkboard Bold" charset="0"/>
                <a:cs typeface="Chalkboard Bold" charset="0"/>
                <a:sym typeface="Chalkboard Bold" charset="0"/>
              </a:rPr>
              <a:t>What does this look like in the classroom?</a:t>
            </a:r>
            <a:endParaRPr lang="en-US" sz="4800" dirty="0">
              <a:latin typeface="Chalkboard Bold" charset="0"/>
              <a:ea typeface="ヒラギノ角ゴ ProN W6" pitchFamily="4" charset="-128"/>
              <a:cs typeface="ヒラギノ角ゴ ProN W6" pitchFamily="4" charset="-128"/>
              <a:sym typeface="Chalkboard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83163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Title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pPr eaLnBrk="1" hangingPunct="1"/>
            <a:r>
              <a:rPr lang="en-US"/>
              <a:t>4</a:t>
            </a:r>
            <a:r>
              <a:rPr lang="en-US" baseline="30000"/>
              <a:t>th</a:t>
            </a:r>
            <a:r>
              <a:rPr lang="en-US"/>
              <a:t> Grade: “Fences”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57200" indent="0" defTabSz="1300460" eaLnBrk="1" fontAlgn="auto" hangingPunct="1">
              <a:spcAft>
                <a:spcPts val="0"/>
              </a:spcAft>
              <a:buFont typeface="Chalkboard" charset="0"/>
              <a:buNone/>
              <a:defRPr/>
            </a:pPr>
            <a:r>
              <a:rPr lang="en-US" dirty="0">
                <a:ea typeface="+mn-ea"/>
                <a:cs typeface="+mn-cs"/>
                <a:sym typeface="Chalkboard" charset="0"/>
              </a:rPr>
              <a:t>What fences existed in the past?  Do these still exist today?  How do the characters react? How do you react?</a:t>
            </a:r>
          </a:p>
          <a:p>
            <a:pPr marL="457200" indent="0" defTabSz="1300460" eaLnBrk="1" fontAlgn="auto" hangingPunct="1">
              <a:spcAft>
                <a:spcPts val="0"/>
              </a:spcAft>
              <a:buFontTx/>
              <a:buNone/>
              <a:defRPr/>
            </a:pPr>
            <a:endParaRPr lang="en-US" dirty="0">
              <a:ea typeface="+mn-ea"/>
              <a:cs typeface="+mn-cs"/>
              <a:sym typeface="Chalkboard" charset="0"/>
            </a:endParaRPr>
          </a:p>
          <a:p>
            <a:pPr marL="496703" indent="-496703" defTabSz="1300460" eaLnBrk="1" fontAlgn="auto" hangingPunct="1">
              <a:spcAft>
                <a:spcPts val="0"/>
              </a:spcAft>
              <a:buFont typeface="Chalkboard" charset="0"/>
              <a:buChar char="•"/>
              <a:defRPr/>
            </a:pPr>
            <a:endParaRPr lang="en-US" dirty="0">
              <a:ea typeface="+mn-ea"/>
              <a:cs typeface="+mn-cs"/>
              <a:sym typeface="Chalkboard" charset="0"/>
            </a:endParaRPr>
          </a:p>
          <a:p>
            <a:pPr marL="496703" indent="-496703" defTabSz="1300460" eaLnBrk="1" fontAlgn="auto" hangingPunct="1">
              <a:spcAft>
                <a:spcPts val="0"/>
              </a:spcAft>
              <a:buFont typeface="Chalkboard" charset="0"/>
              <a:buChar char="•"/>
              <a:defRPr/>
            </a:pPr>
            <a:endParaRPr lang="en-US" dirty="0">
              <a:ea typeface="+mn-ea"/>
              <a:cs typeface="+mn-cs"/>
              <a:sym typeface="Chalkboard" charset="0"/>
            </a:endParaRPr>
          </a:p>
          <a:p>
            <a:pPr marL="496703" indent="-496703" defTabSz="1300460" eaLnBrk="1" fontAlgn="auto" hangingPunct="1">
              <a:spcAft>
                <a:spcPts val="0"/>
              </a:spcAft>
              <a:buFont typeface="Chalkboard" charset="0"/>
              <a:buChar char="•"/>
              <a:defRPr/>
            </a:pPr>
            <a:endParaRPr lang="en-US" dirty="0">
              <a:ea typeface="+mn-ea"/>
              <a:cs typeface="+mn-cs"/>
              <a:sym typeface="Chalkboard" charset="0"/>
            </a:endParaRPr>
          </a:p>
        </p:txBody>
      </p:sp>
      <p:pic>
        <p:nvPicPr>
          <p:cNvPr id="437252" name="Picture 1" descr="Theboyinthestripedpyjama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200" y="4572000"/>
            <a:ext cx="2971800" cy="434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7253" name="Picture 3" descr="61-dEXqKjL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30600" y="5181600"/>
            <a:ext cx="4165600" cy="329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7254" name="Picture 4" descr="0803728603.01.LZZZZZZZ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74000" y="4648200"/>
            <a:ext cx="4775200" cy="433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“Fences”</a:t>
            </a:r>
          </a:p>
        </p:txBody>
      </p:sp>
      <p:sp>
        <p:nvSpPr>
          <p:cNvPr id="4382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ts val="2850"/>
              </a:spcBef>
            </a:pPr>
            <a:r>
              <a:rPr lang="en-US" u="sng"/>
              <a:t>Race</a:t>
            </a:r>
            <a:r>
              <a:rPr lang="en-US"/>
              <a:t>: Neighborhoods, Redskins, “Chocolate City”</a:t>
            </a:r>
          </a:p>
          <a:p>
            <a:pPr eaLnBrk="1" hangingPunct="1">
              <a:spcBef>
                <a:spcPts val="2850"/>
              </a:spcBef>
            </a:pPr>
            <a:r>
              <a:rPr lang="en-US" u="sng"/>
              <a:t>Class</a:t>
            </a:r>
            <a:r>
              <a:rPr lang="en-US"/>
              <a:t>: Private School, houses, health care</a:t>
            </a:r>
          </a:p>
          <a:p>
            <a:pPr eaLnBrk="1" hangingPunct="1">
              <a:spcBef>
                <a:spcPts val="2850"/>
              </a:spcBef>
            </a:pPr>
            <a:r>
              <a:rPr lang="en-US" u="sng"/>
              <a:t>Education</a:t>
            </a:r>
            <a:r>
              <a:rPr lang="en-US"/>
              <a:t>: tuition, access to books, safety</a:t>
            </a:r>
          </a:p>
          <a:p>
            <a:pPr eaLnBrk="1" hangingPunct="1">
              <a:spcBef>
                <a:spcPts val="2850"/>
              </a:spcBef>
            </a:pPr>
            <a:r>
              <a:rPr lang="en-US" u="sng"/>
              <a:t>Gender</a:t>
            </a:r>
            <a:r>
              <a:rPr lang="en-US"/>
              <a:t>: Women’s suffrage, unequal pay</a:t>
            </a:r>
          </a:p>
          <a:p>
            <a:pPr eaLnBrk="1" hangingPunct="1">
              <a:spcBef>
                <a:spcPts val="2850"/>
              </a:spcBef>
            </a:pPr>
            <a:r>
              <a:rPr lang="en-US" u="sng"/>
              <a:t>Nationality</a:t>
            </a:r>
            <a:r>
              <a:rPr lang="en-US"/>
              <a:t>: Immigration, border fences, citizenship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Community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27665"/>
            <a:ext cx="11703050" cy="6484535"/>
          </a:xfrm>
        </p:spPr>
        <p:txBody>
          <a:bodyPr/>
          <a:lstStyle/>
          <a:p>
            <a:pPr marL="457200" indent="0">
              <a:buNone/>
            </a:pPr>
            <a:r>
              <a:rPr lang="en-US" dirty="0"/>
              <a:t>“Fences” that exist in our area around race, education, class</a:t>
            </a:r>
          </a:p>
        </p:txBody>
      </p:sp>
      <p:pic>
        <p:nvPicPr>
          <p:cNvPr id="5" name="Picture 4" descr="Screen Shot 2015-02-26 at 9.00.36 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3429000"/>
            <a:ext cx="5891351" cy="276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Screen Shot 2015-02-26 at 9.00.49 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6400800"/>
            <a:ext cx="5943600" cy="2814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169400" y="9296400"/>
            <a:ext cx="3236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u="sng" dirty="0">
                <a:hlinkClick r:id="rId4"/>
              </a:rPr>
              <a:t>http://projects.nytimes.com/census/2010/explorer</a:t>
            </a:r>
            <a:r>
              <a:rPr lang="en-US" sz="1100" dirty="0">
                <a:effectLst/>
              </a:rPr>
              <a:t>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504331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6600">
                <a:latin typeface="Chalkboard" charset="0"/>
                <a:ea typeface="ヒラギノ角ゴ ProN W3" charset="0"/>
                <a:cs typeface="ヒラギノ角ゴ ProN W3" charset="0"/>
              </a:rPr>
              <a:t>Exploring Privilege</a:t>
            </a:r>
          </a:p>
        </p:txBody>
      </p:sp>
      <p:sp>
        <p:nvSpPr>
          <p:cNvPr id="60418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0">
              <a:buNone/>
            </a:pPr>
            <a:r>
              <a:rPr lang="en-US" dirty="0">
                <a:latin typeface="Chalkboard" charset="0"/>
                <a:ea typeface="ヒラギノ角ゴ ProN W3" charset="0"/>
                <a:cs typeface="ヒラギノ角ゴ ProN W3" charset="0"/>
              </a:rPr>
              <a:t>Activity: Using a menu, decide the total cost of a meal for a family of four.  Then using data from center for childhood poverty, how many hours would one have to work to afford a meal out?</a:t>
            </a:r>
          </a:p>
        </p:txBody>
      </p:sp>
      <p:pic>
        <p:nvPicPr>
          <p:cNvPr id="60419" name="Picture 5" descr="IMG_31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5181600"/>
            <a:ext cx="579437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6" descr="IMG_31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5181600"/>
            <a:ext cx="5562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5115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halkboard" charset="0"/>
                <a:ea typeface="ヒラギノ角ゴ ProN W3" charset="0"/>
                <a:cs typeface="ヒラギノ角ゴ ProN W3" charset="0"/>
              </a:rPr>
              <a:t>What can we do?</a:t>
            </a:r>
          </a:p>
        </p:txBody>
      </p:sp>
      <p:sp>
        <p:nvSpPr>
          <p:cNvPr id="61442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0">
              <a:buNone/>
            </a:pPr>
            <a:r>
              <a:rPr lang="en-US" sz="2800" dirty="0">
                <a:latin typeface="Chalkboard" charset="0"/>
                <a:ea typeface="ヒラギノ角ゴ ProN W3" charset="0"/>
                <a:cs typeface="ヒラギノ角ゴ ProN W3" charset="0"/>
              </a:rPr>
              <a:t>Remembering our exercises and discussions, please reflect on how our world remains a place of inequality and what you can do to interrupt this cycle. </a:t>
            </a:r>
          </a:p>
          <a:p>
            <a:pPr marL="457200" indent="0">
              <a:buNone/>
            </a:pPr>
            <a:r>
              <a:rPr lang="en-US" sz="2800" b="1" dirty="0">
                <a:latin typeface="Chalkboard" charset="0"/>
                <a:ea typeface="ヒラギノ角ゴ ProN W3" charset="0"/>
                <a:cs typeface="ヒラギノ角ゴ ProN W3" charset="0"/>
              </a:rPr>
              <a:t>Questions to Consider:</a:t>
            </a:r>
            <a:r>
              <a:rPr lang="en-US" sz="2800" dirty="0">
                <a:latin typeface="Chalkboard" charset="0"/>
                <a:ea typeface="ヒラギノ角ゴ ProN W3" charset="0"/>
                <a:cs typeface="ヒラギノ角ゴ ProN W3" charset="0"/>
              </a:rPr>
              <a:t>  </a:t>
            </a:r>
          </a:p>
          <a:p>
            <a:r>
              <a:rPr lang="en-US" sz="2800" dirty="0">
                <a:latin typeface="Chalkboard" charset="0"/>
                <a:ea typeface="ヒラギノ角ゴ ProN W3" charset="0"/>
                <a:cs typeface="ヒラギノ角ゴ ProN W3" charset="0"/>
              </a:rPr>
              <a:t>What are ways in which our city is still unequal? </a:t>
            </a:r>
          </a:p>
          <a:p>
            <a:r>
              <a:rPr lang="en-US" sz="2800" dirty="0">
                <a:latin typeface="Chalkboard" charset="0"/>
                <a:ea typeface="ヒラギノ角ゴ ProN W3" charset="0"/>
                <a:cs typeface="ヒラギノ角ゴ ProN W3" charset="0"/>
              </a:rPr>
              <a:t>How can we make a positive impact in our local community?  </a:t>
            </a:r>
          </a:p>
          <a:p>
            <a:r>
              <a:rPr lang="en-US" sz="2800" dirty="0">
                <a:latin typeface="Chalkboard" charset="0"/>
                <a:ea typeface="ヒラギノ角ゴ ProN W3" charset="0"/>
                <a:cs typeface="ヒラギノ角ゴ ProN W3" charset="0"/>
              </a:rPr>
              <a:t>How can we try to solve a problem such as poverty?  </a:t>
            </a:r>
          </a:p>
          <a:p>
            <a:r>
              <a:rPr lang="en-US" sz="2800" dirty="0">
                <a:latin typeface="Chalkboard" charset="0"/>
                <a:ea typeface="ヒラギノ角ゴ ProN W3" charset="0"/>
                <a:cs typeface="ヒラギノ角ゴ ProN W3" charset="0"/>
              </a:rPr>
              <a:t>What is something you would protest or stand up for? </a:t>
            </a:r>
            <a:endParaRPr lang="en-US" dirty="0">
              <a:latin typeface="Chalkboard" charset="0"/>
              <a:ea typeface="ヒラギノ角ゴ ProN W3" charset="0"/>
              <a:cs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657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3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5400">
                <a:latin typeface="Chalkboard" charset="0"/>
                <a:ea typeface="ヒラギノ角ゴ ProN W3" charset="0"/>
                <a:cs typeface="ヒラギノ角ゴ ProN W3" charset="0"/>
              </a:rPr>
              <a:t>Power, Love, Education and Justice (PLEJ) for LIBERATION </a:t>
            </a:r>
          </a:p>
        </p:txBody>
      </p:sp>
      <p:sp>
        <p:nvSpPr>
          <p:cNvPr id="49154" name="Subtitle 4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r>
              <a:rPr lang="en-US" sz="2800">
                <a:latin typeface="Chalkboard" charset="0"/>
                <a:ea typeface="ヒラギノ角ゴ ProN W3" charset="0"/>
                <a:cs typeface="ヒラギノ角ゴ ProN W3" charset="0"/>
              </a:rPr>
              <a:t>An innovative project that brings together social justice educators in the community with imprisoned educators in California's solitary confinement cells. The goal of this project is to create a justice-oriented, people-centered curriculum about the prison system for teenaged youth and young adults.</a:t>
            </a:r>
          </a:p>
        </p:txBody>
      </p:sp>
      <p:pic>
        <p:nvPicPr>
          <p:cNvPr id="4915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200" y="4876800"/>
            <a:ext cx="624840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248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4038600"/>
            <a:ext cx="11518900" cy="5715000"/>
          </a:xfrm>
          <a:noFill/>
          <a:ln w="12700">
            <a:miter lim="800000"/>
            <a:headEnd/>
            <a:tailEnd/>
          </a:ln>
        </p:spPr>
        <p:txBody>
          <a:bodyPr wrap="square" lIns="91440" tIns="45720" rIns="40639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Helvetica Neue" pitchFamily="4" charset="0"/>
              <a:buNone/>
              <a:tabLst>
                <a:tab pos="177800" algn="l"/>
                <a:tab pos="495300" algn="l"/>
                <a:tab pos="952500" algn="l"/>
              </a:tabLst>
            </a:pPr>
            <a:endParaRPr lang="en-US" sz="1200" b="1" dirty="0">
              <a:solidFill>
                <a:srgbClr val="4D4D4D"/>
              </a:solidFill>
              <a:ea typeface="ヒラギノ角ゴ ProN W6" pitchFamily="4" charset="-128"/>
              <a:cs typeface="ヒラギノ角ゴ ProN W6" pitchFamily="4" charset="-128"/>
            </a:endParaRPr>
          </a:p>
          <a:p>
            <a:pPr algn="ctr">
              <a:spcBef>
                <a:spcPts val="3000"/>
              </a:spcBef>
              <a:buNone/>
            </a:pPr>
            <a:r>
              <a:rPr lang="en-US" sz="2400" dirty="0"/>
              <a:t>   </a:t>
            </a:r>
            <a:r>
              <a:rPr lang="en-US" sz="3200" b="1" i="1" dirty="0"/>
              <a:t>Inspire Purpose   –   Pivot Mindset   –   Activate Agency</a:t>
            </a:r>
          </a:p>
          <a:p>
            <a:pPr algn="just">
              <a:spcBef>
                <a:spcPts val="3000"/>
              </a:spcBef>
              <a:buNone/>
            </a:pPr>
            <a:r>
              <a:rPr lang="en-US" sz="2400" dirty="0"/>
              <a:t>	We collaborate with and support educators in providing young people with an education that prepares them to become informed, compassionate, active, responsible and exemplary global citizens, both at home and abroad. </a:t>
            </a:r>
          </a:p>
          <a:p>
            <a:pPr algn="just">
              <a:spcBef>
                <a:spcPts val="3000"/>
              </a:spcBef>
              <a:buNone/>
            </a:pPr>
            <a:r>
              <a:rPr lang="en-US" sz="2400" dirty="0"/>
              <a:t>   Nobis Project offers educators and schools professional development training, curriculum development workshops, and global service-learning programs for educators. </a:t>
            </a:r>
          </a:p>
          <a:p>
            <a:pPr algn="just">
              <a:spcBef>
                <a:spcPts val="3000"/>
              </a:spcBef>
              <a:buNone/>
            </a:pPr>
            <a:r>
              <a:rPr lang="en-US" sz="2400" dirty="0"/>
              <a:t>   Our focus areas include cultural responsiveness, social justice, global citizenship, service-learning, and civic engagement. </a:t>
            </a:r>
          </a:p>
          <a:p>
            <a:pPr eaLnBrk="1" hangingPunct="1">
              <a:spcBef>
                <a:spcPts val="600"/>
              </a:spcBef>
              <a:buFont typeface="Helvetica Neue" pitchFamily="4" charset="0"/>
              <a:buNone/>
              <a:tabLst>
                <a:tab pos="177800" algn="l"/>
                <a:tab pos="495300" algn="l"/>
                <a:tab pos="952500" algn="l"/>
              </a:tabLst>
            </a:pPr>
            <a:r>
              <a:rPr lang="en-US" sz="1600" dirty="0">
                <a:solidFill>
                  <a:srgbClr val="4D4D4D"/>
                </a:solidFill>
              </a:rPr>
              <a:t>        </a:t>
            </a:r>
          </a:p>
        </p:txBody>
      </p:sp>
      <p:pic>
        <p:nvPicPr>
          <p:cNvPr id="412675" name="Pictur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05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66875"/>
          </a:xfrm>
        </p:spPr>
        <p:txBody>
          <a:bodyPr/>
          <a:lstStyle/>
          <a:p>
            <a:pPr marL="457200" indent="0"/>
            <a:r>
              <a:rPr lang="en-US" sz="4800" dirty="0"/>
              <a:t>10</a:t>
            </a:r>
            <a:r>
              <a:rPr lang="en-US" sz="4800" baseline="30000" dirty="0"/>
              <a:t>th</a:t>
            </a:r>
            <a:r>
              <a:rPr lang="en-US" sz="4800" dirty="0"/>
              <a:t> Grade Service &amp; Justice Seminar:</a:t>
            </a:r>
            <a:br>
              <a:rPr lang="en-US" sz="4800" dirty="0"/>
            </a:br>
            <a:r>
              <a:rPr lang="en-US" sz="3600" dirty="0"/>
              <a:t>Exploring Parallel Struggles with C.A.R.E. </a:t>
            </a:r>
            <a:br>
              <a:rPr lang="en-US" sz="3600" dirty="0"/>
            </a:br>
            <a:r>
              <a:rPr lang="en-US" sz="3600" dirty="0"/>
              <a:t>(Community, Accountability, Reciprocity, Equity)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590800"/>
            <a:ext cx="11703050" cy="6858000"/>
          </a:xfrm>
        </p:spPr>
        <p:txBody>
          <a:bodyPr/>
          <a:lstStyle/>
          <a:p>
            <a:r>
              <a:rPr lang="en-US" dirty="0"/>
              <a:t>Identify social justice issues, select a focus area</a:t>
            </a:r>
          </a:p>
          <a:p>
            <a:r>
              <a:rPr lang="en-US" dirty="0"/>
              <a:t>Explore </a:t>
            </a:r>
            <a:r>
              <a:rPr lang="en-US" dirty="0" err="1"/>
              <a:t>intersectionality</a:t>
            </a:r>
            <a:endParaRPr lang="en-US" dirty="0"/>
          </a:p>
          <a:p>
            <a:r>
              <a:rPr lang="en-US" dirty="0"/>
              <a:t>Investigate multiple perspectives and appreciate differences</a:t>
            </a:r>
          </a:p>
          <a:p>
            <a:r>
              <a:rPr lang="en-US" dirty="0"/>
              <a:t>Understand power dynamics</a:t>
            </a:r>
          </a:p>
          <a:p>
            <a:r>
              <a:rPr lang="en-US" dirty="0"/>
              <a:t>Connect systemic issues to our lives</a:t>
            </a:r>
          </a:p>
          <a:p>
            <a:r>
              <a:rPr lang="en-US" dirty="0"/>
              <a:t>Break down barriers and work in solidarity with those most affected by inequities</a:t>
            </a:r>
          </a:p>
        </p:txBody>
      </p:sp>
    </p:spTree>
    <p:extLst>
      <p:ext uri="{BB962C8B-B14F-4D97-AF65-F5344CB8AC3E}">
        <p14:creationId xmlns:p14="http://schemas.microsoft.com/office/powerpoint/2010/main" val="936772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0">
              <a:buNone/>
            </a:pPr>
            <a:r>
              <a:rPr lang="en-US" dirty="0"/>
              <a:t>“</a:t>
            </a:r>
            <a:r>
              <a:rPr lang="en-US" dirty="0" err="1"/>
              <a:t>Mume’s</a:t>
            </a:r>
            <a:r>
              <a:rPr lang="en-US" dirty="0"/>
              <a:t> words have resonated in my heart… Hearing his account allows me to broaden my mind. Pen paling allows him to share his experiences with me and I learn from them…” – Sierra, 10</a:t>
            </a:r>
            <a:r>
              <a:rPr lang="en-US" baseline="30000" dirty="0"/>
              <a:t>th</a:t>
            </a:r>
            <a:r>
              <a:rPr lang="en-US" dirty="0"/>
              <a:t> grade</a:t>
            </a:r>
          </a:p>
          <a:p>
            <a:pPr marL="457200" indent="0">
              <a:buNone/>
            </a:pPr>
            <a:endParaRPr lang="en-US" dirty="0"/>
          </a:p>
          <a:p>
            <a:pPr marL="457200" indent="0">
              <a:buNone/>
            </a:pPr>
            <a:r>
              <a:rPr lang="en-US" dirty="0"/>
              <a:t>“There is so much value in hearing someone else’s story, rather than just hearing the facts. Hearing about </a:t>
            </a:r>
            <a:r>
              <a:rPr lang="en-US" dirty="0" err="1"/>
              <a:t>Mume’s</a:t>
            </a:r>
            <a:r>
              <a:rPr lang="en-US" dirty="0"/>
              <a:t> struggles only made me want to help more…” – Abby, 10</a:t>
            </a:r>
            <a:r>
              <a:rPr lang="en-US" baseline="30000" dirty="0"/>
              <a:t>th</a:t>
            </a:r>
            <a:r>
              <a:rPr lang="en-US" dirty="0"/>
              <a:t> grade</a:t>
            </a:r>
          </a:p>
        </p:txBody>
      </p:sp>
    </p:spTree>
    <p:extLst>
      <p:ext uri="{BB962C8B-B14F-4D97-AF65-F5344CB8AC3E}">
        <p14:creationId xmlns:p14="http://schemas.microsoft.com/office/powerpoint/2010/main" val="11289425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1"/>
          <p:cNvSpPr>
            <a:spLocks noGrp="1" noChangeArrowheads="1"/>
          </p:cNvSpPr>
          <p:nvPr>
            <p:ph type="title"/>
          </p:nvPr>
        </p:nvSpPr>
        <p:spPr>
          <a:xfrm>
            <a:off x="650875" y="390525"/>
            <a:ext cx="11703050" cy="1884363"/>
          </a:xfrm>
        </p:spPr>
        <p:txBody>
          <a:bodyPr lIns="91440" tIns="45720" rIns="0" bIns="45720" anchor="t"/>
          <a:lstStyle/>
          <a:p>
            <a:pPr eaLnBrk="1" hangingPunct="1"/>
            <a:r>
              <a:rPr lang="en-US"/>
              <a:t>Personal History Timeline</a:t>
            </a:r>
          </a:p>
        </p:txBody>
      </p:sp>
      <p:pic>
        <p:nvPicPr>
          <p:cNvPr id="44237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00" y="2349500"/>
            <a:ext cx="11734800" cy="6464300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1"/>
          <p:cNvSpPr>
            <a:spLocks noGrp="1" noChangeArrowheads="1"/>
          </p:cNvSpPr>
          <p:nvPr>
            <p:ph type="title"/>
          </p:nvPr>
        </p:nvSpPr>
        <p:spPr>
          <a:xfrm>
            <a:off x="1016000" y="0"/>
            <a:ext cx="10960100" cy="1828800"/>
          </a:xfrm>
        </p:spPr>
        <p:txBody>
          <a:bodyPr/>
          <a:lstStyle/>
          <a:p>
            <a:pPr eaLnBrk="1" hangingPunct="1"/>
            <a:r>
              <a:rPr lang="en-US"/>
              <a:t>Personal History Timeline</a:t>
            </a:r>
          </a:p>
        </p:txBody>
      </p:sp>
      <p:sp>
        <p:nvSpPr>
          <p:cNvPr id="443395" name="Rectangle 2"/>
          <p:cNvSpPr>
            <a:spLocks noGrp="1" noChangeArrowheads="1"/>
          </p:cNvSpPr>
          <p:nvPr>
            <p:ph idx="1"/>
          </p:nvPr>
        </p:nvSpPr>
        <p:spPr>
          <a:xfrm>
            <a:off x="879475" y="3048000"/>
            <a:ext cx="11206163" cy="5826125"/>
          </a:xfrm>
        </p:spPr>
        <p:txBody>
          <a:bodyPr/>
          <a:lstStyle/>
          <a:p>
            <a:pPr marL="457200" indent="0" eaLnBrk="1" hangingPunct="1">
              <a:spcBef>
                <a:spcPts val="2850"/>
              </a:spcBef>
              <a:buSzPct val="99000"/>
              <a:buFontTx/>
              <a:buAutoNum type="arabicPeriod"/>
            </a:pPr>
            <a:r>
              <a:rPr lang="en-US" sz="3600"/>
              <a:t> The first time you were aware you were  from a different class than others.</a:t>
            </a:r>
            <a:br>
              <a:rPr lang="en-US" sz="3600"/>
            </a:br>
            <a:endParaRPr lang="en-US" sz="3600"/>
          </a:p>
          <a:p>
            <a:pPr marL="457200" indent="0" eaLnBrk="1" hangingPunct="1">
              <a:spcBef>
                <a:spcPts val="2850"/>
              </a:spcBef>
              <a:buSzPct val="99000"/>
              <a:buFontTx/>
              <a:buAutoNum type="arabicPeriod"/>
            </a:pPr>
            <a:r>
              <a:rPr lang="en-US" sz="3600"/>
              <a:t> A time you became aware that your membership in your class group meant you were denied or were granted privileges.</a:t>
            </a:r>
            <a:br>
              <a:rPr lang="en-US" sz="3600"/>
            </a:br>
            <a:endParaRPr lang="en-US" sz="3600"/>
          </a:p>
          <a:p>
            <a:pPr marL="457200" indent="0" eaLnBrk="1" hangingPunct="1">
              <a:spcBef>
                <a:spcPts val="2850"/>
              </a:spcBef>
              <a:buSzPct val="99000"/>
              <a:buFontTx/>
              <a:buAutoNum type="arabicPeriod"/>
            </a:pPr>
            <a:r>
              <a:rPr lang="en-US" sz="3600"/>
              <a:t> A time when you took an action(s) against classism.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ctrTitle"/>
          </p:nvPr>
        </p:nvSpPr>
        <p:spPr>
          <a:extLst>
            <a:ext uri="{909E8E84-426E-40dd-AFC4-6F175D3DCCD1}"/>
            <a:ext uri="{91240B29-F687-4f45-9708-019B960494DF}"/>
          </a:extLst>
        </p:spPr>
        <p:txBody>
          <a:bodyPr lIns="91440" tIns="45720" rIns="91440" bIns="45720" anchor="t"/>
          <a:lstStyle/>
          <a:p>
            <a:pPr>
              <a:defRPr/>
            </a:pPr>
            <a:r>
              <a:rPr lang="en-US" dirty="0">
                <a:latin typeface="Chalkboard" charset="0"/>
                <a:ea typeface="ヒラギノ角ゴ ProN W3" charset="0"/>
                <a:cs typeface="ヒラギノ角ゴ ProN W3" charset="0"/>
              </a:rPr>
              <a:t>How do I prepare my students to listen to community partners?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Listening</a:t>
            </a:r>
          </a:p>
        </p:txBody>
      </p:sp>
      <p:sp>
        <p:nvSpPr>
          <p:cNvPr id="4454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ts val="2850"/>
              </a:spcBef>
            </a:pPr>
            <a:r>
              <a:rPr lang="en-US"/>
              <a:t>Pair – Share</a:t>
            </a:r>
          </a:p>
          <a:p>
            <a:pPr eaLnBrk="1" hangingPunct="1">
              <a:spcBef>
                <a:spcPts val="2850"/>
              </a:spcBef>
            </a:pPr>
            <a:r>
              <a:rPr lang="en-US"/>
              <a:t>Each person has three minutes to share</a:t>
            </a:r>
          </a:p>
          <a:p>
            <a:pPr eaLnBrk="1" hangingPunct="1">
              <a:spcBef>
                <a:spcPts val="2850"/>
              </a:spcBef>
            </a:pPr>
            <a:r>
              <a:rPr lang="en-US"/>
              <a:t>When it’s your turn to listen, you give the whole three minutes to the sharer. </a:t>
            </a:r>
          </a:p>
          <a:p>
            <a:pPr lvl="1" eaLnBrk="1" hangingPunct="1">
              <a:spcBef>
                <a:spcPts val="850"/>
              </a:spcBef>
            </a:pPr>
            <a:r>
              <a:rPr lang="en-US"/>
              <a:t>Don’t interrupt</a:t>
            </a:r>
          </a:p>
          <a:p>
            <a:pPr lvl="1" eaLnBrk="1" hangingPunct="1">
              <a:spcBef>
                <a:spcPts val="850"/>
              </a:spcBef>
            </a:pPr>
            <a:r>
              <a:rPr lang="en-US"/>
              <a:t>Don’t ask questions</a:t>
            </a:r>
          </a:p>
          <a:p>
            <a:pPr lvl="1" eaLnBrk="1" hangingPunct="1">
              <a:spcBef>
                <a:spcPts val="850"/>
              </a:spcBef>
            </a:pPr>
            <a:r>
              <a:rPr lang="en-US"/>
              <a:t>Just communicate that you are listening with your body language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Story of My Name</a:t>
            </a:r>
          </a:p>
        </p:txBody>
      </p:sp>
      <p:sp>
        <p:nvSpPr>
          <p:cNvPr id="4464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ts val="2850"/>
              </a:spcBef>
            </a:pPr>
            <a:r>
              <a:rPr lang="en-US"/>
              <a:t>History of your name</a:t>
            </a:r>
          </a:p>
          <a:p>
            <a:pPr eaLnBrk="1" hangingPunct="1">
              <a:spcBef>
                <a:spcPts val="2850"/>
              </a:spcBef>
            </a:pPr>
            <a:r>
              <a:rPr lang="en-US"/>
              <a:t>Reflect social identities (gender, ethnicity, etc.)</a:t>
            </a:r>
          </a:p>
          <a:p>
            <a:pPr eaLnBrk="1" hangingPunct="1">
              <a:spcBef>
                <a:spcPts val="2850"/>
              </a:spcBef>
            </a:pPr>
            <a:r>
              <a:rPr lang="en-US"/>
              <a:t>Teacher presumptions based on name?</a:t>
            </a:r>
          </a:p>
          <a:p>
            <a:pPr eaLnBrk="1" hangingPunct="1">
              <a:spcBef>
                <a:spcPts val="2850"/>
              </a:spcBef>
            </a:pPr>
            <a:r>
              <a:rPr lang="en-US"/>
              <a:t>Discriminated because of your name?</a:t>
            </a:r>
          </a:p>
          <a:p>
            <a:pPr eaLnBrk="1" hangingPunct="1">
              <a:spcBef>
                <a:spcPts val="2850"/>
              </a:spcBef>
            </a:pPr>
            <a:r>
              <a:rPr lang="en-US"/>
              <a:t>Privileged because of your name?</a:t>
            </a:r>
          </a:p>
          <a:p>
            <a:pPr eaLnBrk="1" hangingPunct="1">
              <a:spcBef>
                <a:spcPts val="2850"/>
              </a:spcBef>
            </a:pPr>
            <a:r>
              <a:rPr lang="en-US"/>
              <a:t>Changed your name?</a:t>
            </a:r>
          </a:p>
          <a:p>
            <a:pPr eaLnBrk="1" hangingPunct="1">
              <a:spcBef>
                <a:spcPts val="2850"/>
              </a:spcBef>
            </a:pPr>
            <a:endParaRPr lang="en-US"/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Facundo the Great</a:t>
            </a:r>
          </a:p>
        </p:txBody>
      </p:sp>
      <p:sp>
        <p:nvSpPr>
          <p:cNvPr id="4474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ts val="2850"/>
              </a:spcBef>
              <a:buFont typeface="Wingdings 2" pitchFamily="4" charset="2"/>
              <a:buNone/>
            </a:pPr>
            <a:r>
              <a:rPr lang="en-US">
                <a:hlinkClick r:id="rId2"/>
              </a:rPr>
              <a:t>https://storycorps.org/animation/facundo-the-great/</a:t>
            </a:r>
            <a:endParaRPr lang="en-US"/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Title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pPr eaLnBrk="1" hangingPunct="1"/>
            <a:r>
              <a:rPr lang="en-US">
                <a:latin typeface="Chalkboard" pitchFamily="4" charset="0"/>
                <a:ea typeface="ヒラギノ角ゴ ProN W3" pitchFamily="4" charset="-128"/>
                <a:cs typeface="ヒラギノ角ゴ ProN W3" pitchFamily="4" charset="-128"/>
              </a:rPr>
              <a:t>Reflection</a:t>
            </a:r>
          </a:p>
        </p:txBody>
      </p:sp>
      <p:sp>
        <p:nvSpPr>
          <p:cNvPr id="448515" name="Content Placeholder 2"/>
          <p:cNvSpPr>
            <a:spLocks noGrp="1"/>
          </p:cNvSpPr>
          <p:nvPr>
            <p:ph idx="4294967295"/>
          </p:nvPr>
        </p:nvSpPr>
        <p:spPr>
          <a:xfrm>
            <a:off x="635000" y="2286000"/>
            <a:ext cx="11703050" cy="6435725"/>
          </a:xfrm>
        </p:spPr>
        <p:txBody>
          <a:bodyPr/>
          <a:lstStyle/>
          <a:p>
            <a:pPr eaLnBrk="1" hangingPunct="1"/>
            <a:r>
              <a:rPr lang="en-US">
                <a:latin typeface="Chalkboard" pitchFamily="4" charset="0"/>
                <a:ea typeface="ヒラギノ角ゴ ProN W3" pitchFamily="4" charset="-128"/>
                <a:cs typeface="ヒラギノ角ゴ ProN W3" pitchFamily="4" charset="-128"/>
              </a:rPr>
              <a:t>Pulse Taker - How did this activity make you feel?</a:t>
            </a:r>
          </a:p>
          <a:p>
            <a:pPr eaLnBrk="1" hangingPunct="1"/>
            <a:r>
              <a:rPr lang="en-US">
                <a:latin typeface="Chalkboard" pitchFamily="4" charset="0"/>
                <a:ea typeface="ヒラギノ角ゴ ProN W3" pitchFamily="4" charset="-128"/>
                <a:cs typeface="ヒラギノ角ゴ ProN W3" pitchFamily="4" charset="-128"/>
              </a:rPr>
              <a:t>What did you observe as you were doing the activity? </a:t>
            </a:r>
          </a:p>
          <a:p>
            <a:pPr eaLnBrk="1" hangingPunct="1"/>
            <a:r>
              <a:rPr lang="en-US">
                <a:latin typeface="Chalkboard" pitchFamily="4" charset="0"/>
                <a:ea typeface="ヒラギノ角ゴ ProN W3" pitchFamily="4" charset="-128"/>
                <a:cs typeface="ヒラギノ角ゴ ProN W3" pitchFamily="4" charset="-128"/>
              </a:rPr>
              <a:t>Where are the connections to the Big Ideas?</a:t>
            </a:r>
          </a:p>
          <a:p>
            <a:pPr lvl="2" eaLnBrk="1" hangingPunct="1">
              <a:spcBef>
                <a:spcPts val="600"/>
              </a:spcBef>
            </a:pPr>
            <a:r>
              <a:rPr lang="en-US">
                <a:latin typeface="Chalkboard" pitchFamily="4" charset="0"/>
                <a:ea typeface="ヒラギノ角ゴ ProN W3" pitchFamily="4" charset="-128"/>
                <a:cs typeface="ヒラギノ角ゴ ProN W3" pitchFamily="4" charset="-128"/>
              </a:rPr>
              <a:t>History</a:t>
            </a:r>
          </a:p>
          <a:p>
            <a:pPr lvl="2" eaLnBrk="1" hangingPunct="1">
              <a:spcBef>
                <a:spcPts val="600"/>
              </a:spcBef>
            </a:pPr>
            <a:r>
              <a:rPr lang="en-US">
                <a:latin typeface="Chalkboard" pitchFamily="4" charset="0"/>
                <a:ea typeface="ヒラギノ角ゴ ProN W3" pitchFamily="4" charset="-128"/>
                <a:cs typeface="ヒラギノ角ゴ ProN W3" pitchFamily="4" charset="-128"/>
              </a:rPr>
              <a:t>Power </a:t>
            </a:r>
          </a:p>
          <a:p>
            <a:pPr lvl="2" eaLnBrk="1" hangingPunct="1">
              <a:spcBef>
                <a:spcPts val="600"/>
              </a:spcBef>
            </a:pPr>
            <a:r>
              <a:rPr lang="en-US">
                <a:latin typeface="Chalkboard" pitchFamily="4" charset="0"/>
                <a:ea typeface="ヒラギノ角ゴ ProN W3" pitchFamily="4" charset="-128"/>
                <a:cs typeface="ヒラギノ角ゴ ProN W3" pitchFamily="4" charset="-128"/>
              </a:rPr>
              <a:t>Relationships</a:t>
            </a:r>
          </a:p>
          <a:p>
            <a:pPr lvl="2" eaLnBrk="1" hangingPunct="1">
              <a:spcBef>
                <a:spcPts val="600"/>
              </a:spcBef>
            </a:pPr>
            <a:r>
              <a:rPr lang="en-US">
                <a:latin typeface="Chalkboard" pitchFamily="4" charset="0"/>
                <a:ea typeface="ヒラギノ角ゴ ProN W3" pitchFamily="4" charset="-128"/>
                <a:cs typeface="ヒラギノ角ゴ ProN W3" pitchFamily="4" charset="-128"/>
              </a:rPr>
              <a:t>Global Citizenship</a:t>
            </a:r>
          </a:p>
          <a:p>
            <a:pPr lvl="2" eaLnBrk="1" hangingPunct="1">
              <a:spcBef>
                <a:spcPts val="600"/>
              </a:spcBef>
            </a:pPr>
            <a:r>
              <a:rPr lang="en-US">
                <a:latin typeface="Chalkboard" pitchFamily="4" charset="0"/>
                <a:ea typeface="ヒラギノ角ゴ ProN W3" pitchFamily="4" charset="-128"/>
                <a:cs typeface="ヒラギノ角ゴ ProN W3" pitchFamily="4" charset="-128"/>
              </a:rPr>
              <a:t>Cultural Responsiveness</a:t>
            </a:r>
          </a:p>
          <a:p>
            <a:pPr eaLnBrk="1" hangingPunct="1"/>
            <a:endParaRPr lang="en-US">
              <a:latin typeface="Chalkboard" pitchFamily="4" charset="0"/>
              <a:ea typeface="ヒラギノ角ゴ ProN W3" pitchFamily="4" charset="-128"/>
              <a:cs typeface="ヒラギノ角ゴ ProN W3" pitchFamily="4" charset="-128"/>
            </a:endParaRPr>
          </a:p>
          <a:p>
            <a:pPr eaLnBrk="1" hangingPunct="1"/>
            <a:endParaRPr lang="en-US">
              <a:latin typeface="Chalkboard" pitchFamily="4" charset="0"/>
              <a:ea typeface="ヒラギノ角ゴ ProN W3" pitchFamily="4" charset="-128"/>
              <a:cs typeface="ヒラギノ角ゴ ProN W3" pitchFamily="4" charset="-128"/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Title 3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pPr eaLnBrk="1" hangingPunct="1"/>
            <a:r>
              <a:rPr lang="en-US"/>
              <a:t>Let</a:t>
            </a:r>
            <a:r>
              <a:rPr lang="ja-JP" altLang="en-US"/>
              <a:t>’</a:t>
            </a:r>
            <a:r>
              <a:rPr lang="en-US" altLang="ja-JP"/>
              <a:t>s Try Together</a:t>
            </a:r>
            <a:endParaRPr lang="en-US"/>
          </a:p>
        </p:txBody>
      </p:sp>
      <p:sp>
        <p:nvSpPr>
          <p:cNvPr id="449539" name="Subtitle 4"/>
          <p:cNvSpPr>
            <a:spLocks noGrp="1"/>
          </p:cNvSpPr>
          <p:nvPr>
            <p:ph idx="1"/>
          </p:nvPr>
        </p:nvSpPr>
        <p:spPr>
          <a:xfrm>
            <a:off x="482600" y="2133600"/>
            <a:ext cx="12039600" cy="7620000"/>
          </a:xfrm>
        </p:spPr>
        <p:txBody>
          <a:bodyPr lIns="91440" tIns="45720" rIns="91440" bIns="45720"/>
          <a:lstStyle/>
          <a:p>
            <a:pPr algn="ctr" eaLnBrk="1" hangingPunct="1">
              <a:spcBef>
                <a:spcPts val="2850"/>
              </a:spcBef>
              <a:buFontTx/>
              <a:buNone/>
            </a:pPr>
            <a:r>
              <a:rPr lang="ja-JP" altLang="en-US" sz="4800"/>
              <a:t>“</a:t>
            </a:r>
            <a:r>
              <a:rPr lang="en-US" altLang="ja-JP" sz="4800"/>
              <a:t>Power / Privilege Continuum Activity</a:t>
            </a:r>
            <a:r>
              <a:rPr lang="ja-JP" altLang="en-US" sz="4800"/>
              <a:t>”</a:t>
            </a:r>
            <a:endParaRPr lang="en-US" sz="4800"/>
          </a:p>
        </p:txBody>
      </p:sp>
      <p:pic>
        <p:nvPicPr>
          <p:cNvPr id="449540" name="Picture 1" descr="IMG_313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97600" y="3810000"/>
            <a:ext cx="650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9541" name="Picture 2" descr="IMG_312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800" y="3810000"/>
            <a:ext cx="4978400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8800" y="2362200"/>
            <a:ext cx="5562600" cy="7391400"/>
          </a:xfrm>
          <a:ln w="12700">
            <a:miter lim="800000"/>
            <a:headEnd/>
            <a:tailEnd/>
          </a:ln>
        </p:spPr>
        <p:txBody>
          <a:bodyPr wrap="square" lIns="91440" tIns="45720" rIns="40639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ts val="0"/>
              </a:spcBef>
              <a:buFont typeface="Helvetica Neue" charset="0"/>
              <a:buNone/>
              <a:tabLst>
                <a:tab pos="393700" algn="l"/>
                <a:tab pos="495300" algn="l"/>
                <a:tab pos="749300" algn="l"/>
                <a:tab pos="1104900" algn="l"/>
                <a:tab pos="1460500" algn="l"/>
                <a:tab pos="1816100" algn="l"/>
                <a:tab pos="2171700" algn="l"/>
                <a:tab pos="2527300" algn="l"/>
                <a:tab pos="2882900" algn="l"/>
                <a:tab pos="3238500" algn="l"/>
                <a:tab pos="3594100" algn="l"/>
                <a:tab pos="3949700" algn="l"/>
                <a:tab pos="4305300" algn="l"/>
                <a:tab pos="4610100" algn="l"/>
                <a:tab pos="393700" algn="l"/>
                <a:tab pos="495300" algn="l"/>
                <a:tab pos="749300" algn="l"/>
                <a:tab pos="1104900" algn="l"/>
                <a:tab pos="1460500" algn="l"/>
                <a:tab pos="1816100" algn="l"/>
                <a:tab pos="2171700" algn="l"/>
                <a:tab pos="2527300" algn="l"/>
                <a:tab pos="2882900" algn="l"/>
                <a:tab pos="3238500" algn="l"/>
                <a:tab pos="3594100" algn="l"/>
                <a:tab pos="3949700" algn="l"/>
                <a:tab pos="4305300" algn="l"/>
                <a:tab pos="4610100" algn="l"/>
                <a:tab pos="393700" algn="l"/>
                <a:tab pos="495300" algn="l"/>
                <a:tab pos="749300" algn="l"/>
                <a:tab pos="1104900" algn="l"/>
              </a:tabLst>
              <a:defRPr/>
            </a:pPr>
            <a:r>
              <a:rPr lang="en-US" sz="3200" b="1" dirty="0">
                <a:sym typeface="Helvetica Neue" charset="0"/>
              </a:rPr>
              <a:t>DEFINE </a:t>
            </a:r>
            <a:endParaRPr lang="en-US" sz="3200" b="1" dirty="0">
              <a:ea typeface="ヒラギノ角ゴ ProN W6" charset="-128"/>
              <a:cs typeface="ヒラギノ角ゴ ProN W6" charset="-128"/>
              <a:sym typeface="Helvetica Neue" charset="0"/>
            </a:endParaRPr>
          </a:p>
          <a:p>
            <a:pPr algn="ctr" eaLnBrk="1" hangingPunct="1">
              <a:spcBef>
                <a:spcPts val="0"/>
              </a:spcBef>
              <a:buFont typeface="Helvetica Neue" charset="0"/>
              <a:buNone/>
              <a:tabLst>
                <a:tab pos="393700" algn="l"/>
                <a:tab pos="495300" algn="l"/>
                <a:tab pos="749300" algn="l"/>
                <a:tab pos="1104900" algn="l"/>
                <a:tab pos="1460500" algn="l"/>
                <a:tab pos="1816100" algn="l"/>
                <a:tab pos="2171700" algn="l"/>
                <a:tab pos="2527300" algn="l"/>
                <a:tab pos="2882900" algn="l"/>
                <a:tab pos="3238500" algn="l"/>
                <a:tab pos="3594100" algn="l"/>
                <a:tab pos="3949700" algn="l"/>
                <a:tab pos="4305300" algn="l"/>
                <a:tab pos="4610100" algn="l"/>
                <a:tab pos="393700" algn="l"/>
                <a:tab pos="495300" algn="l"/>
                <a:tab pos="749300" algn="l"/>
                <a:tab pos="1104900" algn="l"/>
                <a:tab pos="1460500" algn="l"/>
                <a:tab pos="1816100" algn="l"/>
                <a:tab pos="2171700" algn="l"/>
                <a:tab pos="2527300" algn="l"/>
                <a:tab pos="2882900" algn="l"/>
                <a:tab pos="3238500" algn="l"/>
                <a:tab pos="3594100" algn="l"/>
                <a:tab pos="3949700" algn="l"/>
                <a:tab pos="4305300" algn="l"/>
                <a:tab pos="4610100" algn="l"/>
                <a:tab pos="393700" algn="l"/>
                <a:tab pos="495300" algn="l"/>
                <a:tab pos="749300" algn="l"/>
                <a:tab pos="1104900" algn="l"/>
              </a:tabLst>
              <a:defRPr/>
            </a:pPr>
            <a:r>
              <a:rPr lang="en-US" sz="2000" dirty="0">
                <a:sym typeface="Helvetica Neue" charset="0"/>
              </a:rPr>
              <a:t>(research)</a:t>
            </a:r>
            <a:r>
              <a:rPr lang="en-US" sz="3200" dirty="0">
                <a:sym typeface="Helvetica Neue" charset="0"/>
              </a:rPr>
              <a:t/>
            </a:r>
            <a:br>
              <a:rPr lang="en-US" sz="3200" dirty="0">
                <a:sym typeface="Helvetica Neue" charset="0"/>
              </a:rPr>
            </a:br>
            <a:endParaRPr lang="en-US" sz="3200" dirty="0">
              <a:sym typeface="Helvetica Neue" charset="0"/>
            </a:endParaRPr>
          </a:p>
          <a:p>
            <a:pPr algn="ctr" eaLnBrk="1" hangingPunct="1">
              <a:spcBef>
                <a:spcPts val="0"/>
              </a:spcBef>
              <a:buFont typeface="Helvetica Neue" charset="0"/>
              <a:buNone/>
              <a:tabLst>
                <a:tab pos="393700" algn="l"/>
                <a:tab pos="495300" algn="l"/>
                <a:tab pos="749300" algn="l"/>
                <a:tab pos="1104900" algn="l"/>
                <a:tab pos="1460500" algn="l"/>
                <a:tab pos="1816100" algn="l"/>
                <a:tab pos="2171700" algn="l"/>
                <a:tab pos="2527300" algn="l"/>
                <a:tab pos="2882900" algn="l"/>
                <a:tab pos="3238500" algn="l"/>
                <a:tab pos="3594100" algn="l"/>
                <a:tab pos="3949700" algn="l"/>
                <a:tab pos="4305300" algn="l"/>
                <a:tab pos="4610100" algn="l"/>
                <a:tab pos="393700" algn="l"/>
                <a:tab pos="495300" algn="l"/>
                <a:tab pos="749300" algn="l"/>
                <a:tab pos="1104900" algn="l"/>
                <a:tab pos="1460500" algn="l"/>
                <a:tab pos="1816100" algn="l"/>
                <a:tab pos="2171700" algn="l"/>
                <a:tab pos="2527300" algn="l"/>
                <a:tab pos="2882900" algn="l"/>
                <a:tab pos="3238500" algn="l"/>
                <a:tab pos="3594100" algn="l"/>
                <a:tab pos="3949700" algn="l"/>
                <a:tab pos="4305300" algn="l"/>
                <a:tab pos="4610100" algn="l"/>
                <a:tab pos="393700" algn="l"/>
                <a:tab pos="495300" algn="l"/>
                <a:tab pos="749300" algn="l"/>
                <a:tab pos="1104900" algn="l"/>
              </a:tabLst>
              <a:defRPr/>
            </a:pPr>
            <a:r>
              <a:rPr lang="en-US" sz="3200" b="1" dirty="0">
                <a:sym typeface="Helvetica Neue" charset="0"/>
              </a:rPr>
              <a:t>DESIGN</a:t>
            </a:r>
            <a:endParaRPr lang="en-US" sz="3200" b="1" dirty="0">
              <a:ea typeface="ヒラギノ角ゴ ProN W6" charset="-128"/>
              <a:cs typeface="ヒラギノ角ゴ ProN W6" charset="-128"/>
              <a:sym typeface="Helvetica Neue" charset="0"/>
            </a:endParaRPr>
          </a:p>
          <a:p>
            <a:pPr algn="ctr" eaLnBrk="1" hangingPunct="1">
              <a:spcBef>
                <a:spcPts val="0"/>
              </a:spcBef>
              <a:buFont typeface="Helvetica Neue" charset="0"/>
              <a:buNone/>
              <a:tabLst>
                <a:tab pos="393700" algn="l"/>
                <a:tab pos="495300" algn="l"/>
                <a:tab pos="749300" algn="l"/>
                <a:tab pos="1104900" algn="l"/>
                <a:tab pos="1460500" algn="l"/>
                <a:tab pos="1816100" algn="l"/>
                <a:tab pos="2171700" algn="l"/>
                <a:tab pos="2527300" algn="l"/>
                <a:tab pos="2882900" algn="l"/>
                <a:tab pos="3238500" algn="l"/>
                <a:tab pos="3594100" algn="l"/>
                <a:tab pos="3949700" algn="l"/>
                <a:tab pos="4305300" algn="l"/>
                <a:tab pos="4610100" algn="l"/>
                <a:tab pos="393700" algn="l"/>
                <a:tab pos="495300" algn="l"/>
                <a:tab pos="749300" algn="l"/>
                <a:tab pos="1104900" algn="l"/>
                <a:tab pos="1460500" algn="l"/>
                <a:tab pos="1816100" algn="l"/>
                <a:tab pos="2171700" algn="l"/>
                <a:tab pos="2527300" algn="l"/>
                <a:tab pos="2882900" algn="l"/>
                <a:tab pos="3238500" algn="l"/>
                <a:tab pos="3594100" algn="l"/>
                <a:tab pos="3949700" algn="l"/>
                <a:tab pos="4305300" algn="l"/>
                <a:tab pos="4610100" algn="l"/>
                <a:tab pos="393700" algn="l"/>
                <a:tab pos="495300" algn="l"/>
                <a:tab pos="749300" algn="l"/>
                <a:tab pos="1104900" algn="l"/>
              </a:tabLst>
              <a:defRPr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Helvetica Neue" charset="0"/>
              </a:rPr>
              <a:t>Creative Action that</a:t>
            </a:r>
          </a:p>
          <a:p>
            <a:pPr algn="ctr" eaLnBrk="1" hangingPunct="1">
              <a:spcBef>
                <a:spcPts val="0"/>
              </a:spcBef>
              <a:buFont typeface="Helvetica Neue" charset="0"/>
              <a:buNone/>
              <a:tabLst>
                <a:tab pos="393700" algn="l"/>
                <a:tab pos="495300" algn="l"/>
                <a:tab pos="749300" algn="l"/>
                <a:tab pos="1104900" algn="l"/>
                <a:tab pos="1460500" algn="l"/>
                <a:tab pos="1816100" algn="l"/>
                <a:tab pos="2171700" algn="l"/>
                <a:tab pos="2527300" algn="l"/>
                <a:tab pos="2882900" algn="l"/>
                <a:tab pos="3238500" algn="l"/>
                <a:tab pos="3594100" algn="l"/>
                <a:tab pos="3949700" algn="l"/>
                <a:tab pos="4305300" algn="l"/>
                <a:tab pos="4610100" algn="l"/>
                <a:tab pos="393700" algn="l"/>
                <a:tab pos="495300" algn="l"/>
                <a:tab pos="749300" algn="l"/>
                <a:tab pos="1104900" algn="l"/>
                <a:tab pos="1460500" algn="l"/>
                <a:tab pos="1816100" algn="l"/>
                <a:tab pos="2171700" algn="l"/>
                <a:tab pos="2527300" algn="l"/>
                <a:tab pos="2882900" algn="l"/>
                <a:tab pos="3238500" algn="l"/>
                <a:tab pos="3594100" algn="l"/>
                <a:tab pos="3949700" algn="l"/>
                <a:tab pos="4305300" algn="l"/>
                <a:tab pos="4610100" algn="l"/>
                <a:tab pos="393700" algn="l"/>
                <a:tab pos="495300" algn="l"/>
                <a:tab pos="749300" algn="l"/>
                <a:tab pos="1104900" algn="l"/>
              </a:tabLst>
              <a:defRPr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Helvetica Neue" charset="0"/>
              </a:rPr>
              <a:t>Directly Responds &amp;</a:t>
            </a:r>
          </a:p>
          <a:p>
            <a:pPr algn="ctr" eaLnBrk="1" hangingPunct="1">
              <a:spcBef>
                <a:spcPts val="0"/>
              </a:spcBef>
              <a:buFont typeface="Helvetica Neue" charset="0"/>
              <a:buNone/>
              <a:tabLst>
                <a:tab pos="393700" algn="l"/>
                <a:tab pos="495300" algn="l"/>
                <a:tab pos="749300" algn="l"/>
                <a:tab pos="1104900" algn="l"/>
                <a:tab pos="1460500" algn="l"/>
                <a:tab pos="1816100" algn="l"/>
                <a:tab pos="2171700" algn="l"/>
                <a:tab pos="2527300" algn="l"/>
                <a:tab pos="2882900" algn="l"/>
                <a:tab pos="3238500" algn="l"/>
                <a:tab pos="3594100" algn="l"/>
                <a:tab pos="3949700" algn="l"/>
                <a:tab pos="4305300" algn="l"/>
                <a:tab pos="4610100" algn="l"/>
                <a:tab pos="393700" algn="l"/>
                <a:tab pos="495300" algn="l"/>
                <a:tab pos="749300" algn="l"/>
                <a:tab pos="1104900" algn="l"/>
                <a:tab pos="1460500" algn="l"/>
                <a:tab pos="1816100" algn="l"/>
                <a:tab pos="2171700" algn="l"/>
                <a:tab pos="2527300" algn="l"/>
                <a:tab pos="2882900" algn="l"/>
                <a:tab pos="3238500" algn="l"/>
                <a:tab pos="3594100" algn="l"/>
                <a:tab pos="3949700" algn="l"/>
                <a:tab pos="4305300" algn="l"/>
                <a:tab pos="4610100" algn="l"/>
                <a:tab pos="393700" algn="l"/>
                <a:tab pos="495300" algn="l"/>
                <a:tab pos="749300" algn="l"/>
                <a:tab pos="1104900" algn="l"/>
              </a:tabLst>
              <a:defRPr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Helvetica Neue" charset="0"/>
              </a:rPr>
              <a:t>Inform Others</a:t>
            </a:r>
          </a:p>
          <a:p>
            <a:pPr algn="ctr" eaLnBrk="1" hangingPunct="1">
              <a:spcBef>
                <a:spcPts val="0"/>
              </a:spcBef>
              <a:buFont typeface="Helvetica Neue" charset="0"/>
              <a:buNone/>
              <a:tabLst>
                <a:tab pos="393700" algn="l"/>
                <a:tab pos="495300" algn="l"/>
                <a:tab pos="749300" algn="l"/>
                <a:tab pos="1104900" algn="l"/>
                <a:tab pos="1460500" algn="l"/>
                <a:tab pos="1816100" algn="l"/>
                <a:tab pos="2171700" algn="l"/>
                <a:tab pos="2527300" algn="l"/>
                <a:tab pos="2882900" algn="l"/>
                <a:tab pos="3238500" algn="l"/>
                <a:tab pos="3594100" algn="l"/>
                <a:tab pos="3949700" algn="l"/>
                <a:tab pos="4305300" algn="l"/>
                <a:tab pos="4610100" algn="l"/>
                <a:tab pos="393700" algn="l"/>
                <a:tab pos="495300" algn="l"/>
                <a:tab pos="749300" algn="l"/>
                <a:tab pos="1104900" algn="l"/>
                <a:tab pos="1460500" algn="l"/>
                <a:tab pos="1816100" algn="l"/>
                <a:tab pos="2171700" algn="l"/>
                <a:tab pos="2527300" algn="l"/>
                <a:tab pos="2882900" algn="l"/>
                <a:tab pos="3238500" algn="l"/>
                <a:tab pos="3594100" algn="l"/>
                <a:tab pos="3949700" algn="l"/>
                <a:tab pos="4305300" algn="l"/>
                <a:tab pos="4610100" algn="l"/>
                <a:tab pos="393700" algn="l"/>
                <a:tab pos="495300" algn="l"/>
                <a:tab pos="749300" algn="l"/>
                <a:tab pos="1104900" algn="l"/>
              </a:tabLst>
              <a:defRPr/>
            </a:pPr>
            <a:endParaRPr lang="en-US" sz="3200" dirty="0">
              <a:sym typeface="Helvetica Neue" charset="0"/>
            </a:endParaRPr>
          </a:p>
          <a:p>
            <a:pPr algn="ctr" eaLnBrk="1" hangingPunct="1">
              <a:spcBef>
                <a:spcPts val="0"/>
              </a:spcBef>
              <a:buFont typeface="Helvetica Neue" charset="0"/>
              <a:buNone/>
              <a:tabLst>
                <a:tab pos="393700" algn="l"/>
                <a:tab pos="495300" algn="l"/>
                <a:tab pos="749300" algn="l"/>
                <a:tab pos="1104900" algn="l"/>
                <a:tab pos="1460500" algn="l"/>
                <a:tab pos="1816100" algn="l"/>
                <a:tab pos="2171700" algn="l"/>
                <a:tab pos="2527300" algn="l"/>
                <a:tab pos="2882900" algn="l"/>
                <a:tab pos="3238500" algn="l"/>
                <a:tab pos="3594100" algn="l"/>
                <a:tab pos="3949700" algn="l"/>
                <a:tab pos="4305300" algn="l"/>
                <a:tab pos="4610100" algn="l"/>
                <a:tab pos="393700" algn="l"/>
                <a:tab pos="495300" algn="l"/>
                <a:tab pos="749300" algn="l"/>
                <a:tab pos="1104900" algn="l"/>
                <a:tab pos="1460500" algn="l"/>
                <a:tab pos="1816100" algn="l"/>
                <a:tab pos="2171700" algn="l"/>
                <a:tab pos="2527300" algn="l"/>
                <a:tab pos="2882900" algn="l"/>
                <a:tab pos="3238500" algn="l"/>
                <a:tab pos="3594100" algn="l"/>
                <a:tab pos="3949700" algn="l"/>
                <a:tab pos="4305300" algn="l"/>
                <a:tab pos="4610100" algn="l"/>
                <a:tab pos="393700" algn="l"/>
                <a:tab pos="495300" algn="l"/>
                <a:tab pos="749300" algn="l"/>
                <a:tab pos="1104900" algn="l"/>
              </a:tabLst>
              <a:defRPr/>
            </a:pPr>
            <a:endParaRPr lang="en-US" sz="3200" dirty="0">
              <a:sym typeface="Helvetica Neue" charset="0"/>
            </a:endParaRPr>
          </a:p>
          <a:p>
            <a:pPr algn="ctr" eaLnBrk="1" hangingPunct="1">
              <a:spcBef>
                <a:spcPts val="0"/>
              </a:spcBef>
              <a:buFont typeface="Helvetica Neue" charset="0"/>
              <a:buNone/>
              <a:tabLst>
                <a:tab pos="393700" algn="l"/>
                <a:tab pos="495300" algn="l"/>
                <a:tab pos="749300" algn="l"/>
                <a:tab pos="1104900" algn="l"/>
                <a:tab pos="1460500" algn="l"/>
                <a:tab pos="1816100" algn="l"/>
                <a:tab pos="2171700" algn="l"/>
                <a:tab pos="2527300" algn="l"/>
                <a:tab pos="2882900" algn="l"/>
                <a:tab pos="3238500" algn="l"/>
                <a:tab pos="3594100" algn="l"/>
                <a:tab pos="3949700" algn="l"/>
                <a:tab pos="4305300" algn="l"/>
                <a:tab pos="4610100" algn="l"/>
                <a:tab pos="393700" algn="l"/>
                <a:tab pos="495300" algn="l"/>
                <a:tab pos="749300" algn="l"/>
                <a:tab pos="1104900" algn="l"/>
                <a:tab pos="1460500" algn="l"/>
                <a:tab pos="1816100" algn="l"/>
                <a:tab pos="2171700" algn="l"/>
                <a:tab pos="2527300" algn="l"/>
                <a:tab pos="2882900" algn="l"/>
                <a:tab pos="3238500" algn="l"/>
                <a:tab pos="3594100" algn="l"/>
                <a:tab pos="3949700" algn="l"/>
                <a:tab pos="4305300" algn="l"/>
                <a:tab pos="4610100" algn="l"/>
                <a:tab pos="393700" algn="l"/>
                <a:tab pos="495300" algn="l"/>
                <a:tab pos="749300" algn="l"/>
                <a:tab pos="1104900" algn="l"/>
              </a:tabLst>
              <a:defRPr/>
            </a:pPr>
            <a:r>
              <a:rPr lang="en-US" sz="3200" b="1" dirty="0">
                <a:sym typeface="Helvetica Neue" charset="0"/>
              </a:rPr>
              <a:t>ACTION &amp; DOCUMENTATION</a:t>
            </a:r>
            <a:endParaRPr lang="en-US" sz="3200" b="1" dirty="0">
              <a:ea typeface="ヒラギノ角ゴ ProN W6" charset="-128"/>
              <a:cs typeface="ヒラギノ角ゴ ProN W6" charset="-128"/>
              <a:sym typeface="Helvetica Neue" charset="0"/>
            </a:endParaRPr>
          </a:p>
          <a:p>
            <a:pPr algn="ctr" eaLnBrk="1" hangingPunct="1">
              <a:spcBef>
                <a:spcPts val="0"/>
              </a:spcBef>
              <a:buFont typeface="Helvetica Neue" charset="0"/>
              <a:buNone/>
              <a:tabLst>
                <a:tab pos="393700" algn="l"/>
                <a:tab pos="495300" algn="l"/>
                <a:tab pos="749300" algn="l"/>
                <a:tab pos="1104900" algn="l"/>
                <a:tab pos="1460500" algn="l"/>
                <a:tab pos="1816100" algn="l"/>
                <a:tab pos="2171700" algn="l"/>
                <a:tab pos="2527300" algn="l"/>
                <a:tab pos="2882900" algn="l"/>
                <a:tab pos="3238500" algn="l"/>
                <a:tab pos="3594100" algn="l"/>
                <a:tab pos="3949700" algn="l"/>
                <a:tab pos="4305300" algn="l"/>
                <a:tab pos="4610100" algn="l"/>
                <a:tab pos="393700" algn="l"/>
                <a:tab pos="495300" algn="l"/>
                <a:tab pos="749300" algn="l"/>
                <a:tab pos="1104900" algn="l"/>
                <a:tab pos="1460500" algn="l"/>
                <a:tab pos="1816100" algn="l"/>
                <a:tab pos="2171700" algn="l"/>
                <a:tab pos="2527300" algn="l"/>
                <a:tab pos="2882900" algn="l"/>
                <a:tab pos="3238500" algn="l"/>
                <a:tab pos="3594100" algn="l"/>
                <a:tab pos="3949700" algn="l"/>
                <a:tab pos="4305300" algn="l"/>
                <a:tab pos="4610100" algn="l"/>
                <a:tab pos="393700" algn="l"/>
                <a:tab pos="495300" algn="l"/>
                <a:tab pos="749300" algn="l"/>
                <a:tab pos="1104900" algn="l"/>
              </a:tabLst>
              <a:defRPr/>
            </a:pPr>
            <a:endParaRPr lang="en-US" sz="3200" dirty="0">
              <a:sym typeface="Helvetica Neue" charset="0"/>
            </a:endParaRPr>
          </a:p>
          <a:p>
            <a:pPr algn="ctr" eaLnBrk="1" hangingPunct="1">
              <a:spcBef>
                <a:spcPts val="0"/>
              </a:spcBef>
              <a:buFont typeface="Helvetica Neue" charset="0"/>
              <a:buNone/>
              <a:tabLst>
                <a:tab pos="393700" algn="l"/>
                <a:tab pos="495300" algn="l"/>
                <a:tab pos="749300" algn="l"/>
                <a:tab pos="1104900" algn="l"/>
                <a:tab pos="1460500" algn="l"/>
                <a:tab pos="1816100" algn="l"/>
                <a:tab pos="2171700" algn="l"/>
                <a:tab pos="2527300" algn="l"/>
                <a:tab pos="2882900" algn="l"/>
                <a:tab pos="3238500" algn="l"/>
                <a:tab pos="3594100" algn="l"/>
                <a:tab pos="3949700" algn="l"/>
                <a:tab pos="4305300" algn="l"/>
                <a:tab pos="4610100" algn="l"/>
                <a:tab pos="393700" algn="l"/>
                <a:tab pos="495300" algn="l"/>
                <a:tab pos="749300" algn="l"/>
                <a:tab pos="1104900" algn="l"/>
                <a:tab pos="1460500" algn="l"/>
                <a:tab pos="1816100" algn="l"/>
                <a:tab pos="2171700" algn="l"/>
                <a:tab pos="2527300" algn="l"/>
                <a:tab pos="2882900" algn="l"/>
                <a:tab pos="3238500" algn="l"/>
                <a:tab pos="3594100" algn="l"/>
                <a:tab pos="3949700" algn="l"/>
                <a:tab pos="4305300" algn="l"/>
                <a:tab pos="4610100" algn="l"/>
                <a:tab pos="393700" algn="l"/>
                <a:tab pos="495300" algn="l"/>
                <a:tab pos="749300" algn="l"/>
                <a:tab pos="1104900" algn="l"/>
              </a:tabLst>
              <a:defRPr/>
            </a:pPr>
            <a:endParaRPr lang="en-US" sz="3200" dirty="0">
              <a:sym typeface="Helvetica Neue" charset="0"/>
            </a:endParaRPr>
          </a:p>
          <a:p>
            <a:pPr algn="ctr" eaLnBrk="1" hangingPunct="1">
              <a:spcBef>
                <a:spcPts val="0"/>
              </a:spcBef>
              <a:buFont typeface="Helvetica Neue" charset="0"/>
              <a:buNone/>
              <a:tabLst>
                <a:tab pos="393700" algn="l"/>
                <a:tab pos="495300" algn="l"/>
                <a:tab pos="749300" algn="l"/>
                <a:tab pos="1104900" algn="l"/>
                <a:tab pos="1460500" algn="l"/>
                <a:tab pos="1816100" algn="l"/>
                <a:tab pos="2171700" algn="l"/>
                <a:tab pos="2527300" algn="l"/>
                <a:tab pos="2882900" algn="l"/>
                <a:tab pos="3238500" algn="l"/>
                <a:tab pos="3594100" algn="l"/>
                <a:tab pos="3949700" algn="l"/>
                <a:tab pos="4305300" algn="l"/>
                <a:tab pos="4610100" algn="l"/>
                <a:tab pos="393700" algn="l"/>
                <a:tab pos="495300" algn="l"/>
                <a:tab pos="749300" algn="l"/>
                <a:tab pos="1104900" algn="l"/>
                <a:tab pos="1460500" algn="l"/>
                <a:tab pos="1816100" algn="l"/>
                <a:tab pos="2171700" algn="l"/>
                <a:tab pos="2527300" algn="l"/>
                <a:tab pos="2882900" algn="l"/>
                <a:tab pos="3238500" algn="l"/>
                <a:tab pos="3594100" algn="l"/>
                <a:tab pos="3949700" algn="l"/>
                <a:tab pos="4305300" algn="l"/>
                <a:tab pos="4610100" algn="l"/>
                <a:tab pos="393700" algn="l"/>
                <a:tab pos="495300" algn="l"/>
                <a:tab pos="749300" algn="l"/>
                <a:tab pos="1104900" algn="l"/>
              </a:tabLst>
              <a:defRPr/>
            </a:pPr>
            <a:r>
              <a:rPr lang="en-US" sz="3200" b="1" dirty="0">
                <a:sym typeface="Helvetica Neue" charset="0"/>
              </a:rPr>
              <a:t>REFLECTION</a:t>
            </a:r>
            <a:endParaRPr lang="en-US" sz="3200" b="1" dirty="0">
              <a:ea typeface="ヒラギノ角ゴ ProN W6" charset="-128"/>
              <a:cs typeface="ヒラギノ角ゴ ProN W6" charset="-128"/>
              <a:sym typeface="Helvetica Neue" charset="0"/>
            </a:endParaRPr>
          </a:p>
        </p:txBody>
      </p:sp>
      <p:pic>
        <p:nvPicPr>
          <p:cNvPr id="424963" name="Picture 2"/>
          <p:cNvPicPr>
            <a:picLocks noChangeArrowheads="1"/>
          </p:cNvPicPr>
          <p:nvPr/>
        </p:nvPicPr>
        <p:blipFill>
          <a:blip r:embed="rId2"/>
          <a:srcRect l="26801" r="25417"/>
          <a:stretch>
            <a:fillRect/>
          </a:stretch>
        </p:blipFill>
        <p:spPr bwMode="auto">
          <a:xfrm>
            <a:off x="6691313" y="-179388"/>
            <a:ext cx="6326187" cy="100298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24964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9800" y="304800"/>
            <a:ext cx="425767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62" name="Picture 1"/>
          <p:cNvPicPr>
            <a:picLocks noChangeAspect="1" noChangeArrowheads="1"/>
          </p:cNvPicPr>
          <p:nvPr/>
        </p:nvPicPr>
        <p:blipFill>
          <a:blip r:embed="rId2"/>
          <a:srcRect l="16840" r="34460"/>
          <a:stretch>
            <a:fillRect/>
          </a:stretch>
        </p:blipFill>
        <p:spPr bwMode="auto">
          <a:xfrm>
            <a:off x="5918200" y="0"/>
            <a:ext cx="7124700" cy="9753600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</p:pic>
      <p:sp>
        <p:nvSpPr>
          <p:cNvPr id="450563" name="Line 2"/>
          <p:cNvSpPr>
            <a:spLocks noChangeShapeType="1"/>
          </p:cNvSpPr>
          <p:nvPr/>
        </p:nvSpPr>
        <p:spPr bwMode="auto">
          <a:xfrm>
            <a:off x="647700" y="1968500"/>
            <a:ext cx="4876800" cy="1588"/>
          </a:xfrm>
          <a:prstGeom prst="line">
            <a:avLst/>
          </a:prstGeom>
          <a:noFill/>
          <a:ln w="12700">
            <a:solidFill>
              <a:srgbClr val="888888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731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90525"/>
            <a:ext cx="5740400" cy="1625600"/>
          </a:xfrm>
        </p:spPr>
        <p:txBody>
          <a:bodyPr rtlCol="0">
            <a:normAutofit fontScale="90000"/>
          </a:bodyPr>
          <a:lstStyle/>
          <a:p>
            <a:pPr defTabSz="650230" fontAlgn="auto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Savannah, </a:t>
            </a:r>
            <a:r>
              <a:rPr lang="en-US" dirty="0" err="1">
                <a:ea typeface="+mj-ea"/>
                <a:cs typeface="+mj-cs"/>
              </a:rPr>
              <a:t>Ga</a:t>
            </a:r>
            <a:r>
              <a:rPr lang="en-US" dirty="0">
                <a:ea typeface="+mj-ea"/>
                <a:cs typeface="+mj-cs"/>
              </a:rPr>
              <a:t> &amp; </a:t>
            </a:r>
            <a:br>
              <a:rPr lang="en-US" dirty="0">
                <a:ea typeface="+mj-ea"/>
                <a:cs typeface="+mj-cs"/>
              </a:rPr>
            </a:br>
            <a:r>
              <a:rPr lang="en-US" dirty="0">
                <a:ea typeface="+mj-ea"/>
                <a:cs typeface="+mj-cs"/>
              </a:rPr>
              <a:t>The </a:t>
            </a:r>
            <a:r>
              <a:rPr lang="en-US" dirty="0" err="1">
                <a:ea typeface="+mj-ea"/>
                <a:cs typeface="+mj-cs"/>
              </a:rPr>
              <a:t>Lowcountry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97317" name="Rectangle 4"/>
          <p:cNvSpPr>
            <a:spLocks noGrp="1" noChangeArrowheads="1"/>
          </p:cNvSpPr>
          <p:nvPr>
            <p:ph idx="4294967295"/>
          </p:nvPr>
        </p:nvSpPr>
        <p:spPr>
          <a:xfrm>
            <a:off x="482600" y="2276475"/>
            <a:ext cx="4683125" cy="6435725"/>
          </a:xfrm>
        </p:spPr>
        <p:txBody>
          <a:bodyPr rIns="457200" rtlCol="0">
            <a:normAutofit fontScale="92500" lnSpcReduction="10000"/>
          </a:bodyPr>
          <a:lstStyle/>
          <a:p>
            <a:pPr marL="487672" indent="-487672" algn="ctr" defTabSz="650230" fontAlgn="auto">
              <a:spcBef>
                <a:spcPct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000" b="1" i="1" dirty="0">
                <a:solidFill>
                  <a:srgbClr val="4C4C4C"/>
                </a:solidFill>
                <a:ea typeface="+mn-ea"/>
                <a:cs typeface="+mn-cs"/>
              </a:rPr>
              <a:t>    Race, Power, and the Preservation of African-American History &amp; Gullah-</a:t>
            </a:r>
            <a:r>
              <a:rPr lang="en-US" sz="2000" b="1" i="1" dirty="0" err="1">
                <a:solidFill>
                  <a:srgbClr val="4C4C4C"/>
                </a:solidFill>
                <a:ea typeface="+mn-ea"/>
                <a:cs typeface="+mn-cs"/>
              </a:rPr>
              <a:t>Geechee</a:t>
            </a:r>
            <a:r>
              <a:rPr lang="en-US" sz="2000" b="1" i="1" dirty="0">
                <a:solidFill>
                  <a:srgbClr val="4C4C4C"/>
                </a:solidFill>
                <a:ea typeface="+mn-ea"/>
                <a:cs typeface="+mn-cs"/>
              </a:rPr>
              <a:t> Culture in the </a:t>
            </a:r>
            <a:r>
              <a:rPr lang="en-US" sz="2000" b="1" i="1" dirty="0" err="1">
                <a:solidFill>
                  <a:srgbClr val="4C4C4C"/>
                </a:solidFill>
                <a:ea typeface="+mn-ea"/>
                <a:cs typeface="+mn-cs"/>
              </a:rPr>
              <a:t>Lowcountry</a:t>
            </a:r>
            <a:r>
              <a:rPr lang="en-US" sz="2000" dirty="0">
                <a:solidFill>
                  <a:srgbClr val="4C4C4C"/>
                </a:solidFill>
                <a:ea typeface="+mn-ea"/>
                <a:cs typeface="+mn-cs"/>
              </a:rPr>
              <a:t/>
            </a:r>
            <a:br>
              <a:rPr lang="en-US" sz="2000" dirty="0">
                <a:solidFill>
                  <a:srgbClr val="4C4C4C"/>
                </a:solidFill>
                <a:ea typeface="+mn-ea"/>
                <a:cs typeface="+mn-cs"/>
              </a:rPr>
            </a:br>
            <a:endParaRPr lang="en-US" sz="2000" dirty="0">
              <a:solidFill>
                <a:srgbClr val="4C4C4C"/>
              </a:solidFill>
              <a:ea typeface="+mn-ea"/>
              <a:cs typeface="+mn-cs"/>
            </a:endParaRPr>
          </a:p>
          <a:p>
            <a:pPr marL="273050" lvl="1" indent="-406394" defTabSz="650230" fontAlgn="auto"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000" dirty="0">
                <a:solidFill>
                  <a:srgbClr val="4C4C4C"/>
                </a:solidFill>
                <a:ea typeface="+mn-ea"/>
              </a:rPr>
              <a:t>Five-day program</a:t>
            </a:r>
          </a:p>
          <a:p>
            <a:pPr marL="273050" lvl="1" indent="-406394" defTabSz="650230" fontAlgn="auto"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000" dirty="0">
                <a:solidFill>
                  <a:srgbClr val="4C4C4C"/>
                </a:solidFill>
                <a:ea typeface="+mn-ea"/>
              </a:rPr>
              <a:t>Explore preservation of African-American and Gullah-</a:t>
            </a:r>
            <a:r>
              <a:rPr lang="en-US" sz="2000" dirty="0" err="1">
                <a:solidFill>
                  <a:srgbClr val="4C4C4C"/>
                </a:solidFill>
                <a:ea typeface="+mn-ea"/>
              </a:rPr>
              <a:t>Geechee</a:t>
            </a:r>
            <a:r>
              <a:rPr lang="en-US" sz="2000" dirty="0">
                <a:solidFill>
                  <a:srgbClr val="4C4C4C"/>
                </a:solidFill>
                <a:ea typeface="+mn-ea"/>
              </a:rPr>
              <a:t> history and culture. </a:t>
            </a:r>
          </a:p>
          <a:p>
            <a:pPr marL="273050" lvl="1" indent="-406394" defTabSz="650230" fontAlgn="auto"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000" dirty="0">
                <a:solidFill>
                  <a:srgbClr val="4C4C4C"/>
                </a:solidFill>
                <a:ea typeface="+mn-ea"/>
              </a:rPr>
              <a:t>Experience how different museums and heritage organizations preserve the history of African-Americans in the </a:t>
            </a:r>
            <a:r>
              <a:rPr lang="en-US" sz="2000" dirty="0" err="1">
                <a:solidFill>
                  <a:srgbClr val="4C4C4C"/>
                </a:solidFill>
                <a:ea typeface="+mn-ea"/>
              </a:rPr>
              <a:t>Lowcountry</a:t>
            </a:r>
            <a:r>
              <a:rPr lang="en-US" sz="2000" dirty="0">
                <a:solidFill>
                  <a:srgbClr val="4C4C4C"/>
                </a:solidFill>
                <a:ea typeface="+mn-ea"/>
              </a:rPr>
              <a:t>. </a:t>
            </a:r>
          </a:p>
          <a:p>
            <a:pPr marL="273050" lvl="1" indent="-406394" defTabSz="650230" fontAlgn="auto"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000" dirty="0">
                <a:solidFill>
                  <a:srgbClr val="4C4C4C"/>
                </a:solidFill>
                <a:ea typeface="+mn-ea"/>
              </a:rPr>
              <a:t>Focusing on the themes of </a:t>
            </a:r>
          </a:p>
          <a:p>
            <a:pPr marL="717550" lvl="3" indent="-325115" defTabSz="65023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rgbClr val="4C4C4C"/>
                </a:solidFill>
                <a:ea typeface="+mn-ea"/>
              </a:rPr>
              <a:t>Race</a:t>
            </a:r>
          </a:p>
          <a:p>
            <a:pPr marL="717550" lvl="3" indent="-325115" defTabSz="65023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rgbClr val="4C4C4C"/>
                </a:solidFill>
                <a:ea typeface="+mn-ea"/>
              </a:rPr>
              <a:t>Slavery</a:t>
            </a:r>
          </a:p>
          <a:p>
            <a:pPr marL="717550" lvl="3" indent="-325115" defTabSz="65023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rgbClr val="4C4C4C"/>
                </a:solidFill>
                <a:ea typeface="+mn-ea"/>
              </a:rPr>
              <a:t>Sense of place</a:t>
            </a:r>
          </a:p>
          <a:p>
            <a:pPr marL="273050" lvl="1" indent="-406394" defTabSz="650230" fontAlgn="auto"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000" dirty="0">
                <a:solidFill>
                  <a:srgbClr val="4C4C4C"/>
                </a:solidFill>
                <a:ea typeface="+mn-ea"/>
              </a:rPr>
              <a:t>Considers two different experiences: </a:t>
            </a:r>
          </a:p>
          <a:p>
            <a:pPr marL="273050" lvl="2" indent="-325115" defTabSz="65023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rgbClr val="4C4C4C"/>
                </a:solidFill>
                <a:ea typeface="+mn-ea"/>
              </a:rPr>
              <a:t>Urban environment of Savannah </a:t>
            </a:r>
          </a:p>
          <a:p>
            <a:pPr marL="273050" lvl="2" indent="-325115" defTabSz="65023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rgbClr val="4C4C4C"/>
                </a:solidFill>
                <a:ea typeface="+mn-ea"/>
              </a:rPr>
              <a:t>Rural Gullah-</a:t>
            </a:r>
            <a:r>
              <a:rPr lang="en-US" sz="2000" dirty="0" err="1">
                <a:solidFill>
                  <a:srgbClr val="4C4C4C"/>
                </a:solidFill>
                <a:ea typeface="+mn-ea"/>
              </a:rPr>
              <a:t>Geechee</a:t>
            </a:r>
            <a:r>
              <a:rPr lang="en-US" sz="2000" dirty="0">
                <a:solidFill>
                  <a:srgbClr val="4C4C4C"/>
                </a:solidFill>
                <a:ea typeface="+mn-ea"/>
              </a:rPr>
              <a:t> culture on the barrier island </a:t>
            </a:r>
            <a:r>
              <a:rPr lang="en-US" sz="2000" dirty="0" err="1">
                <a:solidFill>
                  <a:srgbClr val="4C4C4C"/>
                </a:solidFill>
                <a:ea typeface="+mn-ea"/>
              </a:rPr>
              <a:t>Sapelo</a:t>
            </a:r>
            <a:r>
              <a:rPr lang="en-US" sz="2000" dirty="0">
                <a:solidFill>
                  <a:srgbClr val="4C4C4C"/>
                </a:solidFill>
                <a:ea typeface="+mn-ea"/>
              </a:rPr>
              <a:t>. 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58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86100" y="0"/>
            <a:ext cx="14630400" cy="9753600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</p:pic>
      <p:pic>
        <p:nvPicPr>
          <p:cNvPr id="451587" name="Picture 2"/>
          <p:cNvPicPr>
            <a:picLocks noChangeAspect="1" noChangeArrowheads="1"/>
          </p:cNvPicPr>
          <p:nvPr/>
        </p:nvPicPr>
        <p:blipFill>
          <a:blip r:embed="rId3"/>
          <a:srcRect l="30254" t="28024" r="13057"/>
          <a:stretch>
            <a:fillRect/>
          </a:stretch>
        </p:blipFill>
        <p:spPr bwMode="auto">
          <a:xfrm>
            <a:off x="8648700" y="-173038"/>
            <a:ext cx="4673600" cy="3954463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</p:pic>
      <p:sp>
        <p:nvSpPr>
          <p:cNvPr id="39834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8621713"/>
            <a:ext cx="7924800" cy="762000"/>
          </a:xfrm>
          <a:ln w="12700"/>
        </p:spPr>
        <p:txBody>
          <a:bodyPr lIns="91440" tIns="45720" rIns="40639" bIns="45720" rtlCol="0" anchor="t">
            <a:normAutofit fontScale="90000"/>
          </a:bodyPr>
          <a:lstStyle/>
          <a:p>
            <a:pPr defTabSz="650230" fontAlgn="auto">
              <a:spcAft>
                <a:spcPts val="0"/>
              </a:spcAft>
              <a:defRPr/>
            </a:pPr>
            <a:r>
              <a:rPr lang="en-US">
                <a:solidFill>
                  <a:srgbClr val="FFFFFF"/>
                </a:solidFill>
                <a:ea typeface="+mj-ea"/>
                <a:cs typeface="+mj-cs"/>
              </a:rPr>
              <a:t>Savannah, Ga &amp; The Lowcountry</a:t>
            </a:r>
          </a:p>
        </p:txBody>
      </p:sp>
      <p:pic>
        <p:nvPicPr>
          <p:cNvPr id="45158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48700" y="2814638"/>
            <a:ext cx="4394200" cy="4119562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</p:pic>
      <p:pic>
        <p:nvPicPr>
          <p:cNvPr id="451590" name="Picture 5"/>
          <p:cNvPicPr>
            <a:picLocks noChangeAspect="1" noChangeArrowheads="1"/>
          </p:cNvPicPr>
          <p:nvPr/>
        </p:nvPicPr>
        <p:blipFill>
          <a:blip r:embed="rId5"/>
          <a:srcRect l="5554" t="17195" r="10493" b="17195"/>
          <a:stretch>
            <a:fillRect/>
          </a:stretch>
        </p:blipFill>
        <p:spPr bwMode="auto">
          <a:xfrm>
            <a:off x="8651875" y="6877050"/>
            <a:ext cx="6654800" cy="3467100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Line 1"/>
          <p:cNvSpPr>
            <a:spLocks noChangeShapeType="1"/>
          </p:cNvSpPr>
          <p:nvPr/>
        </p:nvSpPr>
        <p:spPr bwMode="auto">
          <a:xfrm>
            <a:off x="635000" y="1295400"/>
            <a:ext cx="4876800" cy="1588"/>
          </a:xfrm>
          <a:prstGeom prst="line">
            <a:avLst/>
          </a:prstGeom>
          <a:noFill/>
          <a:ln w="12700">
            <a:solidFill>
              <a:srgbClr val="888888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26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90525"/>
            <a:ext cx="6121400" cy="1133475"/>
          </a:xfrm>
        </p:spPr>
        <p:txBody>
          <a:bodyPr/>
          <a:lstStyle/>
          <a:p>
            <a:r>
              <a:rPr lang="en-US" sz="5400" dirty="0"/>
              <a:t>Dominican Republic</a:t>
            </a:r>
          </a:p>
        </p:txBody>
      </p:sp>
      <p:sp>
        <p:nvSpPr>
          <p:cNvPr id="399364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58800" y="1600199"/>
            <a:ext cx="5334000" cy="7762875"/>
          </a:xfrm>
        </p:spPr>
        <p:txBody>
          <a:bodyPr rIns="457200" rtlCol="0">
            <a:normAutofit/>
          </a:bodyPr>
          <a:lstStyle/>
          <a:p>
            <a:pPr algn="ctr" eaLnBrk="1" hangingPunct="1">
              <a:spcBef>
                <a:spcPts val="600"/>
              </a:spcBef>
              <a:buNone/>
            </a:pPr>
            <a:r>
              <a:rPr lang="en-US" sz="2000" b="1" i="1" dirty="0">
                <a:solidFill>
                  <a:srgbClr val="4C4C4C"/>
                </a:solidFill>
                <a:ea typeface="+mn-ea"/>
                <a:cs typeface="+mn-cs"/>
              </a:rPr>
              <a:t>    </a:t>
            </a:r>
            <a:r>
              <a:rPr lang="en-US" sz="2000" b="1" i="1" dirty="0">
                <a:solidFill>
                  <a:srgbClr val="4C4C4C"/>
                </a:solidFill>
              </a:rPr>
              <a:t>Building Global Connections: Examining Power, Privilege, Gender and Race in a Global Context</a:t>
            </a:r>
            <a:r>
              <a:rPr lang="en-US" sz="2000" b="1" i="1" dirty="0">
                <a:solidFill>
                  <a:srgbClr val="4C4C4C"/>
                </a:solidFill>
                <a:ea typeface="ヒラギノ角ゴ ProN W6" pitchFamily="-106" charset="-128"/>
                <a:cs typeface="ヒラギノ角ゴ ProN W6" pitchFamily="-106" charset="-128"/>
              </a:rPr>
              <a:t/>
            </a:r>
            <a:br>
              <a:rPr lang="en-US" sz="2000" b="1" i="1" dirty="0">
                <a:solidFill>
                  <a:srgbClr val="4C4C4C"/>
                </a:solidFill>
                <a:ea typeface="ヒラギノ角ゴ ProN W6" pitchFamily="-106" charset="-128"/>
                <a:cs typeface="ヒラギノ角ゴ ProN W6" pitchFamily="-106" charset="-128"/>
              </a:rPr>
            </a:br>
            <a:endParaRPr lang="en-US" sz="2000" dirty="0">
              <a:solidFill>
                <a:srgbClr val="4C4C4C"/>
              </a:solidFill>
            </a:endParaRPr>
          </a:p>
          <a:p>
            <a:pPr marL="0" indent="0" eaLnBrk="1" hangingPunct="1">
              <a:spcBef>
                <a:spcPts val="600"/>
              </a:spcBef>
              <a:buNone/>
            </a:pPr>
            <a:r>
              <a:rPr lang="en-US" sz="2000" dirty="0">
                <a:solidFill>
                  <a:srgbClr val="4C4C4C"/>
                </a:solidFill>
              </a:rPr>
              <a:t>Eight-day program to a small, Caribbean beach village, </a:t>
            </a:r>
            <a:r>
              <a:rPr lang="en-US" sz="2000" dirty="0" err="1">
                <a:solidFill>
                  <a:srgbClr val="4C4C4C"/>
                </a:solidFill>
              </a:rPr>
              <a:t>Cabarete</a:t>
            </a:r>
            <a:r>
              <a:rPr lang="en-US" sz="2000" dirty="0">
                <a:solidFill>
                  <a:srgbClr val="4C4C4C"/>
                </a:solidFill>
              </a:rPr>
              <a:t>.</a:t>
            </a:r>
            <a:br>
              <a:rPr lang="en-US" sz="2000" dirty="0">
                <a:solidFill>
                  <a:srgbClr val="4C4C4C"/>
                </a:solidFill>
              </a:rPr>
            </a:br>
            <a:endParaRPr lang="en-US" sz="2000" dirty="0">
              <a:solidFill>
                <a:srgbClr val="4C4C4C"/>
              </a:solidFill>
            </a:endParaRPr>
          </a:p>
          <a:p>
            <a:pPr marL="0" indent="0" eaLnBrk="1" hangingPunct="1">
              <a:spcBef>
                <a:spcPts val="600"/>
              </a:spcBef>
              <a:buNone/>
            </a:pPr>
            <a:r>
              <a:rPr lang="en-US" sz="2000" dirty="0">
                <a:solidFill>
                  <a:srgbClr val="4C4C4C"/>
                </a:solidFill>
              </a:rPr>
              <a:t>Work with Mariposa DR Foundation whose work centers on the education, health and welfare of Dominican and Haitian immigrant families living in poverty. </a:t>
            </a:r>
            <a:br>
              <a:rPr lang="en-US" sz="2000" dirty="0">
                <a:solidFill>
                  <a:srgbClr val="4C4C4C"/>
                </a:solidFill>
              </a:rPr>
            </a:br>
            <a:endParaRPr lang="en-US" sz="2000" dirty="0">
              <a:solidFill>
                <a:srgbClr val="4C4C4C"/>
              </a:solidFill>
            </a:endParaRPr>
          </a:p>
          <a:p>
            <a:pPr marL="0" indent="0" eaLnBrk="1" hangingPunct="1">
              <a:spcBef>
                <a:spcPts val="600"/>
              </a:spcBef>
              <a:buNone/>
            </a:pPr>
            <a:r>
              <a:rPr lang="en-US" sz="2000" dirty="0">
                <a:solidFill>
                  <a:srgbClr val="4C4C4C"/>
                </a:solidFill>
              </a:rPr>
              <a:t>Focusing on the themes of </a:t>
            </a:r>
          </a:p>
          <a:p>
            <a:pPr marL="784225"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4C4C4C"/>
                </a:solidFill>
              </a:rPr>
              <a:t>Poverty</a:t>
            </a:r>
          </a:p>
          <a:p>
            <a:pPr marL="784225"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4C4C4C"/>
                </a:solidFill>
              </a:rPr>
              <a:t>Race</a:t>
            </a:r>
          </a:p>
          <a:p>
            <a:pPr marL="784225"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4C4C4C"/>
                </a:solidFill>
              </a:rPr>
              <a:t>Role of girls in breaking poverty cycle</a:t>
            </a:r>
            <a:br>
              <a:rPr lang="en-US" sz="2000" dirty="0">
                <a:solidFill>
                  <a:srgbClr val="4C4C4C"/>
                </a:solidFill>
              </a:rPr>
            </a:br>
            <a:endParaRPr lang="en-US" sz="2000" dirty="0">
              <a:solidFill>
                <a:srgbClr val="4C4C4C"/>
              </a:solidFill>
            </a:endParaRPr>
          </a:p>
          <a:p>
            <a:pPr marL="0" indent="0" eaLnBrk="1" hangingPunct="1">
              <a:spcBef>
                <a:spcPts val="600"/>
              </a:spcBef>
              <a:buNone/>
            </a:pPr>
            <a:r>
              <a:rPr lang="en-US" sz="2000" dirty="0">
                <a:solidFill>
                  <a:srgbClr val="4C4C4C"/>
                </a:solidFill>
              </a:rPr>
              <a:t>Considers dynamics of a variety of communities: </a:t>
            </a:r>
          </a:p>
          <a:p>
            <a:pPr marL="598487" lvl="1" indent="-342900" eaLnBrk="1" hangingPunct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4C4C4C"/>
                </a:solidFill>
              </a:rPr>
              <a:t>Tourist experience </a:t>
            </a:r>
          </a:p>
          <a:p>
            <a:pPr marL="598487" lvl="1" indent="-342900" eaLnBrk="1" hangingPunct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4C4C4C"/>
                </a:solidFill>
              </a:rPr>
              <a:t>Rural Dominican communities</a:t>
            </a:r>
          </a:p>
        </p:txBody>
      </p:sp>
      <p:pic>
        <p:nvPicPr>
          <p:cNvPr id="452613" name="Picture 4"/>
          <p:cNvPicPr>
            <a:picLocks noChangeAspect="1" noChangeArrowheads="1"/>
          </p:cNvPicPr>
          <p:nvPr/>
        </p:nvPicPr>
        <p:blipFill>
          <a:blip r:embed="rId2"/>
          <a:srcRect l="8051" t="27371" r="25784" b="1915"/>
          <a:stretch>
            <a:fillRect/>
          </a:stretch>
        </p:blipFill>
        <p:spPr bwMode="auto">
          <a:xfrm>
            <a:off x="6172200" y="-38100"/>
            <a:ext cx="6908800" cy="9842500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634" name="Picture 1"/>
          <p:cNvPicPr>
            <a:picLocks noChangeAspect="1" noChangeArrowheads="1"/>
          </p:cNvPicPr>
          <p:nvPr/>
        </p:nvPicPr>
        <p:blipFill>
          <a:blip r:embed="rId2"/>
          <a:srcRect l="15999" r="36520"/>
          <a:stretch>
            <a:fillRect/>
          </a:stretch>
        </p:blipFill>
        <p:spPr bwMode="auto">
          <a:xfrm>
            <a:off x="-877888" y="-320675"/>
            <a:ext cx="5272088" cy="7415213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</p:pic>
      <p:pic>
        <p:nvPicPr>
          <p:cNvPr id="45363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1400" y="-1588"/>
            <a:ext cx="7150100" cy="4773613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</p:pic>
      <p:pic>
        <p:nvPicPr>
          <p:cNvPr id="45363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8288" y="-222250"/>
            <a:ext cx="4851400" cy="5708650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</p:pic>
      <p:pic>
        <p:nvPicPr>
          <p:cNvPr id="453637" name="Picture 4"/>
          <p:cNvPicPr>
            <a:picLocks noChangeAspect="1" noChangeArrowheads="1"/>
          </p:cNvPicPr>
          <p:nvPr/>
        </p:nvPicPr>
        <p:blipFill>
          <a:blip r:embed="rId5"/>
          <a:srcRect l="6696" t="6770" r="607" b="36978"/>
          <a:stretch>
            <a:fillRect/>
          </a:stretch>
        </p:blipFill>
        <p:spPr bwMode="auto">
          <a:xfrm>
            <a:off x="-495300" y="4686300"/>
            <a:ext cx="13538200" cy="5486400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</p:pic>
      <p:pic>
        <p:nvPicPr>
          <p:cNvPr id="453638" name="Picture 5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49585" y="4152900"/>
            <a:ext cx="5409519" cy="1219200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</p:pic>
      <p:sp>
        <p:nvSpPr>
          <p:cNvPr id="453639" name="Rectangle 6"/>
          <p:cNvSpPr>
            <a:spLocks/>
          </p:cNvSpPr>
          <p:nvPr/>
        </p:nvSpPr>
        <p:spPr bwMode="auto">
          <a:xfrm>
            <a:off x="-12154" y="4439334"/>
            <a:ext cx="5138016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dirty="0">
                <a:solidFill>
                  <a:srgbClr val="FFFFFF"/>
                </a:solidFill>
                <a:ea typeface="Helvetica Neue Light" pitchFamily="4" charset="0"/>
                <a:cs typeface="Helvetica Neue Light" pitchFamily="4" charset="0"/>
              </a:rPr>
              <a:t>Dominican Republic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658" name="Picture 1"/>
          <p:cNvPicPr>
            <a:picLocks noChangeAspect="1" noChangeArrowheads="1"/>
          </p:cNvPicPr>
          <p:nvPr/>
        </p:nvPicPr>
        <p:blipFill>
          <a:blip r:embed="rId2"/>
          <a:srcRect r="17120"/>
          <a:stretch>
            <a:fillRect/>
          </a:stretch>
        </p:blipFill>
        <p:spPr bwMode="auto">
          <a:xfrm>
            <a:off x="-4763" y="-1588"/>
            <a:ext cx="13034963" cy="9828213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</p:pic>
      <p:pic>
        <p:nvPicPr>
          <p:cNvPr id="454659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7734300"/>
            <a:ext cx="3644900" cy="1320800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</p:pic>
      <p:sp>
        <p:nvSpPr>
          <p:cNvPr id="454660" name="Rectangle 3"/>
          <p:cNvSpPr>
            <a:spLocks/>
          </p:cNvSpPr>
          <p:nvPr/>
        </p:nvSpPr>
        <p:spPr bwMode="auto">
          <a:xfrm>
            <a:off x="960438" y="8026400"/>
            <a:ext cx="2665412" cy="646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b="1">
                <a:solidFill>
                  <a:schemeClr val="bg1"/>
                </a:solidFill>
                <a:ea typeface="Helvetica Neue Light" pitchFamily="4" charset="0"/>
                <a:cs typeface="Helvetica Neue Light" pitchFamily="4" charset="0"/>
              </a:rPr>
              <a:t>Questions?</a:t>
            </a: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682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400" y="1524000"/>
            <a:ext cx="1226026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5683" name="Rectangle 2"/>
          <p:cNvSpPr>
            <a:spLocks/>
          </p:cNvSpPr>
          <p:nvPr/>
        </p:nvSpPr>
        <p:spPr bwMode="auto">
          <a:xfrm>
            <a:off x="2463800" y="7353300"/>
            <a:ext cx="8394700" cy="156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b">
            <a:prstTxWarp prst="textNoShape">
              <a:avLst/>
            </a:prstTxWarp>
          </a:bodyPr>
          <a:lstStyle/>
          <a:p>
            <a:r>
              <a:rPr lang="en-US" sz="2200" dirty="0">
                <a:solidFill>
                  <a:schemeClr val="tx1"/>
                </a:solidFill>
                <a:ea typeface="Helvetica Neue Light" pitchFamily="4" charset="0"/>
                <a:cs typeface="Helvetica Neue Light" pitchFamily="4" charset="0"/>
              </a:rPr>
              <a:t>Christen Higgins Clougherty, PhD, Executive Director</a:t>
            </a:r>
          </a:p>
          <a:p>
            <a:r>
              <a:rPr lang="en-US" sz="2200" u="sng" dirty="0">
                <a:solidFill>
                  <a:srgbClr val="009999"/>
                </a:solidFill>
                <a:ea typeface="Helvetica Neue Light" pitchFamily="4" charset="0"/>
                <a:cs typeface="Helvetica Neue Light" pitchFamily="4" charset="0"/>
                <a:hlinkClick r:id="rId3"/>
              </a:rPr>
              <a:t>www.nobisworld.org</a:t>
            </a:r>
            <a:endParaRPr lang="en-US" dirty="0">
              <a:solidFill>
                <a:schemeClr val="tx1"/>
              </a:solidFill>
              <a:ea typeface="Helvetica Neue Light" pitchFamily="4" charset="0"/>
              <a:cs typeface="Helvetica Neue Light" pitchFamily="4" charset="0"/>
            </a:endParaRPr>
          </a:p>
          <a:p>
            <a:r>
              <a:rPr lang="en-US" sz="2200" u="sng" dirty="0" err="1">
                <a:solidFill>
                  <a:srgbClr val="009999"/>
                </a:solidFill>
                <a:ea typeface="Helvetica Neue Light" pitchFamily="4" charset="0"/>
                <a:cs typeface="Helvetica Neue Light" pitchFamily="4" charset="0"/>
              </a:rPr>
              <a:t>christen@nobisproject.org</a:t>
            </a:r>
            <a:r>
              <a:rPr lang="en-US" sz="2200" dirty="0">
                <a:solidFill>
                  <a:srgbClr val="0000FF"/>
                </a:solidFill>
                <a:ea typeface="Helvetica Neue Light" pitchFamily="4" charset="0"/>
                <a:cs typeface="Helvetica Neue Light" pitchFamily="4" charset="0"/>
              </a:rPr>
              <a:t>  </a:t>
            </a:r>
            <a:r>
              <a:rPr lang="en-US" sz="2200" dirty="0">
                <a:solidFill>
                  <a:schemeClr val="tx1"/>
                </a:solidFill>
                <a:ea typeface="Helvetica Neue Light" pitchFamily="4" charset="0"/>
                <a:cs typeface="Helvetica Neue Light" pitchFamily="4" charset="0"/>
              </a:rPr>
              <a:t>912.403.4113</a:t>
            </a:r>
          </a:p>
          <a:p>
            <a:endParaRPr lang="en-US" sz="2200" dirty="0">
              <a:solidFill>
                <a:schemeClr val="tx1"/>
              </a:solidFill>
              <a:ea typeface="Helvetica Neue Light" pitchFamily="4" charset="0"/>
              <a:cs typeface="Helvetica Neue Light" pitchFamily="4" charset="0"/>
            </a:endParaRPr>
          </a:p>
          <a:p>
            <a:r>
              <a:rPr lang="en-US" sz="1200" dirty="0">
                <a:solidFill>
                  <a:schemeClr val="tx1"/>
                </a:solidFill>
                <a:ea typeface="Helvetica Neue Light" pitchFamily="4" charset="0"/>
                <a:cs typeface="Helvetica Neue Light" pitchFamily="4" charset="0"/>
              </a:rPr>
              <a:t>Nobis Project, Inc. © January 2019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1550" y="3030538"/>
            <a:ext cx="11061700" cy="5308600"/>
          </a:xfrm>
          <a:noFill/>
          <a:ln w="12700">
            <a:miter lim="800000"/>
            <a:headEnd/>
            <a:tailEnd/>
          </a:ln>
        </p:spPr>
        <p:txBody>
          <a:bodyPr wrap="square" lIns="91440" tIns="45720" rIns="40639" bIns="45720" numCol="1" anchor="t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en-US" sz="6800"/>
              <a:t>But how do I prepare for teaching about </a:t>
            </a:r>
            <a:br>
              <a:rPr lang="en-US" sz="6800"/>
            </a:br>
            <a:r>
              <a:rPr lang="en-US" sz="6800"/>
              <a:t>issues around inequity, social injustice, and caring?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Line 1"/>
          <p:cNvSpPr>
            <a:spLocks noChangeShapeType="1"/>
          </p:cNvSpPr>
          <p:nvPr/>
        </p:nvSpPr>
        <p:spPr bwMode="auto">
          <a:xfrm>
            <a:off x="647700" y="1968500"/>
            <a:ext cx="4876800" cy="1588"/>
          </a:xfrm>
          <a:prstGeom prst="line">
            <a:avLst/>
          </a:prstGeom>
          <a:noFill/>
          <a:ln w="12700">
            <a:solidFill>
              <a:srgbClr val="888888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7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Nobis Big Ideas</a:t>
            </a:r>
          </a:p>
        </p:txBody>
      </p:sp>
      <p:sp>
        <p:nvSpPr>
          <p:cNvPr id="427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8800" y="2057400"/>
            <a:ext cx="5080000" cy="7696200"/>
          </a:xfrm>
        </p:spPr>
        <p:txBody>
          <a:bodyPr/>
          <a:lstStyle/>
          <a:p>
            <a:pPr eaLnBrk="1" hangingPunct="1">
              <a:buFont typeface="Helvetica Neue" pitchFamily="4" charset="0"/>
              <a:buNone/>
            </a:pPr>
            <a:r>
              <a:rPr lang="en-US" sz="2400"/>
              <a:t>A conceptual framework for thinking about global issues and building them into service-learning projects.</a:t>
            </a:r>
            <a:br>
              <a:rPr lang="en-US" sz="2400"/>
            </a:br>
            <a:endParaRPr lang="en-US" sz="2400"/>
          </a:p>
          <a:p>
            <a:pPr eaLnBrk="1" hangingPunct="1">
              <a:spcBef>
                <a:spcPct val="0"/>
              </a:spcBef>
              <a:buFont typeface="Helvetica Neue" pitchFamily="4" charset="0"/>
              <a:buNone/>
            </a:pPr>
            <a:r>
              <a:rPr lang="en-US" sz="2400"/>
              <a:t>Nobis Big Ideas helps…</a:t>
            </a:r>
          </a:p>
          <a:p>
            <a:pPr marL="660400" lvl="1" eaLnBrk="1" hangingPunct="1">
              <a:spcBef>
                <a:spcPct val="0"/>
              </a:spcBef>
            </a:pPr>
            <a:r>
              <a:rPr lang="en-US" sz="2400"/>
              <a:t>Teachers plan lessons &amp; projects</a:t>
            </a:r>
          </a:p>
          <a:p>
            <a:pPr marL="660400" lvl="1" eaLnBrk="1" hangingPunct="1">
              <a:spcBef>
                <a:spcPct val="0"/>
              </a:spcBef>
            </a:pPr>
            <a:r>
              <a:rPr lang="en-US" sz="2400"/>
              <a:t>Students understand and relate to global issues</a:t>
            </a:r>
          </a:p>
          <a:p>
            <a:pPr marL="660400" lvl="1" eaLnBrk="1" hangingPunct="1">
              <a:spcBef>
                <a:spcPct val="0"/>
              </a:spcBef>
            </a:pPr>
            <a:r>
              <a:rPr lang="en-US" sz="2400"/>
              <a:t>To develop meaningful &amp; reciprocal relationships with Community Partners </a:t>
            </a:r>
            <a:br>
              <a:rPr lang="en-US" sz="2400"/>
            </a:br>
            <a:endParaRPr lang="en-US" sz="2400"/>
          </a:p>
          <a:p>
            <a:pPr eaLnBrk="1" hangingPunct="1">
              <a:spcBef>
                <a:spcPct val="0"/>
              </a:spcBef>
              <a:buFont typeface="Helvetica Neue" pitchFamily="4" charset="0"/>
              <a:buNone/>
            </a:pPr>
            <a:r>
              <a:rPr lang="en-US" sz="2400"/>
              <a:t>Nobis Big Ideas include:</a:t>
            </a:r>
          </a:p>
          <a:p>
            <a:pPr marL="1104900" lvl="2" eaLnBrk="1" hangingPunct="1">
              <a:spcBef>
                <a:spcPct val="0"/>
              </a:spcBef>
            </a:pPr>
            <a:r>
              <a:rPr lang="en-US" sz="2400"/>
              <a:t>History</a:t>
            </a:r>
          </a:p>
          <a:p>
            <a:pPr marL="1104900" lvl="2" eaLnBrk="1" hangingPunct="1">
              <a:spcBef>
                <a:spcPct val="0"/>
              </a:spcBef>
            </a:pPr>
            <a:r>
              <a:rPr lang="en-US" sz="2400"/>
              <a:t>Power</a:t>
            </a:r>
          </a:p>
          <a:p>
            <a:pPr marL="1104900" lvl="2" eaLnBrk="1" hangingPunct="1">
              <a:spcBef>
                <a:spcPct val="0"/>
              </a:spcBef>
            </a:pPr>
            <a:r>
              <a:rPr lang="en-US" sz="2400"/>
              <a:t>Relationships</a:t>
            </a:r>
          </a:p>
          <a:p>
            <a:pPr marL="1104900" lvl="2" eaLnBrk="1" hangingPunct="1">
              <a:spcBef>
                <a:spcPct val="0"/>
              </a:spcBef>
            </a:pPr>
            <a:r>
              <a:rPr lang="en-US" sz="2400"/>
              <a:t>Global Citizenship</a:t>
            </a:r>
          </a:p>
          <a:p>
            <a:pPr marL="1104900" lvl="2" eaLnBrk="1" hangingPunct="1">
              <a:spcBef>
                <a:spcPct val="0"/>
              </a:spcBef>
            </a:pPr>
            <a:r>
              <a:rPr lang="en-US" sz="2400"/>
              <a:t>Cultural Responsiveness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2154" y="0"/>
            <a:ext cx="5792326" cy="97536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Line 1"/>
          <p:cNvSpPr>
            <a:spLocks noChangeShapeType="1"/>
          </p:cNvSpPr>
          <p:nvPr/>
        </p:nvSpPr>
        <p:spPr bwMode="auto">
          <a:xfrm>
            <a:off x="647700" y="1968500"/>
            <a:ext cx="4876800" cy="1588"/>
          </a:xfrm>
          <a:prstGeom prst="line">
            <a:avLst/>
          </a:prstGeom>
          <a:noFill/>
          <a:ln w="12700">
            <a:solidFill>
              <a:srgbClr val="888888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80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History</a:t>
            </a:r>
          </a:p>
        </p:txBody>
      </p:sp>
      <p:sp>
        <p:nvSpPr>
          <p:cNvPr id="4280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b="1" i="1"/>
              <a:t>History </a:t>
            </a:r>
            <a:r>
              <a:rPr lang="en-US" sz="2400" i="1"/>
              <a:t>- </a:t>
            </a:r>
            <a:r>
              <a:rPr lang="en-US" sz="2400"/>
              <a:t>is a collection of various analyses and imaginative interpretations of the human experience that seeks to explain how society has changed over time.</a:t>
            </a:r>
          </a:p>
          <a:p>
            <a:pPr eaLnBrk="1" hangingPunct="1">
              <a:spcBef>
                <a:spcPts val="2400"/>
              </a:spcBef>
            </a:pPr>
            <a:r>
              <a:rPr lang="en-US" sz="2400" b="1" i="1"/>
              <a:t>Collective Identity</a:t>
            </a:r>
            <a:r>
              <a:rPr lang="en-US" sz="2400" b="1"/>
              <a:t> </a:t>
            </a:r>
            <a:r>
              <a:rPr lang="en-US" sz="2400"/>
              <a:t>- History provides individuals and communities with a sense of identity through their understanding of a shared past. In this way, history shapes how people identify and interact with one another, often in ways of which we are not aware.</a:t>
            </a:r>
          </a:p>
        </p:txBody>
      </p:sp>
      <p:pic>
        <p:nvPicPr>
          <p:cNvPr id="428037" name="Picture 4"/>
          <p:cNvPicPr>
            <a:picLocks noChangeArrowheads="1"/>
          </p:cNvPicPr>
          <p:nvPr/>
        </p:nvPicPr>
        <p:blipFill>
          <a:blip r:embed="rId2"/>
          <a:srcRect l="17549" r="17676"/>
          <a:stretch>
            <a:fillRect/>
          </a:stretch>
        </p:blipFill>
        <p:spPr bwMode="auto">
          <a:xfrm>
            <a:off x="6426200" y="-152400"/>
            <a:ext cx="6578600" cy="10134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28038" name="Rectangle 5"/>
          <p:cNvSpPr>
            <a:spLocks/>
          </p:cNvSpPr>
          <p:nvPr/>
        </p:nvSpPr>
        <p:spPr bwMode="auto">
          <a:xfrm>
            <a:off x="6559550" y="9613900"/>
            <a:ext cx="1195388" cy="139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b">
            <a:prstTxWarp prst="textNoShape">
              <a:avLst/>
            </a:prstTxWarp>
            <a:spAutoFit/>
          </a:bodyPr>
          <a:lstStyle/>
          <a:p>
            <a:r>
              <a:rPr lang="en-US" sz="900">
                <a:solidFill>
                  <a:schemeClr val="tx1"/>
                </a:solidFill>
                <a:ea typeface="Helvetica Neue Light" pitchFamily="4" charset="0"/>
                <a:cs typeface="Helvetica Neue Light" pitchFamily="4" charset="0"/>
              </a:rPr>
              <a:t>Photo Credit: Imke Lass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058" name="Picture 1"/>
          <p:cNvPicPr>
            <a:picLocks noChangeAspect="1" noChangeArrowheads="1"/>
          </p:cNvPicPr>
          <p:nvPr/>
        </p:nvPicPr>
        <p:blipFill>
          <a:blip r:embed="rId2"/>
          <a:srcRect l="50000"/>
          <a:stretch>
            <a:fillRect/>
          </a:stretch>
        </p:blipFill>
        <p:spPr bwMode="auto">
          <a:xfrm>
            <a:off x="6502400" y="0"/>
            <a:ext cx="6502400" cy="9752013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</p:pic>
      <p:sp>
        <p:nvSpPr>
          <p:cNvPr id="429059" name="Line 2"/>
          <p:cNvSpPr>
            <a:spLocks noChangeShapeType="1"/>
          </p:cNvSpPr>
          <p:nvPr/>
        </p:nvSpPr>
        <p:spPr bwMode="auto">
          <a:xfrm>
            <a:off x="647700" y="1968500"/>
            <a:ext cx="4876800" cy="1588"/>
          </a:xfrm>
          <a:prstGeom prst="line">
            <a:avLst/>
          </a:prstGeom>
          <a:noFill/>
          <a:ln w="12700">
            <a:solidFill>
              <a:srgbClr val="888888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906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Why History?</a:t>
            </a:r>
          </a:p>
        </p:txBody>
      </p:sp>
      <p:sp>
        <p:nvSpPr>
          <p:cNvPr id="429061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b="1" i="1"/>
              <a:t>Preparing for the Future </a:t>
            </a:r>
            <a:r>
              <a:rPr lang="en-US" sz="2400"/>
              <a:t>- Exposing and questioning differences in interpretations enhances our understanding of the human condition throughout time and therefore better prepares us to imagine and work towards different futures. 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Line 1"/>
          <p:cNvSpPr>
            <a:spLocks noChangeShapeType="1"/>
          </p:cNvSpPr>
          <p:nvPr/>
        </p:nvSpPr>
        <p:spPr bwMode="auto">
          <a:xfrm>
            <a:off x="647700" y="1968500"/>
            <a:ext cx="4876800" cy="1588"/>
          </a:xfrm>
          <a:prstGeom prst="line">
            <a:avLst/>
          </a:prstGeom>
          <a:noFill/>
          <a:ln w="12700">
            <a:solidFill>
              <a:srgbClr val="888888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00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Power</a:t>
            </a:r>
          </a:p>
        </p:txBody>
      </p:sp>
      <p:sp>
        <p:nvSpPr>
          <p:cNvPr id="4300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/>
              <a:t>Power, as a social force, is the degree of impact of a person, institution, or system in relation to others’ beliefs, behaviors, or values. </a:t>
            </a:r>
          </a:p>
          <a:p>
            <a:pPr eaLnBrk="1" hangingPunct="1">
              <a:spcBef>
                <a:spcPts val="1800"/>
              </a:spcBef>
            </a:pPr>
            <a:r>
              <a:rPr lang="en-US" sz="2400"/>
              <a:t>Power is not necessarily only defined as ‘power-over’, it is also the capacity to act or to prevent an action. This takes the form of ‘power-with’ and ‘power-within’. </a:t>
            </a:r>
          </a:p>
          <a:p>
            <a:pPr eaLnBrk="1" hangingPunct="1">
              <a:spcBef>
                <a:spcPts val="1800"/>
              </a:spcBef>
            </a:pPr>
            <a:r>
              <a:rPr lang="en-US" sz="2400"/>
              <a:t>Power has often been defined as something one does, not something one has.</a:t>
            </a:r>
            <a:r>
              <a:rPr lang="en-US" sz="2800"/>
              <a:t> </a:t>
            </a:r>
          </a:p>
        </p:txBody>
      </p:sp>
      <p:pic>
        <p:nvPicPr>
          <p:cNvPr id="430085" name="Picture 4"/>
          <p:cNvPicPr>
            <a:picLocks noChangeArrowheads="1"/>
          </p:cNvPicPr>
          <p:nvPr/>
        </p:nvPicPr>
        <p:blipFill>
          <a:blip r:embed="rId2"/>
          <a:srcRect l="25256" r="25191"/>
          <a:stretch>
            <a:fillRect/>
          </a:stretch>
        </p:blipFill>
        <p:spPr bwMode="auto">
          <a:xfrm>
            <a:off x="6502400" y="0"/>
            <a:ext cx="6502400" cy="975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Line 1"/>
          <p:cNvSpPr>
            <a:spLocks noChangeShapeType="1"/>
          </p:cNvSpPr>
          <p:nvPr/>
        </p:nvSpPr>
        <p:spPr bwMode="auto">
          <a:xfrm>
            <a:off x="647700" y="1968500"/>
            <a:ext cx="4876800" cy="1588"/>
          </a:xfrm>
          <a:prstGeom prst="line">
            <a:avLst/>
          </a:prstGeom>
          <a:noFill/>
          <a:ln w="12700">
            <a:solidFill>
              <a:srgbClr val="888888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11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Privilege – </a:t>
            </a:r>
            <a:br>
              <a:rPr lang="en-US"/>
            </a:br>
            <a:r>
              <a:rPr lang="en-US"/>
              <a:t>Unearned Power</a:t>
            </a:r>
          </a:p>
        </p:txBody>
      </p:sp>
      <p:sp>
        <p:nvSpPr>
          <p:cNvPr id="4311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/>
              <a:t>Privilege operates on personal, interpersonal, cultural, and institutional levels and gives preferential treatment to one individual or group, while withholding from another. </a:t>
            </a:r>
          </a:p>
          <a:p>
            <a:pPr eaLnBrk="1" hangingPunct="1"/>
            <a:r>
              <a:rPr lang="en-US" sz="2400"/>
              <a:t>Characteristically invisible to those who have it, privileges are unearned assets granted to dominant groups, whether desired or not.</a:t>
            </a:r>
          </a:p>
        </p:txBody>
      </p:sp>
      <p:pic>
        <p:nvPicPr>
          <p:cNvPr id="431109" name="Picture 4"/>
          <p:cNvPicPr>
            <a:picLocks noChangeArrowheads="1"/>
          </p:cNvPicPr>
          <p:nvPr/>
        </p:nvPicPr>
        <p:blipFill>
          <a:blip r:embed="rId2"/>
          <a:srcRect l="385" r="528"/>
          <a:stretch>
            <a:fillRect/>
          </a:stretch>
        </p:blipFill>
        <p:spPr bwMode="auto">
          <a:xfrm>
            <a:off x="6502400" y="0"/>
            <a:ext cx="6502400" cy="9840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theme/_rels/them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Chalkboard"/>
        <a:ea typeface="ヒラギノ角ゴ ProN W3"/>
        <a:cs typeface="ヒラギノ角ゴ ProN W3"/>
      </a:majorFont>
      <a:minorFont>
        <a:latin typeface="Chalkboard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Photo - 2 Up Portrait &amp; Landscap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2 Up Portrait &amp; Landscap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lnDef>
  </a:objectDefaults>
  <a:extraClrSchemeLst>
    <a:extraClrScheme>
      <a:clrScheme name="Photo - 2 Up Portrait &amp; Landscap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Photo - Vertical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Title &amp; Sub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Title - Center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1_Title &amp; Bullets">
      <a:majorFont>
        <a:latin typeface="Chalkboard"/>
        <a:ea typeface="ヒラギノ角ゴ ProN W3"/>
        <a:cs typeface="ヒラギノ角ゴ ProN W3"/>
      </a:majorFont>
      <a:minorFont>
        <a:latin typeface="Chalkboard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lnDef>
  </a:objectDefaults>
  <a:extraClrSchemeLst>
    <a:extraClrScheme>
      <a:clrScheme name="1_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_Title - Center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1_Title - Center">
      <a:majorFont>
        <a:latin typeface="Chalkboard"/>
        <a:ea typeface="ヒラギノ角ゴ ProN W3"/>
        <a:cs typeface="ヒラギノ角ゴ ProN W3"/>
      </a:majorFont>
      <a:minorFont>
        <a:latin typeface="Chalkboard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lnDef>
  </a:objectDefaults>
  <a:extraClrSchemeLst>
    <a:extraClrScheme>
      <a:clrScheme name="1_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copy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lank copy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lnDef>
  </a:objectDefaults>
  <a:extraClrSchemeLst>
    <a:extraClrScheme>
      <a:clrScheme name="1_Blank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_Photo - Horizontal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1_Photo - Horizontal">
      <a:majorFont>
        <a:latin typeface="Chalkboard"/>
        <a:ea typeface="ヒラギノ角ゴ ProN W3"/>
        <a:cs typeface="ヒラギノ角ゴ ProN W3"/>
      </a:majorFont>
      <a:minorFont>
        <a:latin typeface="Chalkboard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lnDef>
  </a:objectDefaults>
  <a:extraClrSchemeLst>
    <a:extraClrScheme>
      <a:clrScheme name="1_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_Title &amp; Sub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1_Title &amp; Subtitle">
      <a:majorFont>
        <a:latin typeface="Chalkboard"/>
        <a:ea typeface="ヒラギノ角ゴ ProN W3"/>
        <a:cs typeface="ヒラギノ角ゴ ProN W3"/>
      </a:majorFont>
      <a:minorFont>
        <a:latin typeface="Chalkboard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lnDef>
  </a:objectDefaults>
  <a:extraClrSchemeLst>
    <a:extraClrScheme>
      <a:clrScheme name="1_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_Photo - Vertical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1_Photo - Vertical">
      <a:majorFont>
        <a:latin typeface="Chalkboard"/>
        <a:ea typeface="ヒラギノ角ゴ ProN W3"/>
        <a:cs typeface="ヒラギノ角ゴ ProN W3"/>
      </a:majorFont>
      <a:minorFont>
        <a:latin typeface="Chalkboard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lnDef>
  </a:objectDefaults>
  <a:extraClrSchemeLst>
    <a:extraClrScheme>
      <a:clrScheme name="1_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_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1_Title - Top">
      <a:majorFont>
        <a:latin typeface="Chalkboard"/>
        <a:ea typeface="ヒラギノ角ゴ ProN W3"/>
        <a:cs typeface="ヒラギノ角ゴ ProN W3"/>
      </a:majorFont>
      <a:minorFont>
        <a:latin typeface="Chalkboard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lnDef>
  </a:objectDefaults>
  <a:extraClrSchemeLst>
    <a:extraClrScheme>
      <a:clrScheme name="1_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Photo - 2 Up Landscap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2 Up Landscap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lnDef>
  </a:objectDefaults>
  <a:extraClrSchemeLst>
    <a:extraClrScheme>
      <a:clrScheme name="Photo - 2 Up Landscap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_Title &amp; Bullets - Lef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1_Title &amp; Bullets - Left">
      <a:majorFont>
        <a:latin typeface="Chalkboard"/>
        <a:ea typeface="ヒラギノ角ゴ ProN W3"/>
        <a:cs typeface="ヒラギノ角ゴ ProN W3"/>
      </a:majorFont>
      <a:minorFont>
        <a:latin typeface="Chalkboard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lnDef>
  </a:objectDefaults>
  <a:extraClrSchemeLst>
    <a:extraClrScheme>
      <a:clrScheme name="1_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_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1_Title &amp; Bullets - 2 Column">
      <a:majorFont>
        <a:latin typeface="Chalkboard"/>
        <a:ea typeface="ヒラギノ角ゴ ProN W3"/>
        <a:cs typeface="ヒラギノ角ゴ ProN W3"/>
      </a:majorFont>
      <a:minorFont>
        <a:latin typeface="Chalkboard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lnDef>
  </a:objectDefaults>
  <a:extraClrSchemeLst>
    <a:extraClrScheme>
      <a:clrScheme name="1_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_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1_Title, Bullets &amp; Photo">
      <a:majorFont>
        <a:latin typeface="Chalkboard"/>
        <a:ea typeface="ヒラギノ角ゴ ProN W3"/>
        <a:cs typeface="ヒラギノ角ゴ ProN W3"/>
      </a:majorFont>
      <a:minorFont>
        <a:latin typeface="Chalkboard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lnDef>
  </a:objectDefaults>
  <a:extraClrSchemeLst>
    <a:extraClrScheme>
      <a:clrScheme name="1_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_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1_Title &amp; Bullets - Right">
      <a:majorFont>
        <a:latin typeface="Chalkboard"/>
        <a:ea typeface="ヒラギノ角ゴ ProN W3"/>
        <a:cs typeface="ヒラギノ角ゴ ProN W3"/>
      </a:majorFont>
      <a:minorFont>
        <a:latin typeface="Chalkboard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lnDef>
  </a:objectDefaults>
  <a:extraClrSchemeLst>
    <a:extraClrScheme>
      <a:clrScheme name="1_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_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ullets">
      <a:majorFont>
        <a:latin typeface="Chalkboard"/>
        <a:ea typeface="ヒラギノ角ゴ ProN W3"/>
        <a:cs typeface="ヒラギノ角ゴ ProN W3"/>
      </a:majorFont>
      <a:minorFont>
        <a:latin typeface="Chalkboard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lnDef>
  </a:objectDefaults>
  <a:extraClrSchemeLst>
    <a:extraClrScheme>
      <a:clrScheme name="1_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lank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Photo - 2 Up Portrai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2 Up Portrait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lnDef>
  </a:objectDefaults>
  <a:extraClrSchemeLst>
    <a:extraClrScheme>
      <a:clrScheme name="Photo - 2 Up Portrai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Exhibit">
  <a:themeElements>
    <a:clrScheme name="Exhibit">
      <a:dk1>
        <a:sysClr val="windowText" lastClr="000000"/>
      </a:dk1>
      <a:lt1>
        <a:sysClr val="window" lastClr="FFFFFF"/>
      </a:lt1>
      <a:dk2>
        <a:srgbClr val="1C3264"/>
      </a:dk2>
      <a:lt2>
        <a:srgbClr val="CCCCCC"/>
      </a:lt2>
      <a:accent1>
        <a:srgbClr val="3399FF"/>
      </a:accent1>
      <a:accent2>
        <a:srgbClr val="69FFFF"/>
      </a:accent2>
      <a:accent3>
        <a:srgbClr val="CCFF33"/>
      </a:accent3>
      <a:accent4>
        <a:srgbClr val="3333FF"/>
      </a:accent4>
      <a:accent5>
        <a:srgbClr val="9933FF"/>
      </a:accent5>
      <a:accent6>
        <a:srgbClr val="FF33FF"/>
      </a:accent6>
      <a:hlink>
        <a:srgbClr val="6699FF"/>
      </a:hlink>
      <a:folHlink>
        <a:srgbClr val="9999CC"/>
      </a:folHlink>
    </a:clrScheme>
    <a:fontScheme name="Exhibit">
      <a:majorFont>
        <a:latin typeface="Corbel"/>
        <a:ea typeface=""/>
        <a:cs typeface=""/>
        <a:font script="Jpan" typeface="ＭＳ Ｐゴシック"/>
      </a:majorFont>
      <a:minorFont>
        <a:latin typeface="Corbel"/>
        <a:ea typeface=""/>
        <a:cs typeface=""/>
        <a:font script="Jpan" typeface="ＭＳ Ｐゴシック"/>
      </a:minorFont>
    </a:fontScheme>
    <a:fmtScheme name="Exhibi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50000"/>
                <a:satMod val="110000"/>
                <a:lumMod val="70000"/>
              </a:schemeClr>
            </a:gs>
            <a:gs pos="50000">
              <a:schemeClr val="phClr">
                <a:tint val="80000"/>
                <a:satMod val="135000"/>
              </a:schemeClr>
            </a:gs>
            <a:gs pos="100000">
              <a:schemeClr val="phClr">
                <a:tint val="30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10000"/>
                <a:lumMod val="70000"/>
              </a:schemeClr>
            </a:gs>
            <a:gs pos="65000">
              <a:schemeClr val="phClr">
                <a:shade val="90000"/>
                <a:satMod val="200000"/>
                <a:lumMod val="110000"/>
              </a:schemeClr>
            </a:gs>
            <a:gs pos="100000">
              <a:schemeClr val="phClr">
                <a:tint val="90000"/>
                <a:shade val="100000"/>
                <a:satMod val="250000"/>
                <a:lumMod val="150000"/>
              </a:schemeClr>
            </a:gs>
          </a:gsLst>
          <a:lin ang="16200000" scaled="1"/>
        </a:gradFill>
      </a:fillStyleLst>
      <a:lnStyleLst>
        <a:ln w="31750" cap="flat" cmpd="sng" algn="ctr">
          <a:solidFill>
            <a:schemeClr val="phClr">
              <a:satMod val="105000"/>
            </a:schemeClr>
          </a:solidFill>
          <a:prstDash val="solid"/>
        </a:ln>
        <a:ln w="50800" cap="flat" cmpd="sng" algn="ctr">
          <a:solidFill>
            <a:schemeClr val="phClr">
              <a:alpha val="95000"/>
            </a:schemeClr>
          </a:solidFill>
          <a:prstDash val="solid"/>
        </a:ln>
        <a:ln w="50800" cap="flat" cmpd="sng" algn="ctr">
          <a:solidFill>
            <a:schemeClr val="phClr">
              <a:alpha val="9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5000" endPos="15000" dist="50800" dir="5400000" sy="-100000" rotWithShape="0"/>
          </a:effectLst>
        </a:effectStyle>
        <a:effectStyle>
          <a:effectLst>
            <a:innerShdw blurRad="76200" dist="25400" dir="5400000">
              <a:srgbClr val="FFFFFF">
                <a:alpha val="50000"/>
              </a:srgbClr>
            </a:innerShdw>
            <a:outerShdw blurRad="254000" dist="254000" dir="5400000" sx="90000" sy="-30000" rotWithShape="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54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70000"/>
                <a:satMod val="120000"/>
                <a:lumMod val="30000"/>
              </a:schemeClr>
              <a:schemeClr val="phClr">
                <a:tint val="70000"/>
                <a:satMod val="500000"/>
                <a:lumMod val="5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Blank copy 1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lank copy 1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lnDef>
  </a:objectDefaults>
  <a:extraClrSchemeLst>
    <a:extraClrScheme>
      <a:clrScheme name="1_Blank copy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3 Up Portrai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3 Up Portrait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lnDef>
  </a:objectDefaults>
  <a:extraClrSchemeLst>
    <a:extraClrScheme>
      <a:clrScheme name="Photo - 3 Up Portrai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3 Up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3 Up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lnDef>
  </a:objectDefaults>
  <a:extraClrSchemeLst>
    <a:extraClrScheme>
      <a:clrScheme name="Photo - 3 U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hoto - 4 Up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4 Up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lnDef>
  </a:objectDefaults>
  <a:extraClrSchemeLst>
    <a:extraClrScheme>
      <a:clrScheme name="Photo - 4 U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&amp; Bullets - Lef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Pages>0</Pages>
  <Words>1118</Words>
  <Characters>0</Characters>
  <Application>Microsoft Office PowerPoint</Application>
  <PresentationFormat>Custom</PresentationFormat>
  <Lines>0</Lines>
  <Paragraphs>158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32</vt:i4>
      </vt:variant>
      <vt:variant>
        <vt:lpstr>Slide Titles</vt:lpstr>
      </vt:variant>
      <vt:variant>
        <vt:i4>35</vt:i4>
      </vt:variant>
    </vt:vector>
  </HeadingPairs>
  <TitlesOfParts>
    <vt:vector size="80" baseType="lpstr">
      <vt:lpstr>ＭＳ Ｐゴシック</vt:lpstr>
      <vt:lpstr>Arial</vt:lpstr>
      <vt:lpstr>Calibri</vt:lpstr>
      <vt:lpstr>Chalkboard</vt:lpstr>
      <vt:lpstr>Chalkboard Bold</vt:lpstr>
      <vt:lpstr>Corbel</vt:lpstr>
      <vt:lpstr>Courier New</vt:lpstr>
      <vt:lpstr>Helvetica</vt:lpstr>
      <vt:lpstr>Helvetica Neue</vt:lpstr>
      <vt:lpstr>Helvetica Neue Light</vt:lpstr>
      <vt:lpstr>Wingdings 2</vt:lpstr>
      <vt:lpstr>ヒラギノ角ゴ ProN W3</vt:lpstr>
      <vt:lpstr>ヒラギノ角ゴ ProN W6</vt:lpstr>
      <vt:lpstr>Blank</vt:lpstr>
      <vt:lpstr>1_Blank copy</vt:lpstr>
      <vt:lpstr>1_Blank</vt:lpstr>
      <vt:lpstr>Title, Bullets &amp; Photo</vt:lpstr>
      <vt:lpstr>1_Blank copy 1</vt:lpstr>
      <vt:lpstr>Photo - 3 Up Portrait</vt:lpstr>
      <vt:lpstr>Photo - 3 Up</vt:lpstr>
      <vt:lpstr>Photo - 4 Up</vt:lpstr>
      <vt:lpstr>Title &amp; Bullets - Left</vt:lpstr>
      <vt:lpstr>Title &amp; Bullets - Right</vt:lpstr>
      <vt:lpstr>Bullets</vt:lpstr>
      <vt:lpstr>Title - Top</vt:lpstr>
      <vt:lpstr>Title &amp; Bullets - 2 Column</vt:lpstr>
      <vt:lpstr>Photo - 2 Up Portrait &amp; Landscape</vt:lpstr>
      <vt:lpstr>Photo - Vertical</vt:lpstr>
      <vt:lpstr>Title &amp; Subtitle</vt:lpstr>
      <vt:lpstr>Title - Center</vt:lpstr>
      <vt:lpstr>1_Title &amp; Bullets</vt:lpstr>
      <vt:lpstr>1_Title - Center</vt:lpstr>
      <vt:lpstr>1_Photo - Horizontal</vt:lpstr>
      <vt:lpstr>1_Title &amp; Subtitle</vt:lpstr>
      <vt:lpstr>1_Photo - Vertical</vt:lpstr>
      <vt:lpstr>1_Title - Top</vt:lpstr>
      <vt:lpstr>Photo - 2 Up Landscape</vt:lpstr>
      <vt:lpstr>1_Title &amp; Bullets - Left</vt:lpstr>
      <vt:lpstr>1_Title &amp; Bullets - 2 Column</vt:lpstr>
      <vt:lpstr>1_Title, Bullets &amp; Photo</vt:lpstr>
      <vt:lpstr>1_Title &amp; Bullets - Right</vt:lpstr>
      <vt:lpstr>1_Bullets</vt:lpstr>
      <vt:lpstr>Photo - 2 Up Portrait</vt:lpstr>
      <vt:lpstr>Exhibit</vt:lpstr>
      <vt:lpstr>Office Theme</vt:lpstr>
      <vt:lpstr>Learning to Listen:  Engaging Students in Critical Reflection &amp;  Courageous Conversations </vt:lpstr>
      <vt:lpstr>PowerPoint Presentation</vt:lpstr>
      <vt:lpstr>PowerPoint Presentation</vt:lpstr>
      <vt:lpstr>But how do I prepare for teaching about  issues around inequity, social injustice, and caring?</vt:lpstr>
      <vt:lpstr>Nobis Big Ideas</vt:lpstr>
      <vt:lpstr>History</vt:lpstr>
      <vt:lpstr>Why History?</vt:lpstr>
      <vt:lpstr>Power</vt:lpstr>
      <vt:lpstr>Privilege –  Unearned Power</vt:lpstr>
      <vt:lpstr>Relationships</vt:lpstr>
      <vt:lpstr>Global Citizenship</vt:lpstr>
      <vt:lpstr>Cultural Responsiveness</vt:lpstr>
      <vt:lpstr>What does this look like in the classroom?</vt:lpstr>
      <vt:lpstr>4th Grade: “Fences”</vt:lpstr>
      <vt:lpstr>“Fences”</vt:lpstr>
      <vt:lpstr>Our Community</vt:lpstr>
      <vt:lpstr>Exploring Privilege</vt:lpstr>
      <vt:lpstr>What can we do?</vt:lpstr>
      <vt:lpstr>Power, Love, Education and Justice (PLEJ) for LIBERATION </vt:lpstr>
      <vt:lpstr>10th Grade Service &amp; Justice Seminar: Exploring Parallel Struggles with C.A.R.E.  (Community, Accountability, Reciprocity, Equity)</vt:lpstr>
      <vt:lpstr>Reflections</vt:lpstr>
      <vt:lpstr>Personal History Timeline</vt:lpstr>
      <vt:lpstr>Personal History Timeline</vt:lpstr>
      <vt:lpstr>How do I prepare my students to listen to community partners?</vt:lpstr>
      <vt:lpstr>Listening</vt:lpstr>
      <vt:lpstr>Story of My Name</vt:lpstr>
      <vt:lpstr>Facundo the Great</vt:lpstr>
      <vt:lpstr>Reflection</vt:lpstr>
      <vt:lpstr>Let’s Try Together</vt:lpstr>
      <vt:lpstr>Savannah, Ga &amp;  The Lowcountry</vt:lpstr>
      <vt:lpstr>Savannah, Ga &amp; The Lowcountry</vt:lpstr>
      <vt:lpstr>Dominican Republic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Critical Evaluation of the Nobis Project:  A Creative Process Approach to  Service-Learning and Global Citizenship  Presenter: Christen Higgins Clougherty, PhD </dc:title>
  <dc:subject/>
  <dc:creator/>
  <cp:keywords/>
  <dc:description/>
  <cp:lastModifiedBy>Jennifer Gerrald</cp:lastModifiedBy>
  <cp:revision>18</cp:revision>
  <dcterms:created xsi:type="dcterms:W3CDTF">2016-10-26T02:06:57Z</dcterms:created>
  <dcterms:modified xsi:type="dcterms:W3CDTF">2019-01-22T15:20:07Z</dcterms:modified>
</cp:coreProperties>
</file>