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sz="1200">
                <a:solidFill>
                  <a:schemeClr val="dk1"/>
                </a:solidFill>
              </a:rPr>
              <a:t>Want to share two of my favorite things in the universe: Evernote and LibGuides</a:t>
            </a:r>
          </a:p>
          <a:p>
            <a:pPr lvl="0" rtl="0">
              <a:spcBef>
                <a:spcPts val="0"/>
              </a:spcBef>
              <a:buNone/>
            </a:pPr>
            <a:r>
              <a:t/>
            </a:r>
            <a:endParaRPr sz="1200">
              <a:solidFill>
                <a:schemeClr val="dk1"/>
              </a:solidFill>
            </a:endParaRPr>
          </a:p>
          <a:p>
            <a:pPr lvl="0">
              <a:spcBef>
                <a:spcPts val="0"/>
              </a:spcBef>
              <a:buNone/>
            </a:pPr>
            <a:r>
              <a:rPr lang="en" sz="1200">
                <a:solidFill>
                  <a:schemeClr val="dk1"/>
                </a:solidFill>
              </a:rPr>
              <a:t>Ideas for </a:t>
            </a:r>
            <a:r>
              <a:rPr lang="en" sz="1200" u="sng">
                <a:solidFill>
                  <a:schemeClr val="dk1"/>
                </a:solidFill>
              </a:rPr>
              <a:t>tapping into the synergy </a:t>
            </a:r>
            <a:r>
              <a:rPr lang="en" sz="1200">
                <a:solidFill>
                  <a:schemeClr val="dk1"/>
                </a:solidFill>
              </a:rPr>
              <a:t>between online curation tools (e.g. Evernote, ScoopIt, and Feedly) and LibGuides for improved design and collaboration, and to promote the use of LibGuides beyond standard subject or research guides (online poster presentation, library events).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also browser add on for “scooping”content while surfing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email to Evernote; or copy URL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note recent article about ScoopIt as Critical Thinking tool for students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export by email to Evernote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auto-sync in background, thumbnail view shows graphics, multiple-file type compatibility, drag-n-drop;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New features: TOC notes, Web clipper: bookmark, simplified article as well as URL or full page; OCR handwritten notes, searchable PDFs; more u/l capacity (1GB), larger notes (up to 100 MB)</a:t>
            </a:r>
          </a:p>
          <a:p>
            <a:pPr lvl="0" rtl="0">
              <a:spcBef>
                <a:spcPts val="0"/>
              </a:spcBef>
              <a:buNone/>
            </a:pPr>
            <a:r>
              <a:t/>
            </a:r>
            <a:endParaRPr/>
          </a:p>
          <a:p>
            <a:pPr lvl="0" rtl="0">
              <a:spcBef>
                <a:spcPts val="0"/>
              </a:spcBef>
              <a:buClr>
                <a:schemeClr val="dk1"/>
              </a:buClr>
              <a:buSzPct val="100000"/>
              <a:buFont typeface="Arial"/>
              <a:buNone/>
            </a:pPr>
            <a:r>
              <a:rPr lang="en">
                <a:solidFill>
                  <a:schemeClr val="dk1"/>
                </a:solidFill>
              </a:rPr>
              <a:t>integration with Skitch, Penultimate, Galaxy S-Note, et al. ; features/related services in “Trunk”</a:t>
            </a:r>
          </a:p>
          <a:p>
            <a:pPr lvl="0" rtl="0">
              <a:spcBef>
                <a:spcPts val="0"/>
              </a:spcBef>
              <a:buClr>
                <a:schemeClr val="dk1"/>
              </a:buClr>
              <a:buSzPct val="100000"/>
              <a:buFont typeface="Arial"/>
              <a:buNone/>
            </a:pPr>
            <a:r>
              <a:rPr lang="en">
                <a:solidFill>
                  <a:schemeClr val="dk1"/>
                </a:solidFill>
              </a:rPr>
              <a:t>Announcements and  user stories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solidFill>
                  <a:schemeClr val="dk1"/>
                </a:solidFill>
              </a:rPr>
              <a:t>Note web clipper add-on for major browsers (dont need to have EN client running)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send to specific notebook and add tags on-the-fly; also ScanDrop s/w--scan directly to Evernote; camera photos</a:t>
            </a:r>
          </a:p>
          <a:p>
            <a:pPr lvl="0" rtl="0">
              <a:spcBef>
                <a:spcPts val="0"/>
              </a:spcBef>
              <a:buNone/>
            </a:pPr>
            <a:r>
              <a:t/>
            </a:r>
            <a:endParaRPr/>
          </a:p>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@notebook #tag  -- add on the fly (“Smart Filing”)</a:t>
            </a:r>
          </a:p>
          <a:p>
            <a:pPr lvl="0" rtl="0">
              <a:spcBef>
                <a:spcPts val="0"/>
              </a:spcBef>
              <a:buNone/>
            </a:pPr>
            <a:r>
              <a:t/>
            </a:r>
            <a:endParaRPr/>
          </a:p>
          <a:p>
            <a:pPr lvl="0" rtl="0">
              <a:spcBef>
                <a:spcPts val="0"/>
              </a:spcBef>
              <a:buClr>
                <a:schemeClr val="dk1"/>
              </a:buClr>
              <a:buSzPct val="100000"/>
              <a:buFont typeface="Arial"/>
              <a:buNone/>
            </a:pPr>
            <a:r>
              <a:rPr lang="en">
                <a:solidFill>
                  <a:schemeClr val="dk1"/>
                </a:solidFill>
              </a:rPr>
              <a:t>esp. useful for users w/o smartphones</a:t>
            </a:r>
          </a:p>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rPr lang="en"/>
              <a:t>Notes images in “snippet” view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p:nvPr/>
        </p:nvSpPr>
        <p:spPr>
          <a:xfrm>
            <a:off x="0" y="1600200"/>
            <a:ext cx="9144000" cy="3657600"/>
          </a:xfrm>
          <a:prstGeom prst="rect">
            <a:avLst/>
          </a:prstGeom>
          <a:solidFill>
            <a:schemeClr val="dk1">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10" name="Shape 10"/>
          <p:cNvGrpSpPr/>
          <p:nvPr/>
        </p:nvGrpSpPr>
        <p:grpSpPr>
          <a:xfrm>
            <a:off x="0" y="-1438"/>
            <a:ext cx="1827407" cy="6859503"/>
            <a:chOff x="0" y="-1438"/>
            <a:chExt cx="798029" cy="6859503"/>
          </a:xfrm>
        </p:grpSpPr>
        <p:sp>
          <p:nvSpPr>
            <p:cNvPr id="11" name="Shape 11"/>
            <p:cNvSpPr/>
            <p:nvPr/>
          </p:nvSpPr>
          <p:spPr>
            <a:xfrm>
              <a:off x="0" y="-1438"/>
              <a:ext cx="798029" cy="6858065"/>
            </a:xfrm>
            <a:custGeom>
              <a:pathLst>
                <a:path extrusionOk="0" h="6875253" w="500332">
                  <a:moveTo>
                    <a:pt x="0" y="0"/>
                  </a:moveTo>
                  <a:lnTo>
                    <a:pt x="500332" y="0"/>
                  </a:lnTo>
                  <a:lnTo>
                    <a:pt x="301925" y="6875253"/>
                  </a:lnTo>
                  <a:lnTo>
                    <a:pt x="0" y="6875253"/>
                  </a:lnTo>
                  <a:lnTo>
                    <a:pt x="0" y="0"/>
                  </a:lnTo>
                  <a:close/>
                </a:path>
              </a:pathLst>
            </a:cu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sp>
          <p:nvSpPr>
            <p:cNvPr id="12" name="Shape 12"/>
            <p:cNvSpPr/>
            <p:nvPr/>
          </p:nvSpPr>
          <p:spPr>
            <a:xfrm>
              <a:off x="0" y="0"/>
              <a:ext cx="399014"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13" name="Shape 13"/>
          <p:cNvGrpSpPr/>
          <p:nvPr/>
        </p:nvGrpSpPr>
        <p:grpSpPr>
          <a:xfrm flipH="1">
            <a:off x="7316591" y="0"/>
            <a:ext cx="1827407" cy="6859503"/>
            <a:chOff x="0" y="-1438"/>
            <a:chExt cx="798029" cy="6859503"/>
          </a:xfrm>
        </p:grpSpPr>
        <p:sp>
          <p:nvSpPr>
            <p:cNvPr id="14" name="Shape 14"/>
            <p:cNvSpPr/>
            <p:nvPr/>
          </p:nvSpPr>
          <p:spPr>
            <a:xfrm>
              <a:off x="0" y="-1438"/>
              <a:ext cx="798029" cy="6858065"/>
            </a:xfrm>
            <a:custGeom>
              <a:pathLst>
                <a:path extrusionOk="0" h="6875253" w="500332">
                  <a:moveTo>
                    <a:pt x="0" y="0"/>
                  </a:moveTo>
                  <a:lnTo>
                    <a:pt x="500332" y="0"/>
                  </a:lnTo>
                  <a:lnTo>
                    <a:pt x="301925" y="6875253"/>
                  </a:lnTo>
                  <a:lnTo>
                    <a:pt x="0" y="6875253"/>
                  </a:lnTo>
                  <a:lnTo>
                    <a:pt x="0" y="0"/>
                  </a:lnTo>
                  <a:close/>
                </a:path>
              </a:pathLst>
            </a:cu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sp>
          <p:nvSpPr>
            <p:cNvPr id="15" name="Shape 15"/>
            <p:cNvSpPr/>
            <p:nvPr/>
          </p:nvSpPr>
          <p:spPr>
            <a:xfrm>
              <a:off x="0" y="0"/>
              <a:ext cx="399014"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16" name="Shape 16"/>
          <p:cNvSpPr txBox="1"/>
          <p:nvPr>
            <p:ph type="ctrTitle"/>
          </p:nvPr>
        </p:nvSpPr>
        <p:spPr>
          <a:xfrm>
            <a:off x="685800" y="2090913"/>
            <a:ext cx="7772400" cy="1650599"/>
          </a:xfrm>
          <a:prstGeom prst="rect">
            <a:avLst/>
          </a:prstGeom>
          <a:noFill/>
          <a:ln>
            <a:noFill/>
          </a:ln>
        </p:spPr>
        <p:txBody>
          <a:bodyPr anchorCtr="0" anchor="b" bIns="91425" lIns="91425" rIns="91425" tIns="91425"/>
          <a:lstStyle>
            <a:lvl1pPr lvl="0"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1pPr>
            <a:lvl2pPr lvl="1"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2pPr>
            <a:lvl3pPr lvl="2"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3pPr>
            <a:lvl4pPr lvl="3"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4pPr>
            <a:lvl5pPr lvl="4"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5pPr>
            <a:lvl6pPr lvl="5"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6pPr>
            <a:lvl7pPr lvl="6"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7pPr>
            <a:lvl8pPr lvl="7"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8pPr>
            <a:lvl9pPr lvl="8" rtl="0" algn="ctr">
              <a:spcBef>
                <a:spcPts val="0"/>
              </a:spcBef>
              <a:buClr>
                <a:schemeClr val="lt2"/>
              </a:buClr>
              <a:buSzPct val="100000"/>
              <a:buFont typeface="Trebuchet MS"/>
              <a:buNone/>
              <a:defRPr b="1" i="0" sz="4800" u="none" cap="none" strike="noStrike">
                <a:solidFill>
                  <a:schemeClr val="lt2"/>
                </a:solidFill>
                <a:latin typeface="Trebuchet MS"/>
                <a:ea typeface="Trebuchet MS"/>
                <a:cs typeface="Trebuchet MS"/>
                <a:sym typeface="Trebuchet MS"/>
              </a:defRPr>
            </a:lvl9pPr>
          </a:lstStyle>
          <a:p/>
        </p:txBody>
      </p:sp>
      <p:sp>
        <p:nvSpPr>
          <p:cNvPr id="17" name="Shape 17"/>
          <p:cNvSpPr txBox="1"/>
          <p:nvPr>
            <p:ph idx="1" type="subTitle"/>
          </p:nvPr>
        </p:nvSpPr>
        <p:spPr>
          <a:xfrm>
            <a:off x="685800" y="3886200"/>
            <a:ext cx="7772400" cy="878099"/>
          </a:xfrm>
          <a:prstGeom prst="rect">
            <a:avLst/>
          </a:prstGeom>
          <a:noFill/>
          <a:ln>
            <a:noFill/>
          </a:ln>
        </p:spPr>
        <p:txBody>
          <a:bodyPr anchorCtr="0" anchor="t" bIns="91425" lIns="91425" rIns="91425" tIns="91425"/>
          <a:lstStyle>
            <a:lvl1pPr lvl="0"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1pPr>
            <a:lvl2pPr lvl="1"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2pPr>
            <a:lvl3pPr lvl="2"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3pPr>
            <a:lvl4pPr lvl="3"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4pPr>
            <a:lvl5pPr lvl="4"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5pPr>
            <a:lvl6pPr lvl="5"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6pPr>
            <a:lvl7pPr lvl="6"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7pPr>
            <a:lvl8pPr lvl="7"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8pPr>
            <a:lvl9pPr lvl="8" rtl="0" algn="ctr">
              <a:spcBef>
                <a:spcPts val="0"/>
              </a:spcBef>
              <a:buClr>
                <a:schemeClr val="lt2"/>
              </a:buClr>
              <a:buSzPct val="100000"/>
              <a:buFont typeface="Trebuchet MS"/>
              <a:buNone/>
              <a:defRPr b="0" i="0" sz="2400" u="none" cap="none" strike="noStrike">
                <a:solidFill>
                  <a:schemeClr val="lt2"/>
                </a:solidFill>
                <a:latin typeface="Trebuchet MS"/>
                <a:ea typeface="Trebuchet MS"/>
                <a:cs typeface="Trebuchet MS"/>
                <a:sym typeface="Trebuchet M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8" name="Shape 18"/>
        <p:cNvGrpSpPr/>
        <p:nvPr/>
      </p:nvGrpSpPr>
      <p:grpSpPr>
        <a:xfrm>
          <a:off x="0" y="0"/>
          <a:ext cx="0" cy="0"/>
          <a:chOff x="0" y="0"/>
          <a:chExt cx="0" cy="0"/>
        </a:xfrm>
      </p:grpSpPr>
      <p:sp>
        <p:nvSpPr>
          <p:cNvPr id="19" name="Shape 19"/>
          <p:cNvSpPr/>
          <p:nvPr/>
        </p:nvSpPr>
        <p:spPr>
          <a:xfrm>
            <a:off x="0" y="-1438"/>
            <a:ext cx="9144000" cy="15254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20" name="Shape 20"/>
          <p:cNvGrpSpPr/>
          <p:nvPr/>
        </p:nvGrpSpPr>
        <p:grpSpPr>
          <a:xfrm>
            <a:off x="0" y="-1438"/>
            <a:ext cx="649180" cy="6859503"/>
            <a:chOff x="0" y="-1438"/>
            <a:chExt cx="649180" cy="6859503"/>
          </a:xfrm>
        </p:grpSpPr>
        <p:sp>
          <p:nvSpPr>
            <p:cNvPr id="21" name="Shape 21"/>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rgbClr val="5A6378">
                <a:alpha val="9803"/>
              </a:srgbClr>
            </a:solidFill>
            <a:ln>
              <a:noFill/>
            </a:ln>
          </p:spPr>
          <p:txBody>
            <a:bodyPr anchorCtr="0" anchor="ctr" bIns="45700" lIns="91425" rIns="91425" tIns="45700">
              <a:noAutofit/>
            </a:bodyPr>
            <a:lstStyle/>
            <a:p>
              <a:pPr lvl="0">
                <a:spcBef>
                  <a:spcPts val="0"/>
                </a:spcBef>
                <a:buNone/>
              </a:pPr>
              <a:r>
                <a:t/>
              </a:r>
              <a:endParaRPr/>
            </a:p>
          </p:txBody>
        </p:sp>
        <p:sp>
          <p:nvSpPr>
            <p:cNvPr id="22" name="Shape 22"/>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23" name="Shape 23"/>
          <p:cNvGrpSpPr/>
          <p:nvPr/>
        </p:nvGrpSpPr>
        <p:grpSpPr>
          <a:xfrm flipH="1">
            <a:off x="8494493" y="0"/>
            <a:ext cx="649180" cy="6859503"/>
            <a:chOff x="0" y="-1438"/>
            <a:chExt cx="649180" cy="6859503"/>
          </a:xfrm>
        </p:grpSpPr>
        <p:sp>
          <p:nvSpPr>
            <p:cNvPr id="24" name="Shape 24"/>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rgbClr val="5A6378">
                <a:alpha val="9803"/>
              </a:srgbClr>
            </a:solidFill>
            <a:ln>
              <a:noFill/>
            </a:ln>
          </p:spPr>
          <p:txBody>
            <a:bodyPr anchorCtr="0" anchor="ctr" bIns="45700" lIns="91425" rIns="91425" tIns="45700">
              <a:noAutofit/>
            </a:bodyPr>
            <a:lstStyle/>
            <a:p>
              <a:pPr lvl="0">
                <a:spcBef>
                  <a:spcPts val="0"/>
                </a:spcBef>
                <a:buNone/>
              </a:pPr>
              <a:r>
                <a:t/>
              </a:r>
              <a:endParaRPr/>
            </a:p>
          </p:txBody>
        </p:sp>
        <p:sp>
          <p:nvSpPr>
            <p:cNvPr id="25" name="Shape 25"/>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26" name="Shape 26"/>
          <p:cNvSpPr/>
          <p:nvPr/>
        </p:nvSpPr>
        <p:spPr>
          <a:xfrm>
            <a:off x="0" y="6324600"/>
            <a:ext cx="9144000" cy="5348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27" name="Shape 27"/>
          <p:cNvSpPr txBox="1"/>
          <p:nvPr>
            <p:ph type="title"/>
          </p:nvPr>
        </p:nvSpPr>
        <p:spPr>
          <a:xfrm>
            <a:off x="457200" y="274637"/>
            <a:ext cx="8229600" cy="1143000"/>
          </a:xfrm>
          <a:prstGeom prst="rect">
            <a:avLst/>
          </a:prstGeom>
          <a:noFill/>
          <a:ln>
            <a:noFill/>
          </a:ln>
        </p:spPr>
        <p:txBody>
          <a:bodyPr anchorCtr="0" anchor="b" bIns="91425" lIns="91425" rIns="91425" tIns="91425"/>
          <a:lstStyle>
            <a:lvl1pPr lvl="0" rtl="0" algn="l">
              <a:spcBef>
                <a:spcPts val="0"/>
              </a:spcBef>
              <a:buSzPct val="100000"/>
              <a:buFont typeface="Trebuchet MS"/>
              <a:buNone/>
              <a:defRPr b="1" sz="3600">
                <a:solidFill>
                  <a:schemeClr val="lt2"/>
                </a:solidFill>
                <a:latin typeface="Trebuchet MS"/>
                <a:ea typeface="Trebuchet MS"/>
                <a:cs typeface="Trebuchet MS"/>
                <a:sym typeface="Trebuchet MS"/>
              </a:defRPr>
            </a:lvl1pPr>
            <a:lvl2pPr lvl="1" rtl="0" algn="l">
              <a:spcBef>
                <a:spcPts val="0"/>
              </a:spcBef>
              <a:buSzPct val="100000"/>
              <a:buFont typeface="Trebuchet MS"/>
              <a:buNone/>
              <a:defRPr b="1" sz="3600">
                <a:solidFill>
                  <a:schemeClr val="lt2"/>
                </a:solidFill>
                <a:latin typeface="Trebuchet MS"/>
                <a:ea typeface="Trebuchet MS"/>
                <a:cs typeface="Trebuchet MS"/>
                <a:sym typeface="Trebuchet MS"/>
              </a:defRPr>
            </a:lvl2pPr>
            <a:lvl3pPr lvl="2" rtl="0" algn="l">
              <a:spcBef>
                <a:spcPts val="0"/>
              </a:spcBef>
              <a:buSzPct val="100000"/>
              <a:buFont typeface="Trebuchet MS"/>
              <a:buNone/>
              <a:defRPr b="1" sz="3600">
                <a:solidFill>
                  <a:schemeClr val="lt2"/>
                </a:solidFill>
                <a:latin typeface="Trebuchet MS"/>
                <a:ea typeface="Trebuchet MS"/>
                <a:cs typeface="Trebuchet MS"/>
                <a:sym typeface="Trebuchet MS"/>
              </a:defRPr>
            </a:lvl3pPr>
            <a:lvl4pPr lvl="3" rtl="0" algn="l">
              <a:spcBef>
                <a:spcPts val="0"/>
              </a:spcBef>
              <a:buSzPct val="100000"/>
              <a:buFont typeface="Trebuchet MS"/>
              <a:buNone/>
              <a:defRPr b="1" sz="3600">
                <a:solidFill>
                  <a:schemeClr val="lt2"/>
                </a:solidFill>
                <a:latin typeface="Trebuchet MS"/>
                <a:ea typeface="Trebuchet MS"/>
                <a:cs typeface="Trebuchet MS"/>
                <a:sym typeface="Trebuchet MS"/>
              </a:defRPr>
            </a:lvl4pPr>
            <a:lvl5pPr lvl="4" rtl="0" algn="l">
              <a:spcBef>
                <a:spcPts val="0"/>
              </a:spcBef>
              <a:buSzPct val="100000"/>
              <a:buFont typeface="Trebuchet MS"/>
              <a:buNone/>
              <a:defRPr b="1" sz="3600">
                <a:solidFill>
                  <a:schemeClr val="lt2"/>
                </a:solidFill>
                <a:latin typeface="Trebuchet MS"/>
                <a:ea typeface="Trebuchet MS"/>
                <a:cs typeface="Trebuchet MS"/>
                <a:sym typeface="Trebuchet MS"/>
              </a:defRPr>
            </a:lvl5pPr>
            <a:lvl6pPr lvl="5" rtl="0" algn="l">
              <a:spcBef>
                <a:spcPts val="0"/>
              </a:spcBef>
              <a:buSzPct val="100000"/>
              <a:buFont typeface="Trebuchet MS"/>
              <a:buNone/>
              <a:defRPr b="1" sz="3600">
                <a:solidFill>
                  <a:schemeClr val="lt2"/>
                </a:solidFill>
                <a:latin typeface="Trebuchet MS"/>
                <a:ea typeface="Trebuchet MS"/>
                <a:cs typeface="Trebuchet MS"/>
                <a:sym typeface="Trebuchet MS"/>
              </a:defRPr>
            </a:lvl6pPr>
            <a:lvl7pPr lvl="6" rtl="0" algn="l">
              <a:spcBef>
                <a:spcPts val="0"/>
              </a:spcBef>
              <a:buSzPct val="100000"/>
              <a:buFont typeface="Trebuchet MS"/>
              <a:buNone/>
              <a:defRPr b="1" sz="3600">
                <a:solidFill>
                  <a:schemeClr val="lt2"/>
                </a:solidFill>
                <a:latin typeface="Trebuchet MS"/>
                <a:ea typeface="Trebuchet MS"/>
                <a:cs typeface="Trebuchet MS"/>
                <a:sym typeface="Trebuchet MS"/>
              </a:defRPr>
            </a:lvl7pPr>
            <a:lvl8pPr lvl="7" rtl="0" algn="l">
              <a:spcBef>
                <a:spcPts val="0"/>
              </a:spcBef>
              <a:buSzPct val="100000"/>
              <a:buFont typeface="Trebuchet MS"/>
              <a:buNone/>
              <a:defRPr b="1" sz="3600">
                <a:solidFill>
                  <a:schemeClr val="lt2"/>
                </a:solidFill>
                <a:latin typeface="Trebuchet MS"/>
                <a:ea typeface="Trebuchet MS"/>
                <a:cs typeface="Trebuchet MS"/>
                <a:sym typeface="Trebuchet MS"/>
              </a:defRPr>
            </a:lvl8pPr>
            <a:lvl9pPr lvl="8" rtl="0" algn="l">
              <a:spcBef>
                <a:spcPts val="0"/>
              </a:spcBef>
              <a:buSzPct val="100000"/>
              <a:buFont typeface="Trebuchet MS"/>
              <a:buNone/>
              <a:defRPr b="1" sz="3600">
                <a:solidFill>
                  <a:schemeClr val="lt2"/>
                </a:solidFill>
                <a:latin typeface="Trebuchet MS"/>
                <a:ea typeface="Trebuchet MS"/>
                <a:cs typeface="Trebuchet MS"/>
                <a:sym typeface="Trebuchet MS"/>
              </a:defRPr>
            </a:lvl9pPr>
          </a:lstStyle>
          <a:p/>
        </p:txBody>
      </p:sp>
      <p:sp>
        <p:nvSpPr>
          <p:cNvPr id="28" name="Shape 28"/>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9" name="Shape 29"/>
        <p:cNvGrpSpPr/>
        <p:nvPr/>
      </p:nvGrpSpPr>
      <p:grpSpPr>
        <a:xfrm>
          <a:off x="0" y="0"/>
          <a:ext cx="0" cy="0"/>
          <a:chOff x="0" y="0"/>
          <a:chExt cx="0" cy="0"/>
        </a:xfrm>
      </p:grpSpPr>
      <p:sp>
        <p:nvSpPr>
          <p:cNvPr id="30" name="Shape 30"/>
          <p:cNvSpPr/>
          <p:nvPr/>
        </p:nvSpPr>
        <p:spPr>
          <a:xfrm>
            <a:off x="0" y="-1438"/>
            <a:ext cx="9144000" cy="15254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31" name="Shape 31"/>
          <p:cNvGrpSpPr/>
          <p:nvPr/>
        </p:nvGrpSpPr>
        <p:grpSpPr>
          <a:xfrm>
            <a:off x="0" y="-1438"/>
            <a:ext cx="649180" cy="6859503"/>
            <a:chOff x="0" y="-1438"/>
            <a:chExt cx="649180" cy="6859503"/>
          </a:xfrm>
        </p:grpSpPr>
        <p:sp>
          <p:nvSpPr>
            <p:cNvPr id="32" name="Shape 32"/>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33" name="Shape 33"/>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34" name="Shape 34"/>
          <p:cNvGrpSpPr/>
          <p:nvPr/>
        </p:nvGrpSpPr>
        <p:grpSpPr>
          <a:xfrm flipH="1">
            <a:off x="8494493" y="0"/>
            <a:ext cx="649180" cy="6859503"/>
            <a:chOff x="0" y="-1438"/>
            <a:chExt cx="649180" cy="6859503"/>
          </a:xfrm>
        </p:grpSpPr>
        <p:sp>
          <p:nvSpPr>
            <p:cNvPr id="35" name="Shape 35"/>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rgbClr val="5A6378">
                <a:alpha val="9803"/>
              </a:srgbClr>
            </a:solidFill>
            <a:ln>
              <a:noFill/>
            </a:ln>
          </p:spPr>
          <p:txBody>
            <a:bodyPr anchorCtr="0" anchor="ctr" bIns="45700" lIns="91425" rIns="91425" tIns="45700">
              <a:noAutofit/>
            </a:bodyPr>
            <a:lstStyle/>
            <a:p>
              <a:pPr lvl="0">
                <a:spcBef>
                  <a:spcPts val="0"/>
                </a:spcBef>
                <a:buNone/>
              </a:pPr>
              <a:r>
                <a:t/>
              </a:r>
              <a:endParaRPr/>
            </a:p>
          </p:txBody>
        </p:sp>
        <p:sp>
          <p:nvSpPr>
            <p:cNvPr id="36" name="Shape 36"/>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37" name="Shape 37"/>
          <p:cNvSpPr/>
          <p:nvPr/>
        </p:nvSpPr>
        <p:spPr>
          <a:xfrm>
            <a:off x="0" y="6324600"/>
            <a:ext cx="9144000" cy="5348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38" name="Shape 38"/>
          <p:cNvSpPr txBox="1"/>
          <p:nvPr>
            <p:ph type="title"/>
          </p:nvPr>
        </p:nvSpPr>
        <p:spPr>
          <a:xfrm>
            <a:off x="457200" y="274637"/>
            <a:ext cx="8229600" cy="1143000"/>
          </a:xfrm>
          <a:prstGeom prst="rect">
            <a:avLst/>
          </a:prstGeom>
          <a:noFill/>
          <a:ln>
            <a:noFill/>
          </a:ln>
        </p:spPr>
        <p:txBody>
          <a:bodyPr anchorCtr="0" anchor="b" bIns="91425" lIns="91425" rIns="91425" tIns="91425"/>
          <a:lstStyle>
            <a:lvl1pPr lvl="0" rtl="0" algn="l">
              <a:spcBef>
                <a:spcPts val="0"/>
              </a:spcBef>
              <a:buSzPct val="100000"/>
              <a:buFont typeface="Trebuchet MS"/>
              <a:buNone/>
              <a:defRPr b="1" sz="3600">
                <a:solidFill>
                  <a:schemeClr val="lt2"/>
                </a:solidFill>
                <a:latin typeface="Trebuchet MS"/>
                <a:ea typeface="Trebuchet MS"/>
                <a:cs typeface="Trebuchet MS"/>
                <a:sym typeface="Trebuchet MS"/>
              </a:defRPr>
            </a:lvl1pPr>
            <a:lvl2pPr lvl="1" rtl="0" algn="l">
              <a:spcBef>
                <a:spcPts val="0"/>
              </a:spcBef>
              <a:buSzPct val="100000"/>
              <a:buFont typeface="Trebuchet MS"/>
              <a:buNone/>
              <a:defRPr b="1" sz="3600">
                <a:solidFill>
                  <a:schemeClr val="lt2"/>
                </a:solidFill>
                <a:latin typeface="Trebuchet MS"/>
                <a:ea typeface="Trebuchet MS"/>
                <a:cs typeface="Trebuchet MS"/>
                <a:sym typeface="Trebuchet MS"/>
              </a:defRPr>
            </a:lvl2pPr>
            <a:lvl3pPr lvl="2" rtl="0" algn="l">
              <a:spcBef>
                <a:spcPts val="0"/>
              </a:spcBef>
              <a:buSzPct val="100000"/>
              <a:buFont typeface="Trebuchet MS"/>
              <a:buNone/>
              <a:defRPr b="1" sz="3600">
                <a:solidFill>
                  <a:schemeClr val="lt2"/>
                </a:solidFill>
                <a:latin typeface="Trebuchet MS"/>
                <a:ea typeface="Trebuchet MS"/>
                <a:cs typeface="Trebuchet MS"/>
                <a:sym typeface="Trebuchet MS"/>
              </a:defRPr>
            </a:lvl3pPr>
            <a:lvl4pPr lvl="3" rtl="0" algn="l">
              <a:spcBef>
                <a:spcPts val="0"/>
              </a:spcBef>
              <a:buSzPct val="100000"/>
              <a:buFont typeface="Trebuchet MS"/>
              <a:buNone/>
              <a:defRPr b="1" sz="3600">
                <a:solidFill>
                  <a:schemeClr val="lt2"/>
                </a:solidFill>
                <a:latin typeface="Trebuchet MS"/>
                <a:ea typeface="Trebuchet MS"/>
                <a:cs typeface="Trebuchet MS"/>
                <a:sym typeface="Trebuchet MS"/>
              </a:defRPr>
            </a:lvl4pPr>
            <a:lvl5pPr lvl="4" rtl="0" algn="l">
              <a:spcBef>
                <a:spcPts val="0"/>
              </a:spcBef>
              <a:buSzPct val="100000"/>
              <a:buFont typeface="Trebuchet MS"/>
              <a:buNone/>
              <a:defRPr b="1" sz="3600">
                <a:solidFill>
                  <a:schemeClr val="lt2"/>
                </a:solidFill>
                <a:latin typeface="Trebuchet MS"/>
                <a:ea typeface="Trebuchet MS"/>
                <a:cs typeface="Trebuchet MS"/>
                <a:sym typeface="Trebuchet MS"/>
              </a:defRPr>
            </a:lvl5pPr>
            <a:lvl6pPr lvl="5" rtl="0" algn="l">
              <a:spcBef>
                <a:spcPts val="0"/>
              </a:spcBef>
              <a:buSzPct val="100000"/>
              <a:buFont typeface="Trebuchet MS"/>
              <a:buNone/>
              <a:defRPr b="1" sz="3600">
                <a:solidFill>
                  <a:schemeClr val="lt2"/>
                </a:solidFill>
                <a:latin typeface="Trebuchet MS"/>
                <a:ea typeface="Trebuchet MS"/>
                <a:cs typeface="Trebuchet MS"/>
                <a:sym typeface="Trebuchet MS"/>
              </a:defRPr>
            </a:lvl6pPr>
            <a:lvl7pPr lvl="6" rtl="0" algn="l">
              <a:spcBef>
                <a:spcPts val="0"/>
              </a:spcBef>
              <a:buSzPct val="100000"/>
              <a:buFont typeface="Trebuchet MS"/>
              <a:buNone/>
              <a:defRPr b="1" sz="3600">
                <a:solidFill>
                  <a:schemeClr val="lt2"/>
                </a:solidFill>
                <a:latin typeface="Trebuchet MS"/>
                <a:ea typeface="Trebuchet MS"/>
                <a:cs typeface="Trebuchet MS"/>
                <a:sym typeface="Trebuchet MS"/>
              </a:defRPr>
            </a:lvl7pPr>
            <a:lvl8pPr lvl="7" rtl="0" algn="l">
              <a:spcBef>
                <a:spcPts val="0"/>
              </a:spcBef>
              <a:buSzPct val="100000"/>
              <a:buFont typeface="Trebuchet MS"/>
              <a:buNone/>
              <a:defRPr b="1" sz="3600">
                <a:solidFill>
                  <a:schemeClr val="lt2"/>
                </a:solidFill>
                <a:latin typeface="Trebuchet MS"/>
                <a:ea typeface="Trebuchet MS"/>
                <a:cs typeface="Trebuchet MS"/>
                <a:sym typeface="Trebuchet MS"/>
              </a:defRPr>
            </a:lvl8pPr>
            <a:lvl9pPr lvl="8" rtl="0" algn="l">
              <a:spcBef>
                <a:spcPts val="0"/>
              </a:spcBef>
              <a:buSzPct val="100000"/>
              <a:buFont typeface="Trebuchet MS"/>
              <a:buNone/>
              <a:defRPr b="1" sz="3600">
                <a:solidFill>
                  <a:schemeClr val="lt2"/>
                </a:solidFill>
                <a:latin typeface="Trebuchet MS"/>
                <a:ea typeface="Trebuchet MS"/>
                <a:cs typeface="Trebuchet MS"/>
                <a:sym typeface="Trebuchet MS"/>
              </a:defRPr>
            </a:lvl9pPr>
          </a:lstStyle>
          <a:p/>
        </p:txBody>
      </p:sp>
      <p:sp>
        <p:nvSpPr>
          <p:cNvPr id="39" name="Shape 39"/>
          <p:cNvSpPr txBox="1"/>
          <p:nvPr>
            <p:ph idx="1" type="body"/>
          </p:nvPr>
        </p:nvSpPr>
        <p:spPr>
          <a:xfrm>
            <a:off x="457200" y="1600200"/>
            <a:ext cx="3994500" cy="49677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p:txBody>
      </p:sp>
      <p:sp>
        <p:nvSpPr>
          <p:cNvPr id="40" name="Shape 40"/>
          <p:cNvSpPr txBox="1"/>
          <p:nvPr>
            <p:ph idx="2" type="body"/>
          </p:nvPr>
        </p:nvSpPr>
        <p:spPr>
          <a:xfrm>
            <a:off x="4692273" y="1600200"/>
            <a:ext cx="3994500" cy="49677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1" name="Shape 41"/>
        <p:cNvGrpSpPr/>
        <p:nvPr/>
      </p:nvGrpSpPr>
      <p:grpSpPr>
        <a:xfrm>
          <a:off x="0" y="0"/>
          <a:ext cx="0" cy="0"/>
          <a:chOff x="0" y="0"/>
          <a:chExt cx="0" cy="0"/>
        </a:xfrm>
      </p:grpSpPr>
      <p:sp>
        <p:nvSpPr>
          <p:cNvPr id="42" name="Shape 42"/>
          <p:cNvSpPr/>
          <p:nvPr/>
        </p:nvSpPr>
        <p:spPr>
          <a:xfrm>
            <a:off x="0" y="-1438"/>
            <a:ext cx="9144000" cy="15254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43" name="Shape 43"/>
          <p:cNvGrpSpPr/>
          <p:nvPr/>
        </p:nvGrpSpPr>
        <p:grpSpPr>
          <a:xfrm>
            <a:off x="0" y="-1438"/>
            <a:ext cx="649180" cy="6859503"/>
            <a:chOff x="0" y="-1438"/>
            <a:chExt cx="649180" cy="6859503"/>
          </a:xfrm>
        </p:grpSpPr>
        <p:sp>
          <p:nvSpPr>
            <p:cNvPr id="44" name="Shape 44"/>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45" name="Shape 45"/>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46" name="Shape 46"/>
          <p:cNvGrpSpPr/>
          <p:nvPr/>
        </p:nvGrpSpPr>
        <p:grpSpPr>
          <a:xfrm flipH="1">
            <a:off x="8494493" y="0"/>
            <a:ext cx="649180" cy="6859503"/>
            <a:chOff x="0" y="-1438"/>
            <a:chExt cx="649180" cy="6859503"/>
          </a:xfrm>
        </p:grpSpPr>
        <p:sp>
          <p:nvSpPr>
            <p:cNvPr id="47" name="Shape 47"/>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48" name="Shape 48"/>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49" name="Shape 49"/>
          <p:cNvSpPr/>
          <p:nvPr/>
        </p:nvSpPr>
        <p:spPr>
          <a:xfrm>
            <a:off x="0" y="6324600"/>
            <a:ext cx="9144000" cy="5348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50" name="Shape 50"/>
          <p:cNvSpPr txBox="1"/>
          <p:nvPr>
            <p:ph type="title"/>
          </p:nvPr>
        </p:nvSpPr>
        <p:spPr>
          <a:xfrm>
            <a:off x="457200" y="274637"/>
            <a:ext cx="8229600" cy="1143000"/>
          </a:xfrm>
          <a:prstGeom prst="rect">
            <a:avLst/>
          </a:prstGeom>
          <a:noFill/>
          <a:ln>
            <a:noFill/>
          </a:ln>
        </p:spPr>
        <p:txBody>
          <a:bodyPr anchorCtr="0" anchor="b" bIns="91425" lIns="91425" rIns="91425" tIns="91425"/>
          <a:lstStyle>
            <a:lvl1pPr lvl="0" rtl="0" algn="l">
              <a:spcBef>
                <a:spcPts val="0"/>
              </a:spcBef>
              <a:buSzPct val="100000"/>
              <a:buFont typeface="Trebuchet MS"/>
              <a:buNone/>
              <a:defRPr b="1" sz="3600">
                <a:solidFill>
                  <a:schemeClr val="lt2"/>
                </a:solidFill>
                <a:latin typeface="Trebuchet MS"/>
                <a:ea typeface="Trebuchet MS"/>
                <a:cs typeface="Trebuchet MS"/>
                <a:sym typeface="Trebuchet MS"/>
              </a:defRPr>
            </a:lvl1pPr>
            <a:lvl2pPr lvl="1" rtl="0" algn="l">
              <a:spcBef>
                <a:spcPts val="0"/>
              </a:spcBef>
              <a:buSzPct val="100000"/>
              <a:buFont typeface="Trebuchet MS"/>
              <a:buNone/>
              <a:defRPr b="1" sz="3600">
                <a:solidFill>
                  <a:schemeClr val="lt2"/>
                </a:solidFill>
                <a:latin typeface="Trebuchet MS"/>
                <a:ea typeface="Trebuchet MS"/>
                <a:cs typeface="Trebuchet MS"/>
                <a:sym typeface="Trebuchet MS"/>
              </a:defRPr>
            </a:lvl2pPr>
            <a:lvl3pPr lvl="2" rtl="0" algn="l">
              <a:spcBef>
                <a:spcPts val="0"/>
              </a:spcBef>
              <a:buSzPct val="100000"/>
              <a:buFont typeface="Trebuchet MS"/>
              <a:buNone/>
              <a:defRPr b="1" sz="3600">
                <a:solidFill>
                  <a:schemeClr val="lt2"/>
                </a:solidFill>
                <a:latin typeface="Trebuchet MS"/>
                <a:ea typeface="Trebuchet MS"/>
                <a:cs typeface="Trebuchet MS"/>
                <a:sym typeface="Trebuchet MS"/>
              </a:defRPr>
            </a:lvl3pPr>
            <a:lvl4pPr lvl="3" rtl="0" algn="l">
              <a:spcBef>
                <a:spcPts val="0"/>
              </a:spcBef>
              <a:buSzPct val="100000"/>
              <a:buFont typeface="Trebuchet MS"/>
              <a:buNone/>
              <a:defRPr b="1" sz="3600">
                <a:solidFill>
                  <a:schemeClr val="lt2"/>
                </a:solidFill>
                <a:latin typeface="Trebuchet MS"/>
                <a:ea typeface="Trebuchet MS"/>
                <a:cs typeface="Trebuchet MS"/>
                <a:sym typeface="Trebuchet MS"/>
              </a:defRPr>
            </a:lvl4pPr>
            <a:lvl5pPr lvl="4" rtl="0" algn="l">
              <a:spcBef>
                <a:spcPts val="0"/>
              </a:spcBef>
              <a:buSzPct val="100000"/>
              <a:buFont typeface="Trebuchet MS"/>
              <a:buNone/>
              <a:defRPr b="1" sz="3600">
                <a:solidFill>
                  <a:schemeClr val="lt2"/>
                </a:solidFill>
                <a:latin typeface="Trebuchet MS"/>
                <a:ea typeface="Trebuchet MS"/>
                <a:cs typeface="Trebuchet MS"/>
                <a:sym typeface="Trebuchet MS"/>
              </a:defRPr>
            </a:lvl5pPr>
            <a:lvl6pPr lvl="5" rtl="0" algn="l">
              <a:spcBef>
                <a:spcPts val="0"/>
              </a:spcBef>
              <a:buSzPct val="100000"/>
              <a:buFont typeface="Trebuchet MS"/>
              <a:buNone/>
              <a:defRPr b="1" sz="3600">
                <a:solidFill>
                  <a:schemeClr val="lt2"/>
                </a:solidFill>
                <a:latin typeface="Trebuchet MS"/>
                <a:ea typeface="Trebuchet MS"/>
                <a:cs typeface="Trebuchet MS"/>
                <a:sym typeface="Trebuchet MS"/>
              </a:defRPr>
            </a:lvl6pPr>
            <a:lvl7pPr lvl="6" rtl="0" algn="l">
              <a:spcBef>
                <a:spcPts val="0"/>
              </a:spcBef>
              <a:buSzPct val="100000"/>
              <a:buFont typeface="Trebuchet MS"/>
              <a:buNone/>
              <a:defRPr b="1" sz="3600">
                <a:solidFill>
                  <a:schemeClr val="lt2"/>
                </a:solidFill>
                <a:latin typeface="Trebuchet MS"/>
                <a:ea typeface="Trebuchet MS"/>
                <a:cs typeface="Trebuchet MS"/>
                <a:sym typeface="Trebuchet MS"/>
              </a:defRPr>
            </a:lvl7pPr>
            <a:lvl8pPr lvl="7" rtl="0" algn="l">
              <a:spcBef>
                <a:spcPts val="0"/>
              </a:spcBef>
              <a:buSzPct val="100000"/>
              <a:buFont typeface="Trebuchet MS"/>
              <a:buNone/>
              <a:defRPr b="1" sz="3600">
                <a:solidFill>
                  <a:schemeClr val="lt2"/>
                </a:solidFill>
                <a:latin typeface="Trebuchet MS"/>
                <a:ea typeface="Trebuchet MS"/>
                <a:cs typeface="Trebuchet MS"/>
                <a:sym typeface="Trebuchet MS"/>
              </a:defRPr>
            </a:lvl8pPr>
            <a:lvl9pPr lvl="8" rtl="0" algn="l">
              <a:spcBef>
                <a:spcPts val="0"/>
              </a:spcBef>
              <a:buSzPct val="100000"/>
              <a:buFont typeface="Trebuchet MS"/>
              <a:buNone/>
              <a:defRPr b="1" sz="3600">
                <a:solidFill>
                  <a:schemeClr val="lt2"/>
                </a:solidFill>
                <a:latin typeface="Trebuchet MS"/>
                <a:ea typeface="Trebuchet MS"/>
                <a:cs typeface="Trebuchet MS"/>
                <a:sym typeface="Trebuchet M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1" name="Shape 51"/>
        <p:cNvGrpSpPr/>
        <p:nvPr/>
      </p:nvGrpSpPr>
      <p:grpSpPr>
        <a:xfrm>
          <a:off x="0" y="0"/>
          <a:ext cx="0" cy="0"/>
          <a:chOff x="0" y="0"/>
          <a:chExt cx="0" cy="0"/>
        </a:xfrm>
      </p:grpSpPr>
      <p:sp>
        <p:nvSpPr>
          <p:cNvPr id="52" name="Shape 52"/>
          <p:cNvSpPr/>
          <p:nvPr/>
        </p:nvSpPr>
        <p:spPr>
          <a:xfrm>
            <a:off x="0" y="-1438"/>
            <a:ext cx="9144000" cy="15254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53" name="Shape 53"/>
          <p:cNvGrpSpPr/>
          <p:nvPr/>
        </p:nvGrpSpPr>
        <p:grpSpPr>
          <a:xfrm>
            <a:off x="0" y="-1438"/>
            <a:ext cx="649180" cy="6859503"/>
            <a:chOff x="0" y="-1438"/>
            <a:chExt cx="649180" cy="6859503"/>
          </a:xfrm>
        </p:grpSpPr>
        <p:sp>
          <p:nvSpPr>
            <p:cNvPr id="54" name="Shape 54"/>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55" name="Shape 55"/>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56" name="Shape 56"/>
          <p:cNvGrpSpPr/>
          <p:nvPr/>
        </p:nvGrpSpPr>
        <p:grpSpPr>
          <a:xfrm flipH="1">
            <a:off x="8494493" y="0"/>
            <a:ext cx="649180" cy="6859503"/>
            <a:chOff x="0" y="-1438"/>
            <a:chExt cx="649180" cy="6859503"/>
          </a:xfrm>
        </p:grpSpPr>
        <p:sp>
          <p:nvSpPr>
            <p:cNvPr id="57" name="Shape 57"/>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58" name="Shape 58"/>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59" name="Shape 59"/>
          <p:cNvSpPr/>
          <p:nvPr/>
        </p:nvSpPr>
        <p:spPr>
          <a:xfrm>
            <a:off x="0" y="6324600"/>
            <a:ext cx="9144000" cy="5348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
        <p:nvSpPr>
          <p:cNvPr id="60" name="Shape 60"/>
          <p:cNvSpPr txBox="1"/>
          <p:nvPr>
            <p:ph idx="1" type="body"/>
          </p:nvPr>
        </p:nvSpPr>
        <p:spPr>
          <a:xfrm>
            <a:off x="457200" y="5875078"/>
            <a:ext cx="8229600" cy="692700"/>
          </a:xfrm>
          <a:prstGeom prst="rect">
            <a:avLst/>
          </a:prstGeom>
          <a:noFill/>
          <a:ln>
            <a:noFill/>
          </a:ln>
        </p:spPr>
        <p:txBody>
          <a:bodyPr anchorCtr="0" anchor="t" bIns="91425" lIns="91425" rIns="91425" tIns="91425"/>
          <a:lstStyle>
            <a:lvl1pPr lvl="0" rtl="0" algn="ctr">
              <a:lnSpc>
                <a:spcPct val="100000"/>
              </a:lnSpc>
              <a:spcBef>
                <a:spcPts val="0"/>
              </a:spcBef>
              <a:spcAft>
                <a:spcPts val="0"/>
              </a:spcAft>
              <a:buClr>
                <a:schemeClr val="lt2"/>
              </a:buClr>
              <a:buSzPct val="100000"/>
              <a:buFont typeface="Arial"/>
              <a:buChar char="●"/>
              <a:defRPr sz="1800">
                <a:solidFill>
                  <a:schemeClr val="lt2"/>
                </a:solidFill>
              </a:defRPr>
            </a:lvl1pPr>
            <a:lvl2pPr lvl="1" rtl="0" algn="ctr">
              <a:lnSpc>
                <a:spcPct val="100000"/>
              </a:lnSpc>
              <a:spcBef>
                <a:spcPts val="0"/>
              </a:spcBef>
              <a:spcAft>
                <a:spcPts val="0"/>
              </a:spcAft>
              <a:buClr>
                <a:schemeClr val="lt2"/>
              </a:buClr>
              <a:buSzPct val="100000"/>
              <a:buFont typeface="Courier New"/>
              <a:buChar char="o"/>
              <a:defRPr sz="1800">
                <a:solidFill>
                  <a:schemeClr val="lt2"/>
                </a:solidFill>
              </a:defRPr>
            </a:lvl2pPr>
            <a:lvl3pPr lvl="2" rtl="0" algn="ctr">
              <a:lnSpc>
                <a:spcPct val="100000"/>
              </a:lnSpc>
              <a:spcBef>
                <a:spcPts val="0"/>
              </a:spcBef>
              <a:spcAft>
                <a:spcPts val="0"/>
              </a:spcAft>
              <a:buClr>
                <a:schemeClr val="lt2"/>
              </a:buClr>
              <a:buSzPct val="100000"/>
              <a:buFont typeface="Wingdings"/>
              <a:buChar char="§"/>
              <a:defRPr sz="1800">
                <a:solidFill>
                  <a:schemeClr val="lt2"/>
                </a:solidFill>
              </a:defRPr>
            </a:lvl3pPr>
            <a:lvl4pPr lvl="3" rtl="0" algn="ctr">
              <a:lnSpc>
                <a:spcPct val="100000"/>
              </a:lnSpc>
              <a:spcBef>
                <a:spcPts val="0"/>
              </a:spcBef>
              <a:spcAft>
                <a:spcPts val="0"/>
              </a:spcAft>
              <a:buClr>
                <a:schemeClr val="lt2"/>
              </a:buClr>
              <a:buSzPct val="100000"/>
              <a:buFont typeface="Arial"/>
              <a:buChar char="●"/>
              <a:defRPr sz="1800">
                <a:solidFill>
                  <a:schemeClr val="lt2"/>
                </a:solidFill>
              </a:defRPr>
            </a:lvl4pPr>
            <a:lvl5pPr lvl="4" rtl="0" algn="ctr">
              <a:lnSpc>
                <a:spcPct val="100000"/>
              </a:lnSpc>
              <a:spcBef>
                <a:spcPts val="0"/>
              </a:spcBef>
              <a:spcAft>
                <a:spcPts val="0"/>
              </a:spcAft>
              <a:buClr>
                <a:schemeClr val="lt2"/>
              </a:buClr>
              <a:buSzPct val="100000"/>
              <a:buFont typeface="Courier New"/>
              <a:buChar char="o"/>
              <a:defRPr sz="1800">
                <a:solidFill>
                  <a:schemeClr val="lt2"/>
                </a:solidFill>
              </a:defRPr>
            </a:lvl5pPr>
            <a:lvl6pPr lvl="5" rtl="0" algn="ctr">
              <a:lnSpc>
                <a:spcPct val="100000"/>
              </a:lnSpc>
              <a:spcBef>
                <a:spcPts val="0"/>
              </a:spcBef>
              <a:spcAft>
                <a:spcPts val="0"/>
              </a:spcAft>
              <a:buClr>
                <a:schemeClr val="lt2"/>
              </a:buClr>
              <a:buSzPct val="100000"/>
              <a:buFont typeface="Wingdings"/>
              <a:buChar char="§"/>
              <a:defRPr sz="1800">
                <a:solidFill>
                  <a:schemeClr val="lt2"/>
                </a:solidFill>
              </a:defRPr>
            </a:lvl6pPr>
            <a:lvl7pPr lvl="6" rtl="0" algn="ctr">
              <a:lnSpc>
                <a:spcPct val="100000"/>
              </a:lnSpc>
              <a:spcBef>
                <a:spcPts val="0"/>
              </a:spcBef>
              <a:spcAft>
                <a:spcPts val="0"/>
              </a:spcAft>
              <a:buClr>
                <a:schemeClr val="lt2"/>
              </a:buClr>
              <a:buSzPct val="100000"/>
              <a:buFont typeface="Arial"/>
              <a:buChar char="●"/>
              <a:defRPr sz="1800">
                <a:solidFill>
                  <a:schemeClr val="lt2"/>
                </a:solidFill>
              </a:defRPr>
            </a:lvl7pPr>
            <a:lvl8pPr lvl="7" rtl="0" algn="ctr">
              <a:lnSpc>
                <a:spcPct val="100000"/>
              </a:lnSpc>
              <a:spcBef>
                <a:spcPts val="0"/>
              </a:spcBef>
              <a:spcAft>
                <a:spcPts val="0"/>
              </a:spcAft>
              <a:buClr>
                <a:schemeClr val="lt2"/>
              </a:buClr>
              <a:buSzPct val="100000"/>
              <a:buFont typeface="Courier New"/>
              <a:buChar char="o"/>
              <a:defRPr sz="1800">
                <a:solidFill>
                  <a:schemeClr val="lt2"/>
                </a:solidFill>
              </a:defRPr>
            </a:lvl8pPr>
            <a:lvl9pPr lvl="8" rtl="0" algn="ctr">
              <a:lnSpc>
                <a:spcPct val="100000"/>
              </a:lnSpc>
              <a:spcBef>
                <a:spcPts val="0"/>
              </a:spcBef>
              <a:spcAft>
                <a:spcPts val="0"/>
              </a:spcAft>
              <a:buClr>
                <a:schemeClr val="lt2"/>
              </a:buClr>
              <a:buSzPct val="100000"/>
              <a:buFont typeface="Wingdings"/>
              <a:buChar char="§"/>
              <a:defRPr sz="1800">
                <a:solidFill>
                  <a:schemeClr val="lt2"/>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1" name="Shape 61"/>
        <p:cNvGrpSpPr/>
        <p:nvPr/>
      </p:nvGrpSpPr>
      <p:grpSpPr>
        <a:xfrm>
          <a:off x="0" y="0"/>
          <a:ext cx="0" cy="0"/>
          <a:chOff x="0" y="0"/>
          <a:chExt cx="0" cy="0"/>
        </a:xfrm>
      </p:grpSpPr>
      <p:sp>
        <p:nvSpPr>
          <p:cNvPr id="62" name="Shape 62"/>
          <p:cNvSpPr/>
          <p:nvPr/>
        </p:nvSpPr>
        <p:spPr>
          <a:xfrm>
            <a:off x="0" y="-1438"/>
            <a:ext cx="9144000" cy="1525499"/>
          </a:xfrm>
          <a:prstGeom prst="rect">
            <a:avLst/>
          </a:prstGeom>
          <a:solidFill>
            <a:schemeClr val="dk2">
              <a:alpha val="20000"/>
            </a:schemeClr>
          </a:solidFill>
          <a:ln>
            <a:noFill/>
          </a:ln>
        </p:spPr>
        <p:txBody>
          <a:bodyPr anchorCtr="0" anchor="ctr" bIns="45700" lIns="91425" rIns="91425" tIns="45700">
            <a:noAutofit/>
          </a:bodyPr>
          <a:lstStyle/>
          <a:p>
            <a:pPr lvl="0">
              <a:spcBef>
                <a:spcPts val="0"/>
              </a:spcBef>
              <a:buNone/>
            </a:pPr>
            <a:r>
              <a:t/>
            </a:r>
            <a:endParaRPr/>
          </a:p>
        </p:txBody>
      </p:sp>
      <p:grpSp>
        <p:nvGrpSpPr>
          <p:cNvPr id="63" name="Shape 63"/>
          <p:cNvGrpSpPr/>
          <p:nvPr/>
        </p:nvGrpSpPr>
        <p:grpSpPr>
          <a:xfrm>
            <a:off x="0" y="-1438"/>
            <a:ext cx="649180" cy="6859503"/>
            <a:chOff x="0" y="-1438"/>
            <a:chExt cx="649180" cy="6859503"/>
          </a:xfrm>
        </p:grpSpPr>
        <p:sp>
          <p:nvSpPr>
            <p:cNvPr id="64" name="Shape 64"/>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65" name="Shape 65"/>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grpSp>
        <p:nvGrpSpPr>
          <p:cNvPr id="66" name="Shape 66"/>
          <p:cNvGrpSpPr/>
          <p:nvPr/>
        </p:nvGrpSpPr>
        <p:grpSpPr>
          <a:xfrm flipH="1">
            <a:off x="8494493" y="0"/>
            <a:ext cx="649180" cy="6859503"/>
            <a:chOff x="0" y="-1438"/>
            <a:chExt cx="649180" cy="6859503"/>
          </a:xfrm>
        </p:grpSpPr>
        <p:sp>
          <p:nvSpPr>
            <p:cNvPr id="67" name="Shape 67"/>
            <p:cNvSpPr/>
            <p:nvPr/>
          </p:nvSpPr>
          <p:spPr>
            <a:xfrm>
              <a:off x="0" y="-1438"/>
              <a:ext cx="649180"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sp>
          <p:nvSpPr>
            <p:cNvPr id="68" name="Shape 68"/>
            <p:cNvSpPr/>
            <p:nvPr/>
          </p:nvSpPr>
          <p:spPr>
            <a:xfrm>
              <a:off x="0" y="0"/>
              <a:ext cx="500331" cy="6858065"/>
            </a:xfrm>
            <a:custGeom>
              <a:pathLst>
                <a:path extrusionOk="0" h="6875253" w="500332">
                  <a:moveTo>
                    <a:pt x="0" y="0"/>
                  </a:moveTo>
                  <a:lnTo>
                    <a:pt x="500332" y="0"/>
                  </a:lnTo>
                  <a:lnTo>
                    <a:pt x="301925" y="6875253"/>
                  </a:lnTo>
                  <a:lnTo>
                    <a:pt x="0" y="6875253"/>
                  </a:lnTo>
                  <a:lnTo>
                    <a:pt x="0" y="0"/>
                  </a:lnTo>
                  <a:close/>
                </a:path>
              </a:pathLst>
            </a:custGeom>
            <a:solidFill>
              <a:schemeClr val="dk2">
                <a:alpha val="9803"/>
              </a:schemeClr>
            </a:solidFill>
            <a:ln>
              <a:noFill/>
            </a:ln>
          </p:spPr>
          <p:txBody>
            <a:bodyPr anchorCtr="0" anchor="ctr" bIns="45700" lIns="91425" rIns="91425" tIns="45700">
              <a:noAutofit/>
            </a:bodyPr>
            <a:lstStyle/>
            <a:p>
              <a:pPr lvl="0">
                <a:spcBef>
                  <a:spcPts val="0"/>
                </a:spcBef>
                <a:buNone/>
              </a:pPr>
              <a:r>
                <a:t/>
              </a:r>
              <a:endParaRPr/>
            </a:p>
          </p:txBody>
        </p:sp>
      </p:grpSp>
      <p:sp>
        <p:nvSpPr>
          <p:cNvPr id="69" name="Shape 69"/>
          <p:cNvSpPr/>
          <p:nvPr/>
        </p:nvSpPr>
        <p:spPr>
          <a:xfrm>
            <a:off x="0" y="6324600"/>
            <a:ext cx="9144000" cy="534899"/>
          </a:xfrm>
          <a:prstGeom prst="rect">
            <a:avLst/>
          </a:prstGeom>
          <a:solidFill>
            <a:schemeClr val="dk1">
              <a:alpha val="14901"/>
            </a:schemeClr>
          </a:solidFill>
          <a:ln>
            <a:noFill/>
          </a:ln>
        </p:spPr>
        <p:txBody>
          <a:bodyPr anchorCtr="0" anchor="ctr" bIns="45700" lIns="91425" rIns="91425" tIns="45700">
            <a:noAutofit/>
          </a:bodyPr>
          <a:lstStyle/>
          <a:p>
            <a:pPr lvl="0">
              <a:spcBef>
                <a:spcPts val="0"/>
              </a:spcBef>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chemeClr val="dk2"/>
            </a:gs>
            <a:gs pos="100000">
              <a:schemeClr val="dk1"/>
            </a:gs>
          </a:gsLst>
          <a:path path="circle">
            <a:fillToRect b="50%" l="50%" r="50%" t="50%"/>
          </a:path>
          <a:tileRect/>
        </a:gra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7"/>
            <a:ext cx="8229600" cy="1143000"/>
          </a:xfrm>
          <a:prstGeom prst="rect">
            <a:avLst/>
          </a:prstGeom>
          <a:noFill/>
          <a:ln>
            <a:noFill/>
          </a:ln>
        </p:spPr>
        <p:txBody>
          <a:bodyPr anchorCtr="0" anchor="b" bIns="91425" lIns="91425" rIns="91425" tIns="91425"/>
          <a:lstStyle>
            <a:lvl1pPr lvl="0"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1pPr>
            <a:lvl2pPr lvl="1"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2pPr>
            <a:lvl3pPr lvl="2"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3pPr>
            <a:lvl4pPr lvl="3"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4pPr>
            <a:lvl5pPr lvl="4"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5pPr>
            <a:lvl6pPr lvl="5"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6pPr>
            <a:lvl7pPr lvl="6"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7pPr>
            <a:lvl8pPr lvl="7"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8pPr>
            <a:lvl9pPr lvl="8" rtl="0" algn="l">
              <a:spcBef>
                <a:spcPts val="0"/>
              </a:spcBef>
              <a:buClr>
                <a:schemeClr val="lt2"/>
              </a:buClr>
              <a:buSzPct val="100000"/>
              <a:buFont typeface="Trebuchet MS"/>
              <a:buNone/>
              <a:defRPr b="1" i="0" sz="3600" u="none" cap="none" strike="noStrike">
                <a:solidFill>
                  <a:schemeClr val="lt2"/>
                </a:solidFill>
                <a:latin typeface="Trebuchet MS"/>
                <a:ea typeface="Trebuchet MS"/>
                <a:cs typeface="Trebuchet MS"/>
                <a:sym typeface="Trebuchet MS"/>
              </a:defRPr>
            </a:lvl9pPr>
          </a:lstStyle>
          <a:p/>
        </p:txBody>
      </p:sp>
      <p:sp>
        <p:nvSpPr>
          <p:cNvPr id="7" name="Shape 7"/>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lvl="0" rtl="0" algn="l">
              <a:spcBef>
                <a:spcPts val="600"/>
              </a:spcBef>
              <a:buClr>
                <a:schemeClr val="lt1"/>
              </a:buClr>
              <a:buSzPct val="100000"/>
              <a:buFont typeface="Arial"/>
              <a:buChar char="●"/>
              <a:defRPr b="0" i="0" sz="3000" u="none" cap="none" strike="noStrike">
                <a:solidFill>
                  <a:schemeClr val="lt1"/>
                </a:solidFill>
                <a:latin typeface="Trebuchet MS"/>
                <a:ea typeface="Trebuchet MS"/>
                <a:cs typeface="Trebuchet MS"/>
                <a:sym typeface="Trebuchet MS"/>
              </a:defRPr>
            </a:lvl1pPr>
            <a:lvl2pPr lvl="1" rtl="0" algn="l">
              <a:spcBef>
                <a:spcPts val="480"/>
              </a:spcBef>
              <a:buClr>
                <a:schemeClr val="lt1"/>
              </a:buClr>
              <a:buSzPct val="100000"/>
              <a:buFont typeface="Courier New"/>
              <a:buChar char="o"/>
              <a:defRPr b="0" i="0" sz="2400" u="none" cap="none" strike="noStrike">
                <a:solidFill>
                  <a:schemeClr val="lt1"/>
                </a:solidFill>
                <a:latin typeface="Trebuchet MS"/>
                <a:ea typeface="Trebuchet MS"/>
                <a:cs typeface="Trebuchet MS"/>
                <a:sym typeface="Trebuchet MS"/>
              </a:defRPr>
            </a:lvl2pPr>
            <a:lvl3pPr lvl="2" rtl="0" algn="l">
              <a:spcBef>
                <a:spcPts val="480"/>
              </a:spcBef>
              <a:buClr>
                <a:schemeClr val="lt1"/>
              </a:buClr>
              <a:buSzPct val="100000"/>
              <a:buFont typeface="Wingdings"/>
              <a:buChar char="§"/>
              <a:defRPr b="0" i="0" sz="2400" u="none" cap="none" strike="noStrike">
                <a:solidFill>
                  <a:schemeClr val="lt1"/>
                </a:solidFill>
                <a:latin typeface="Trebuchet MS"/>
                <a:ea typeface="Trebuchet MS"/>
                <a:cs typeface="Trebuchet MS"/>
                <a:sym typeface="Trebuchet MS"/>
              </a:defRPr>
            </a:lvl3pPr>
            <a:lvl4pPr lvl="3" rtl="0" algn="l">
              <a:spcBef>
                <a:spcPts val="360"/>
              </a:spcBef>
              <a:buClr>
                <a:schemeClr val="lt1"/>
              </a:buClr>
              <a:buSzPct val="100000"/>
              <a:buFont typeface="Arial"/>
              <a:buChar char="●"/>
              <a:defRPr b="0" i="0" sz="1800" u="none" cap="none" strike="noStrike">
                <a:solidFill>
                  <a:schemeClr val="lt1"/>
                </a:solidFill>
                <a:latin typeface="Trebuchet MS"/>
                <a:ea typeface="Trebuchet MS"/>
                <a:cs typeface="Trebuchet MS"/>
                <a:sym typeface="Trebuchet MS"/>
              </a:defRPr>
            </a:lvl4pPr>
            <a:lvl5pPr lvl="4" rtl="0" algn="l">
              <a:spcBef>
                <a:spcPts val="360"/>
              </a:spcBef>
              <a:buClr>
                <a:schemeClr val="lt1"/>
              </a:buClr>
              <a:buSzPct val="100000"/>
              <a:buFont typeface="Courier New"/>
              <a:buChar char="o"/>
              <a:defRPr b="0" i="0" sz="1800" u="none" cap="none" strike="noStrike">
                <a:solidFill>
                  <a:schemeClr val="lt1"/>
                </a:solidFill>
                <a:latin typeface="Trebuchet MS"/>
                <a:ea typeface="Trebuchet MS"/>
                <a:cs typeface="Trebuchet MS"/>
                <a:sym typeface="Trebuchet MS"/>
              </a:defRPr>
            </a:lvl5pPr>
            <a:lvl6pPr lvl="5" rtl="0" algn="l">
              <a:spcBef>
                <a:spcPts val="360"/>
              </a:spcBef>
              <a:buClr>
                <a:schemeClr val="lt1"/>
              </a:buClr>
              <a:buSzPct val="100000"/>
              <a:buFont typeface="Wingdings"/>
              <a:buChar char="§"/>
              <a:defRPr b="0" i="0" sz="1800" u="none" cap="none" strike="noStrike">
                <a:solidFill>
                  <a:schemeClr val="lt1"/>
                </a:solidFill>
                <a:latin typeface="Trebuchet MS"/>
                <a:ea typeface="Trebuchet MS"/>
                <a:cs typeface="Trebuchet MS"/>
                <a:sym typeface="Trebuchet MS"/>
              </a:defRPr>
            </a:lvl6pPr>
            <a:lvl7pPr lvl="6" rtl="0" algn="l">
              <a:spcBef>
                <a:spcPts val="360"/>
              </a:spcBef>
              <a:buClr>
                <a:schemeClr val="lt1"/>
              </a:buClr>
              <a:buSzPct val="100000"/>
              <a:buFont typeface="Arial"/>
              <a:buChar char="●"/>
              <a:defRPr b="0" i="0" sz="1800" u="none" cap="none" strike="noStrike">
                <a:solidFill>
                  <a:schemeClr val="lt1"/>
                </a:solidFill>
                <a:latin typeface="Trebuchet MS"/>
                <a:ea typeface="Trebuchet MS"/>
                <a:cs typeface="Trebuchet MS"/>
                <a:sym typeface="Trebuchet MS"/>
              </a:defRPr>
            </a:lvl7pPr>
            <a:lvl8pPr lvl="7" rtl="0" algn="l">
              <a:spcBef>
                <a:spcPts val="360"/>
              </a:spcBef>
              <a:buClr>
                <a:schemeClr val="lt1"/>
              </a:buClr>
              <a:buSzPct val="100000"/>
              <a:buFont typeface="Courier New"/>
              <a:buChar char="o"/>
              <a:defRPr b="0" i="0" sz="1800" u="none" cap="none" strike="noStrike">
                <a:solidFill>
                  <a:schemeClr val="lt1"/>
                </a:solidFill>
                <a:latin typeface="Trebuchet MS"/>
                <a:ea typeface="Trebuchet MS"/>
                <a:cs typeface="Trebuchet MS"/>
                <a:sym typeface="Trebuchet MS"/>
              </a:defRPr>
            </a:lvl8pPr>
            <a:lvl9pPr lvl="8" rtl="0" algn="l">
              <a:spcBef>
                <a:spcPts val="360"/>
              </a:spcBef>
              <a:buClr>
                <a:schemeClr val="lt1"/>
              </a:buClr>
              <a:buSzPct val="100000"/>
              <a:buFont typeface="Wingdings"/>
              <a:buChar char="§"/>
              <a:defRPr b="0" i="0" sz="1800" u="none" cap="none" strike="noStrike">
                <a:solidFill>
                  <a:schemeClr val="lt1"/>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2.png"/><Relationship Id="rId4" Type="http://schemas.openxmlformats.org/officeDocument/2006/relationships/image" Target="../media/image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04.png"/><Relationship Id="rId4" Type="http://schemas.openxmlformats.org/officeDocument/2006/relationships/image" Target="../media/image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07.png"/><Relationship Id="rId4" Type="http://schemas.openxmlformats.org/officeDocument/2006/relationships/image" Target="../media/image06.png"/><Relationship Id="rId5" Type="http://schemas.openxmlformats.org/officeDocument/2006/relationships/image" Target="../media/image09.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evernote.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georgiasouthern.libguides.com/food2" TargetMode="External"/><Relationship Id="rId4" Type="http://schemas.openxmlformats.org/officeDocument/2006/relationships/hyperlink" Target="http://georgiasouthern.libguides.com/bbw" TargetMode="External"/><Relationship Id="rId5" Type="http://schemas.openxmlformats.org/officeDocument/2006/relationships/hyperlink" Target="http://goo.gl/6YKK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mailto:rbaker@georgiasouthern.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0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hyperlink" Target="http://www.makeuseof.com/tag/6-ways-to-add-your-information-to-evernot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01.png"/><Relationship Id="rId4" Type="http://schemas.openxmlformats.org/officeDocument/2006/relationships/image" Target="../media/image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ctrTitle"/>
          </p:nvPr>
        </p:nvSpPr>
        <p:spPr>
          <a:xfrm>
            <a:off x="685800" y="2090913"/>
            <a:ext cx="7772400" cy="1650599"/>
          </a:xfrm>
          <a:prstGeom prst="rect">
            <a:avLst/>
          </a:prstGeom>
        </p:spPr>
        <p:txBody>
          <a:bodyPr anchorCtr="0" anchor="b" bIns="91425" lIns="91425" rIns="91425" tIns="91425">
            <a:noAutofit/>
          </a:bodyPr>
          <a:lstStyle/>
          <a:p>
            <a:pPr lvl="0">
              <a:spcBef>
                <a:spcPts val="0"/>
              </a:spcBef>
              <a:buNone/>
            </a:pPr>
            <a:r>
              <a:rPr lang="en">
                <a:solidFill>
                  <a:srgbClr val="EFEFEF"/>
                </a:solidFill>
              </a:rPr>
              <a:t>Scooping, Clipping and Snipping</a:t>
            </a:r>
          </a:p>
        </p:txBody>
      </p:sp>
      <p:sp>
        <p:nvSpPr>
          <p:cNvPr id="75" name="Shape 75"/>
          <p:cNvSpPr txBox="1"/>
          <p:nvPr>
            <p:ph idx="1" type="subTitle"/>
          </p:nvPr>
        </p:nvSpPr>
        <p:spPr>
          <a:xfrm>
            <a:off x="618900" y="3886200"/>
            <a:ext cx="7772400" cy="878099"/>
          </a:xfrm>
          <a:prstGeom prst="rect">
            <a:avLst/>
          </a:prstGeom>
        </p:spPr>
        <p:txBody>
          <a:bodyPr anchorCtr="0" anchor="t" bIns="91425" lIns="91425" rIns="91425" tIns="91425">
            <a:noAutofit/>
          </a:bodyPr>
          <a:lstStyle/>
          <a:p>
            <a:pPr lvl="0">
              <a:spcBef>
                <a:spcPts val="0"/>
              </a:spcBef>
              <a:buNone/>
            </a:pPr>
            <a:r>
              <a:rPr lang="en">
                <a:solidFill>
                  <a:srgbClr val="EFEFEF"/>
                </a:solidFill>
              </a:rPr>
              <a:t>leveraging the power of curation tools to enhance libguide design and use</a:t>
            </a:r>
          </a:p>
        </p:txBody>
      </p:sp>
      <p:sp>
        <p:nvSpPr>
          <p:cNvPr id="76" name="Shape 76"/>
          <p:cNvSpPr txBox="1"/>
          <p:nvPr/>
        </p:nvSpPr>
        <p:spPr>
          <a:xfrm>
            <a:off x="5626875" y="5532850"/>
            <a:ext cx="2559300" cy="1192199"/>
          </a:xfrm>
          <a:prstGeom prst="rect">
            <a:avLst/>
          </a:prstGeom>
          <a:noFill/>
          <a:ln cap="flat" cmpd="sng" w="9525">
            <a:solidFill>
              <a:srgbClr val="FFFFFF"/>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i="1" lang="en" sz="1200">
                <a:solidFill>
                  <a:srgbClr val="FFFFFF"/>
                </a:solidFill>
              </a:rPr>
              <a:t>presented by Ruth Baker</a:t>
            </a:r>
          </a:p>
          <a:p>
            <a:pPr lvl="0" rtl="0">
              <a:spcBef>
                <a:spcPts val="0"/>
              </a:spcBef>
              <a:buNone/>
            </a:pPr>
            <a:r>
              <a:t/>
            </a:r>
            <a:endParaRPr i="1" sz="1200">
              <a:solidFill>
                <a:srgbClr val="FFFFFF"/>
              </a:solidFill>
            </a:endParaRPr>
          </a:p>
          <a:p>
            <a:pPr lvl="0" rtl="0">
              <a:spcBef>
                <a:spcPts val="0"/>
              </a:spcBef>
              <a:buNone/>
            </a:pPr>
            <a:r>
              <a:rPr i="1" lang="en" sz="1200">
                <a:solidFill>
                  <a:srgbClr val="FFFFFF"/>
                </a:solidFill>
              </a:rPr>
              <a:t>Learning Commons Librarian</a:t>
            </a:r>
          </a:p>
          <a:p>
            <a:pPr lvl="0" rtl="0">
              <a:spcBef>
                <a:spcPts val="0"/>
              </a:spcBef>
              <a:buNone/>
            </a:pPr>
            <a:r>
              <a:rPr i="1" lang="en" sz="1200">
                <a:solidFill>
                  <a:srgbClr val="FFFFFF"/>
                </a:solidFill>
              </a:rPr>
              <a:t>Zach S. Henderson Library</a:t>
            </a:r>
          </a:p>
          <a:p>
            <a:pPr lvl="0">
              <a:spcBef>
                <a:spcPts val="0"/>
              </a:spcBef>
              <a:buNone/>
            </a:pPr>
            <a:r>
              <a:rPr i="1" lang="en" sz="1200">
                <a:solidFill>
                  <a:srgbClr val="FFFFFF"/>
                </a:solidFill>
              </a:rPr>
              <a:t>Georgia Southern University</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sp>
        <p:nvSpPr>
          <p:cNvPr id="134" name="Shape 134"/>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Evernote Mobile: iPad (iOS7)</a:t>
            </a:r>
          </a:p>
        </p:txBody>
      </p:sp>
      <p:sp>
        <p:nvSpPr>
          <p:cNvPr id="135" name="Shape 135"/>
          <p:cNvSpPr txBox="1"/>
          <p:nvPr>
            <p:ph idx="1" type="body"/>
          </p:nvPr>
        </p:nvSpPr>
        <p:spPr>
          <a:xfrm>
            <a:off x="457200" y="1600200"/>
            <a:ext cx="3994500" cy="4967700"/>
          </a:xfrm>
          <a:prstGeom prst="rect">
            <a:avLst/>
          </a:prstGeom>
        </p:spPr>
        <p:txBody>
          <a:bodyPr anchorCtr="0" anchor="t" bIns="91425" lIns="91425" rIns="91425" tIns="91425">
            <a:noAutofit/>
          </a:bodyPr>
          <a:lstStyle/>
          <a:p>
            <a:pPr lvl="0">
              <a:spcBef>
                <a:spcPts val="0"/>
              </a:spcBef>
              <a:buNone/>
            </a:pPr>
            <a:r>
              <a:rPr lang="en"/>
              <a:t>iPhone</a:t>
            </a:r>
          </a:p>
        </p:txBody>
      </p:sp>
      <p:sp>
        <p:nvSpPr>
          <p:cNvPr id="136" name="Shape 136"/>
          <p:cNvSpPr txBox="1"/>
          <p:nvPr>
            <p:ph idx="2" type="body"/>
          </p:nvPr>
        </p:nvSpPr>
        <p:spPr>
          <a:xfrm>
            <a:off x="4692273" y="1600200"/>
            <a:ext cx="3994500" cy="4967700"/>
          </a:xfrm>
          <a:prstGeom prst="rect">
            <a:avLst/>
          </a:prstGeom>
        </p:spPr>
        <p:txBody>
          <a:bodyPr anchorCtr="0" anchor="t" bIns="91425" lIns="91425" rIns="91425" tIns="91425">
            <a:noAutofit/>
          </a:bodyPr>
          <a:lstStyle/>
          <a:p>
            <a:pPr lvl="0">
              <a:spcBef>
                <a:spcPts val="0"/>
              </a:spcBef>
              <a:buNone/>
            </a:pPr>
            <a:r>
              <a:rPr lang="en"/>
              <a:t>iPad</a:t>
            </a:r>
          </a:p>
        </p:txBody>
      </p:sp>
      <p:pic>
        <p:nvPicPr>
          <p:cNvPr id="137" name="Shape 137"/>
          <p:cNvPicPr preferRelativeResize="0"/>
          <p:nvPr/>
        </p:nvPicPr>
        <p:blipFill>
          <a:blip r:embed="rId3">
            <a:alphaModFix/>
          </a:blip>
          <a:stretch>
            <a:fillRect/>
          </a:stretch>
        </p:blipFill>
        <p:spPr>
          <a:xfrm>
            <a:off x="457200" y="1659950"/>
            <a:ext cx="4980423" cy="4967700"/>
          </a:xfrm>
          <a:prstGeom prst="rect">
            <a:avLst/>
          </a:prstGeom>
          <a:noFill/>
          <a:ln>
            <a:noFill/>
          </a:ln>
        </p:spPr>
      </p:pic>
      <p:pic>
        <p:nvPicPr>
          <p:cNvPr id="138" name="Shape 138"/>
          <p:cNvPicPr preferRelativeResize="0"/>
          <p:nvPr/>
        </p:nvPicPr>
        <p:blipFill>
          <a:blip r:embed="rId4">
            <a:alphaModFix/>
          </a:blip>
          <a:stretch>
            <a:fillRect/>
          </a:stretch>
        </p:blipFill>
        <p:spPr>
          <a:xfrm>
            <a:off x="2767599" y="2056499"/>
            <a:ext cx="6080599" cy="45711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Evernote Mobile: iPhone (iOS7)</a:t>
            </a:r>
          </a:p>
        </p:txBody>
      </p:sp>
      <p:pic>
        <p:nvPicPr>
          <p:cNvPr id="144" name="Shape 144"/>
          <p:cNvPicPr preferRelativeResize="0"/>
          <p:nvPr/>
        </p:nvPicPr>
        <p:blipFill>
          <a:blip r:embed="rId3">
            <a:alphaModFix/>
          </a:blip>
          <a:stretch>
            <a:fillRect/>
          </a:stretch>
        </p:blipFill>
        <p:spPr>
          <a:xfrm>
            <a:off x="994600" y="1567125"/>
            <a:ext cx="3493950" cy="4953751"/>
          </a:xfrm>
          <a:prstGeom prst="rect">
            <a:avLst/>
          </a:prstGeom>
          <a:noFill/>
          <a:ln>
            <a:noFill/>
          </a:ln>
        </p:spPr>
      </p:pic>
      <p:pic>
        <p:nvPicPr>
          <p:cNvPr id="145" name="Shape 145"/>
          <p:cNvPicPr preferRelativeResize="0"/>
          <p:nvPr/>
        </p:nvPicPr>
        <p:blipFill>
          <a:blip r:embed="rId4">
            <a:alphaModFix/>
          </a:blip>
          <a:stretch>
            <a:fillRect/>
          </a:stretch>
        </p:blipFill>
        <p:spPr>
          <a:xfrm>
            <a:off x="4828275" y="1567125"/>
            <a:ext cx="3493950" cy="49537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Evernote Mobile: Android</a:t>
            </a:r>
          </a:p>
        </p:txBody>
      </p:sp>
      <p:pic>
        <p:nvPicPr>
          <p:cNvPr id="151" name="Shape 151"/>
          <p:cNvPicPr preferRelativeResize="0"/>
          <p:nvPr/>
        </p:nvPicPr>
        <p:blipFill>
          <a:blip r:embed="rId3">
            <a:alphaModFix/>
          </a:blip>
          <a:stretch>
            <a:fillRect/>
          </a:stretch>
        </p:blipFill>
        <p:spPr>
          <a:xfrm>
            <a:off x="287225" y="1624325"/>
            <a:ext cx="3325224" cy="4830099"/>
          </a:xfrm>
          <a:prstGeom prst="rect">
            <a:avLst/>
          </a:prstGeom>
          <a:noFill/>
          <a:ln>
            <a:noFill/>
          </a:ln>
        </p:spPr>
      </p:pic>
      <p:pic>
        <p:nvPicPr>
          <p:cNvPr id="152" name="Shape 152"/>
          <p:cNvPicPr preferRelativeResize="0"/>
          <p:nvPr/>
        </p:nvPicPr>
        <p:blipFill>
          <a:blip r:embed="rId4">
            <a:alphaModFix/>
          </a:blip>
          <a:stretch>
            <a:fillRect/>
          </a:stretch>
        </p:blipFill>
        <p:spPr>
          <a:xfrm>
            <a:off x="3168500" y="1624325"/>
            <a:ext cx="3306150" cy="4903798"/>
          </a:xfrm>
          <a:prstGeom prst="rect">
            <a:avLst/>
          </a:prstGeom>
          <a:noFill/>
          <a:ln>
            <a:noFill/>
          </a:ln>
        </p:spPr>
      </p:pic>
      <p:pic>
        <p:nvPicPr>
          <p:cNvPr id="153" name="Shape 153"/>
          <p:cNvPicPr preferRelativeResize="0"/>
          <p:nvPr/>
        </p:nvPicPr>
        <p:blipFill>
          <a:blip r:embed="rId5">
            <a:alphaModFix/>
          </a:blip>
          <a:stretch>
            <a:fillRect/>
          </a:stretch>
        </p:blipFill>
        <p:spPr>
          <a:xfrm rot="426000">
            <a:off x="4591023" y="1471724"/>
            <a:ext cx="3157649" cy="5541300"/>
          </a:xfrm>
          <a:prstGeom prst="rect">
            <a:avLst/>
          </a:prstGeom>
          <a:noFill/>
          <a:ln>
            <a:noFill/>
          </a:ln>
        </p:spPr>
      </p:pic>
      <p:pic>
        <p:nvPicPr>
          <p:cNvPr id="154" name="Shape 154"/>
          <p:cNvPicPr preferRelativeResize="0"/>
          <p:nvPr/>
        </p:nvPicPr>
        <p:blipFill>
          <a:blip r:embed="rId6">
            <a:alphaModFix/>
          </a:blip>
          <a:stretch>
            <a:fillRect/>
          </a:stretch>
        </p:blipFill>
        <p:spPr>
          <a:xfrm rot="425998">
            <a:off x="6008148" y="1772424"/>
            <a:ext cx="3174575" cy="55763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Scoop.It--What’s New</a:t>
            </a:r>
          </a:p>
        </p:txBody>
      </p:sp>
      <p:pic>
        <p:nvPicPr>
          <p:cNvPr id="160" name="Shape 160"/>
          <p:cNvPicPr preferRelativeResize="0"/>
          <p:nvPr/>
        </p:nvPicPr>
        <p:blipFill>
          <a:blip r:embed="rId3">
            <a:alphaModFix/>
          </a:blip>
          <a:stretch>
            <a:fillRect/>
          </a:stretch>
        </p:blipFill>
        <p:spPr>
          <a:xfrm>
            <a:off x="783100" y="1829425"/>
            <a:ext cx="7715250" cy="4362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 name="Shape 164"/>
        <p:cNvGrpSpPr/>
        <p:nvPr/>
      </p:nvGrpSpPr>
      <p:grpSpPr>
        <a:xfrm>
          <a:off x="0" y="0"/>
          <a:ext cx="0" cy="0"/>
          <a:chOff x="0" y="0"/>
          <a:chExt cx="0" cy="0"/>
        </a:xfrm>
      </p:grpSpPr>
      <p:sp>
        <p:nvSpPr>
          <p:cNvPr id="165" name="Shape 165"/>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ScoopIt for PC/Web (Windows XP)</a:t>
            </a:r>
          </a:p>
        </p:txBody>
      </p:sp>
      <p:pic>
        <p:nvPicPr>
          <p:cNvPr id="166" name="Shape 166"/>
          <p:cNvPicPr preferRelativeResize="0"/>
          <p:nvPr/>
        </p:nvPicPr>
        <p:blipFill>
          <a:blip r:embed="rId3">
            <a:alphaModFix/>
          </a:blip>
          <a:stretch>
            <a:fillRect/>
          </a:stretch>
        </p:blipFill>
        <p:spPr>
          <a:xfrm>
            <a:off x="273825" y="1542450"/>
            <a:ext cx="8596348" cy="5081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sp>
        <p:nvSpPr>
          <p:cNvPr id="171" name="Shape 171"/>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ScoopIt for Mac</a:t>
            </a:r>
          </a:p>
        </p:txBody>
      </p:sp>
      <p:pic>
        <p:nvPicPr>
          <p:cNvPr id="172" name="Shape 172"/>
          <p:cNvPicPr preferRelativeResize="0"/>
          <p:nvPr/>
        </p:nvPicPr>
        <p:blipFill>
          <a:blip r:embed="rId3">
            <a:alphaModFix/>
          </a:blip>
          <a:stretch>
            <a:fillRect/>
          </a:stretch>
        </p:blipFill>
        <p:spPr>
          <a:xfrm>
            <a:off x="260725" y="1745500"/>
            <a:ext cx="8782847" cy="4940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x="0" y="0"/>
          <a:ext cx="0" cy="0"/>
          <a:chOff x="0" y="0"/>
          <a:chExt cx="0" cy="0"/>
        </a:xfrm>
      </p:grpSpPr>
      <p:sp>
        <p:nvSpPr>
          <p:cNvPr id="177" name="Shape 177"/>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ScoopIt Mobile: iPad/Mac</a:t>
            </a:r>
          </a:p>
        </p:txBody>
      </p:sp>
      <p:sp>
        <p:nvSpPr>
          <p:cNvPr id="178" name="Shape 178"/>
          <p:cNvSpPr txBox="1"/>
          <p:nvPr/>
        </p:nvSpPr>
        <p:spPr>
          <a:xfrm>
            <a:off x="1252725" y="2970575"/>
            <a:ext cx="1371599" cy="457200"/>
          </a:xfrm>
          <a:prstGeom prst="rect">
            <a:avLst/>
          </a:prstGeom>
          <a:noFill/>
          <a:ln>
            <a:noFill/>
          </a:ln>
        </p:spPr>
        <p:txBody>
          <a:bodyPr anchorCtr="0" anchor="ctr" bIns="91425" lIns="91425" rIns="91425" tIns="91425">
            <a:noAutofit/>
          </a:bodyPr>
          <a:lstStyle/>
          <a:p>
            <a:pPr lvl="0">
              <a:spcBef>
                <a:spcPts val="0"/>
              </a:spcBef>
              <a:buNone/>
            </a:pPr>
            <a:r>
              <a:rPr lang="en"/>
              <a:t>2013-10-08 08.56.22</a:t>
            </a:r>
          </a:p>
        </p:txBody>
      </p:sp>
      <p:pic>
        <p:nvPicPr>
          <p:cNvPr id="179" name="Shape 179"/>
          <p:cNvPicPr preferRelativeResize="0"/>
          <p:nvPr/>
        </p:nvPicPr>
        <p:blipFill>
          <a:blip r:embed="rId3">
            <a:alphaModFix/>
          </a:blip>
          <a:stretch>
            <a:fillRect/>
          </a:stretch>
        </p:blipFill>
        <p:spPr>
          <a:xfrm>
            <a:off x="72400" y="1417650"/>
            <a:ext cx="4229724" cy="5042499"/>
          </a:xfrm>
          <a:prstGeom prst="rect">
            <a:avLst/>
          </a:prstGeom>
          <a:noFill/>
          <a:ln>
            <a:noFill/>
          </a:ln>
        </p:spPr>
      </p:pic>
      <p:pic>
        <p:nvPicPr>
          <p:cNvPr id="180" name="Shape 180"/>
          <p:cNvPicPr preferRelativeResize="0"/>
          <p:nvPr/>
        </p:nvPicPr>
        <p:blipFill>
          <a:blip r:embed="rId4">
            <a:alphaModFix/>
          </a:blip>
          <a:stretch>
            <a:fillRect/>
          </a:stretch>
        </p:blipFill>
        <p:spPr>
          <a:xfrm>
            <a:off x="4406775" y="1496075"/>
            <a:ext cx="4737224" cy="5042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x="0" y="0"/>
          <a:ext cx="0" cy="0"/>
          <a:chOff x="0" y="0"/>
          <a:chExt cx="0" cy="0"/>
        </a:xfrm>
      </p:grpSpPr>
      <p:sp>
        <p:nvSpPr>
          <p:cNvPr id="185" name="Shape 185"/>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Feedly: Mac/Android</a:t>
            </a:r>
          </a:p>
        </p:txBody>
      </p:sp>
      <p:pic>
        <p:nvPicPr>
          <p:cNvPr id="186" name="Shape 186"/>
          <p:cNvPicPr preferRelativeResize="0"/>
          <p:nvPr/>
        </p:nvPicPr>
        <p:blipFill>
          <a:blip r:embed="rId3">
            <a:alphaModFix/>
          </a:blip>
          <a:stretch>
            <a:fillRect/>
          </a:stretch>
        </p:blipFill>
        <p:spPr>
          <a:xfrm>
            <a:off x="141450" y="1535200"/>
            <a:ext cx="5290099" cy="5222023"/>
          </a:xfrm>
          <a:prstGeom prst="rect">
            <a:avLst/>
          </a:prstGeom>
          <a:noFill/>
          <a:ln>
            <a:noFill/>
          </a:ln>
        </p:spPr>
      </p:pic>
      <p:pic>
        <p:nvPicPr>
          <p:cNvPr id="187" name="Shape 187"/>
          <p:cNvPicPr preferRelativeResize="0"/>
          <p:nvPr/>
        </p:nvPicPr>
        <p:blipFill>
          <a:blip r:embed="rId4">
            <a:alphaModFix/>
          </a:blip>
          <a:stretch>
            <a:fillRect/>
          </a:stretch>
        </p:blipFill>
        <p:spPr>
          <a:xfrm>
            <a:off x="1442875" y="2054725"/>
            <a:ext cx="4660175" cy="4515600"/>
          </a:xfrm>
          <a:prstGeom prst="rect">
            <a:avLst/>
          </a:prstGeom>
          <a:noFill/>
          <a:ln>
            <a:noFill/>
          </a:ln>
        </p:spPr>
      </p:pic>
      <p:pic>
        <p:nvPicPr>
          <p:cNvPr id="188" name="Shape 188"/>
          <p:cNvPicPr preferRelativeResize="0"/>
          <p:nvPr/>
        </p:nvPicPr>
        <p:blipFill>
          <a:blip r:embed="rId5">
            <a:alphaModFix/>
          </a:blip>
          <a:stretch>
            <a:fillRect/>
          </a:stretch>
        </p:blipFill>
        <p:spPr>
          <a:xfrm rot="677980">
            <a:off x="5663693" y="1610700"/>
            <a:ext cx="3038964" cy="54036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sp>
        <p:nvSpPr>
          <p:cNvPr id="193" name="Shape 193"/>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Putting It All Together</a:t>
            </a:r>
          </a:p>
        </p:txBody>
      </p:sp>
      <p:sp>
        <p:nvSpPr>
          <p:cNvPr id="194" name="Shape 194"/>
          <p:cNvSpPr txBox="1"/>
          <p:nvPr>
            <p:ph idx="1" type="body"/>
          </p:nvPr>
        </p:nvSpPr>
        <p:spPr>
          <a:xfrm>
            <a:off x="457200" y="1600200"/>
            <a:ext cx="8229600" cy="4967700"/>
          </a:xfrm>
          <a:prstGeom prst="rect">
            <a:avLst/>
          </a:prstGeom>
        </p:spPr>
        <p:txBody>
          <a:bodyPr anchorCtr="0" anchor="t" bIns="91425" lIns="91425" rIns="91425" tIns="91425">
            <a:noAutofit/>
          </a:bodyPr>
          <a:lstStyle/>
          <a:p>
            <a:pPr lvl="0" rtl="0" algn="ctr">
              <a:spcBef>
                <a:spcPts val="0"/>
              </a:spcBef>
              <a:buNone/>
            </a:pPr>
            <a:r>
              <a:rPr lang="en"/>
              <a:t>LibGuide Development</a:t>
            </a:r>
          </a:p>
          <a:p>
            <a:pPr lvl="0" rtl="0">
              <a:spcBef>
                <a:spcPts val="0"/>
              </a:spcBef>
              <a:buNone/>
            </a:pPr>
            <a:r>
              <a:t/>
            </a:r>
            <a:endParaRPr/>
          </a:p>
          <a:p>
            <a:pPr lvl="0" rtl="0">
              <a:spcBef>
                <a:spcPts val="0"/>
              </a:spcBef>
              <a:buNone/>
            </a:pPr>
            <a:r>
              <a:rPr lang="en" u="sng">
                <a:solidFill>
                  <a:srgbClr val="F3F3F3"/>
                </a:solidFill>
                <a:hlinkClick r:id="rId3"/>
              </a:rPr>
              <a:t>http://www.evernote.com</a:t>
            </a:r>
          </a:p>
          <a:p>
            <a:pPr lvl="0" rtl="0" algn="ctr">
              <a:spcBef>
                <a:spcPts val="0"/>
              </a:spcBef>
              <a:buNone/>
            </a:pPr>
            <a:r>
              <a:rPr lang="en"/>
              <a:t> </a:t>
            </a:r>
            <a:r>
              <a:rPr lang="en">
                <a:solidFill>
                  <a:srgbClr val="B7B7B7"/>
                </a:solidFill>
              </a:rPr>
              <a:t>(note: examples only available during live presentation)</a:t>
            </a:r>
          </a:p>
          <a:p>
            <a:pPr lvl="0" rtl="0" algn="ctr">
              <a:spcBef>
                <a:spcPts val="0"/>
              </a:spcBef>
              <a:buNone/>
            </a:pPr>
            <a:r>
              <a:t/>
            </a:r>
            <a:endParaRPr sz="800">
              <a:solidFill>
                <a:srgbClr val="CC0000"/>
              </a:solidFill>
            </a:endParaRPr>
          </a:p>
          <a:p>
            <a:pPr indent="-393700" lvl="0" marL="914400" rtl="0">
              <a:spcBef>
                <a:spcPts val="0"/>
              </a:spcBef>
              <a:buSzPct val="100000"/>
              <a:buChar char="●"/>
            </a:pPr>
            <a:r>
              <a:rPr lang="en" sz="2600"/>
              <a:t>Poster text draft &amp; layout </a:t>
            </a:r>
          </a:p>
          <a:p>
            <a:pPr indent="-393700" lvl="0" marL="914400" rtl="0">
              <a:spcBef>
                <a:spcPts val="0"/>
              </a:spcBef>
              <a:buSzPct val="100000"/>
              <a:buChar char="●"/>
            </a:pPr>
            <a:r>
              <a:rPr lang="en" sz="2600"/>
              <a:t>screenshots (snipping tool and screen capture)</a:t>
            </a:r>
          </a:p>
          <a:p>
            <a:pPr indent="-393700" lvl="0" marL="914400" rtl="0">
              <a:spcBef>
                <a:spcPts val="0"/>
              </a:spcBef>
              <a:buSzPct val="100000"/>
              <a:buChar char="●"/>
            </a:pPr>
            <a:r>
              <a:rPr lang="en" sz="2600"/>
              <a:t>imported articles &amp; notes</a:t>
            </a:r>
          </a:p>
          <a:p>
            <a:pPr lvl="0" rtl="0">
              <a:spcBef>
                <a:spcPts val="0"/>
              </a:spcBef>
              <a:buNone/>
            </a:pPr>
            <a:r>
              <a:t/>
            </a:r>
            <a:endParaRPr/>
          </a:p>
          <a:p>
            <a:pPr lv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Utilities for LibGuide Enhancement</a:t>
            </a:r>
          </a:p>
        </p:txBody>
      </p:sp>
      <p:sp>
        <p:nvSpPr>
          <p:cNvPr id="200" name="Shape 200"/>
          <p:cNvSpPr txBox="1"/>
          <p:nvPr>
            <p:ph idx="1" type="body"/>
          </p:nvPr>
        </p:nvSpPr>
        <p:spPr>
          <a:xfrm>
            <a:off x="457200" y="1600200"/>
            <a:ext cx="8229600" cy="4967700"/>
          </a:xfrm>
          <a:prstGeom prst="rect">
            <a:avLst/>
          </a:prstGeom>
        </p:spPr>
        <p:txBody>
          <a:bodyPr anchorCtr="0" anchor="t" bIns="91425" lIns="91425" rIns="91425" tIns="91425">
            <a:noAutofit/>
          </a:bodyPr>
          <a:lstStyle/>
          <a:p>
            <a:pPr lvl="0" rtl="0">
              <a:spcBef>
                <a:spcPts val="0"/>
              </a:spcBef>
              <a:buNone/>
            </a:pPr>
            <a:r>
              <a:rPr lang="en"/>
              <a:t>Screen shots:</a:t>
            </a:r>
          </a:p>
          <a:p>
            <a:pPr lvl="0" rtl="0">
              <a:spcBef>
                <a:spcPts val="0"/>
              </a:spcBef>
              <a:buNone/>
            </a:pPr>
            <a:r>
              <a:t/>
            </a:r>
            <a:endParaRPr sz="1000"/>
          </a:p>
          <a:p>
            <a:pPr lvl="0" rtl="0">
              <a:spcBef>
                <a:spcPts val="0"/>
              </a:spcBef>
              <a:buNone/>
            </a:pPr>
            <a:r>
              <a:rPr lang="en"/>
              <a:t>P</a:t>
            </a:r>
            <a:r>
              <a:rPr lang="en" sz="2400"/>
              <a:t>C: Windows 7 Snipping Tool</a:t>
            </a:r>
          </a:p>
          <a:p>
            <a:pPr lvl="0" rtl="0">
              <a:spcBef>
                <a:spcPts val="0"/>
              </a:spcBef>
              <a:buNone/>
            </a:pPr>
            <a:r>
              <a:t/>
            </a:r>
            <a:endParaRPr sz="800"/>
          </a:p>
          <a:p>
            <a:pPr lvl="0" rtl="0">
              <a:spcBef>
                <a:spcPts val="0"/>
              </a:spcBef>
              <a:buNone/>
            </a:pPr>
            <a:r>
              <a:rPr lang="en" sz="2400"/>
              <a:t>Mac: Screen Capture Keyboard Commands</a:t>
            </a:r>
          </a:p>
          <a:p>
            <a:pPr indent="-381000" lvl="0" marL="457200" rtl="0">
              <a:spcBef>
                <a:spcPts val="0"/>
              </a:spcBef>
              <a:buSzPct val="100000"/>
              <a:buChar char="●"/>
            </a:pPr>
            <a:r>
              <a:rPr lang="en" sz="2400"/>
              <a:t>Cmd-Shift-3: full screen</a:t>
            </a:r>
          </a:p>
          <a:p>
            <a:pPr indent="-381000" lvl="0" marL="457200" rtl="0">
              <a:spcBef>
                <a:spcPts val="0"/>
              </a:spcBef>
              <a:buSzPct val="100000"/>
              <a:buChar char="●"/>
            </a:pPr>
            <a:r>
              <a:rPr lang="en" sz="2400"/>
              <a:t>Cmd-Shift-4: partial screen capture</a:t>
            </a:r>
          </a:p>
          <a:p>
            <a:pPr lvl="0" rtl="0">
              <a:spcBef>
                <a:spcPts val="0"/>
              </a:spcBef>
              <a:buNone/>
            </a:pPr>
            <a:r>
              <a:t/>
            </a:r>
            <a:endParaRPr sz="2400"/>
          </a:p>
          <a:p>
            <a:pPr lvl="0" rtl="0">
              <a:spcBef>
                <a:spcPts val="0"/>
              </a:spcBef>
              <a:buNone/>
            </a:pPr>
            <a:r>
              <a:rPr lang="en" sz="2400"/>
              <a:t>Other tools: Wordle.net, MS Office clipart, Google Forms, Refworks (bibliographic management software), EBSCO Discover Search widgets, &amp; Dropbox (photo auto upload)</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CURATION TOOLS</a:t>
            </a:r>
          </a:p>
        </p:txBody>
      </p:sp>
      <p:sp>
        <p:nvSpPr>
          <p:cNvPr id="82" name="Shape 82"/>
          <p:cNvSpPr txBox="1"/>
          <p:nvPr>
            <p:ph idx="1" type="body"/>
          </p:nvPr>
        </p:nvSpPr>
        <p:spPr>
          <a:xfrm>
            <a:off x="457200" y="1600200"/>
            <a:ext cx="8229600" cy="4967700"/>
          </a:xfrm>
          <a:prstGeom prst="rect">
            <a:avLst/>
          </a:prstGeom>
        </p:spPr>
        <p:txBody>
          <a:bodyPr anchorCtr="0" anchor="t" bIns="91425" lIns="91425" rIns="91425" tIns="91425">
            <a:noAutofit/>
          </a:bodyPr>
          <a:lstStyle/>
          <a:p>
            <a:pPr lvl="0" rtl="0">
              <a:spcBef>
                <a:spcPts val="0"/>
              </a:spcBef>
              <a:buNone/>
            </a:pPr>
            <a:r>
              <a:rPr lang="en" sz="2600">
                <a:solidFill>
                  <a:srgbClr val="0000FF"/>
                </a:solidFill>
                <a:highlight>
                  <a:srgbClr val="CCCCCC"/>
                </a:highlight>
              </a:rPr>
              <a:t>Evernote-</a:t>
            </a:r>
            <a:r>
              <a:rPr lang="en" sz="2600"/>
              <a:t>a versatile suite of products to capture virtually any kind of information that can be digitized, across multiple platforms: PCs, Mac and mobile devices</a:t>
            </a:r>
          </a:p>
          <a:p>
            <a:pPr lvl="0" rtl="0">
              <a:spcBef>
                <a:spcPts val="0"/>
              </a:spcBef>
              <a:buNone/>
            </a:pPr>
            <a:r>
              <a:t/>
            </a:r>
            <a:endParaRPr sz="2600"/>
          </a:p>
          <a:p>
            <a:pPr lvl="0" rtl="0">
              <a:spcBef>
                <a:spcPts val="0"/>
              </a:spcBef>
              <a:buNone/>
            </a:pPr>
            <a:r>
              <a:rPr lang="en" sz="2600">
                <a:solidFill>
                  <a:srgbClr val="0000FF"/>
                </a:solidFill>
                <a:highlight>
                  <a:srgbClr val="D9D9D9"/>
                </a:highlight>
              </a:rPr>
              <a:t>Scoop.It-</a:t>
            </a:r>
            <a:r>
              <a:rPr lang="en" sz="2600"/>
              <a:t> an online system for curating content from multiple web sources (incl. blogs, news, twitter and youtube results) across multiple platforms</a:t>
            </a:r>
          </a:p>
          <a:p>
            <a:pPr lvl="0" rtl="0">
              <a:spcBef>
                <a:spcPts val="0"/>
              </a:spcBef>
              <a:buNone/>
            </a:pPr>
            <a:r>
              <a:t/>
            </a:r>
            <a:endParaRPr sz="2600"/>
          </a:p>
          <a:p>
            <a:pPr lvl="0" rtl="0">
              <a:spcBef>
                <a:spcPts val="0"/>
              </a:spcBef>
              <a:buClr>
                <a:schemeClr val="dk1"/>
              </a:buClr>
              <a:buSzPct val="42307"/>
              <a:buFont typeface="Arial"/>
              <a:buNone/>
            </a:pPr>
            <a:r>
              <a:rPr lang="en" sz="2600">
                <a:solidFill>
                  <a:srgbClr val="0000FF"/>
                </a:solidFill>
                <a:highlight>
                  <a:srgbClr val="D9D9D9"/>
                </a:highlight>
              </a:rPr>
              <a:t>Feedly-</a:t>
            </a:r>
            <a:r>
              <a:rPr lang="en" sz="2600"/>
              <a:t> a magazine style news reader with cross-platform apps</a:t>
            </a:r>
          </a:p>
          <a:p>
            <a:pPr lvl="0" rtl="0">
              <a:spcBef>
                <a:spcPts val="0"/>
              </a:spcBef>
              <a:buClr>
                <a:schemeClr val="dk1"/>
              </a:buClr>
              <a:buSzPct val="36666"/>
              <a:buFont typeface="Arial"/>
              <a:buNone/>
            </a:pPr>
            <a:r>
              <a:t/>
            </a:r>
            <a:endParaRPr/>
          </a:p>
          <a:p>
            <a:pPr lvl="0" rtl="0">
              <a:spcBef>
                <a:spcPts val="0"/>
              </a:spcBef>
              <a:buNone/>
            </a:pPr>
            <a:r>
              <a:t/>
            </a:r>
            <a:endParaRPr/>
          </a:p>
          <a:p>
            <a:pPr lvl="0" rtl="0">
              <a:spcBef>
                <a:spcPts val="0"/>
              </a:spcBef>
              <a:buNone/>
            </a:pPr>
            <a:r>
              <a:t/>
            </a:r>
            <a:endParaRPr/>
          </a:p>
          <a:p>
            <a:pPr lvl="0">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sp>
        <p:nvSpPr>
          <p:cNvPr id="205" name="Shape 205"/>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Beyond Subject Guides</a:t>
            </a:r>
          </a:p>
        </p:txBody>
      </p:sp>
      <p:sp>
        <p:nvSpPr>
          <p:cNvPr id="206" name="Shape 206"/>
          <p:cNvSpPr txBox="1"/>
          <p:nvPr>
            <p:ph idx="1" type="body"/>
          </p:nvPr>
        </p:nvSpPr>
        <p:spPr>
          <a:xfrm>
            <a:off x="457200" y="1600200"/>
            <a:ext cx="8229600" cy="4967700"/>
          </a:xfrm>
          <a:prstGeom prst="rect">
            <a:avLst/>
          </a:prstGeom>
        </p:spPr>
        <p:txBody>
          <a:bodyPr anchorCtr="0" anchor="t" bIns="91425" lIns="91425" rIns="91425" tIns="91425">
            <a:noAutofit/>
          </a:bodyPr>
          <a:lstStyle/>
          <a:p>
            <a:pPr lvl="0" rtl="0">
              <a:spcBef>
                <a:spcPts val="0"/>
              </a:spcBef>
              <a:buNone/>
            </a:pPr>
            <a:r>
              <a:rPr lang="en"/>
              <a:t>Tutorials</a:t>
            </a:r>
          </a:p>
          <a:p>
            <a:pPr lvl="0" rtl="0">
              <a:spcBef>
                <a:spcPts val="0"/>
              </a:spcBef>
              <a:buNone/>
            </a:pPr>
            <a:r>
              <a:rPr lang="en" sz="2400" u="sng">
                <a:solidFill>
                  <a:srgbClr val="FFFFFF"/>
                </a:solidFill>
                <a:hlinkClick r:id="rId3"/>
              </a:rPr>
              <a:t>http://georgiasouthern.libguides.com/food2</a:t>
            </a:r>
          </a:p>
          <a:p>
            <a:pPr lvl="0" rtl="0">
              <a:spcBef>
                <a:spcPts val="0"/>
              </a:spcBef>
              <a:buNone/>
            </a:pPr>
            <a:r>
              <a:t/>
            </a:r>
            <a:endParaRPr/>
          </a:p>
          <a:p>
            <a:pPr lvl="0" rtl="0">
              <a:spcBef>
                <a:spcPts val="0"/>
              </a:spcBef>
              <a:buNone/>
            </a:pPr>
            <a:r>
              <a:rPr lang="en"/>
              <a:t>Library Events</a:t>
            </a:r>
          </a:p>
          <a:p>
            <a:pPr lvl="0" rtl="0">
              <a:spcBef>
                <a:spcPts val="0"/>
              </a:spcBef>
              <a:buNone/>
            </a:pPr>
            <a:r>
              <a:rPr lang="en" sz="2400" u="sng">
                <a:solidFill>
                  <a:srgbClr val="FFFFFF"/>
                </a:solidFill>
                <a:hlinkClick r:id="rId4"/>
              </a:rPr>
              <a:t>http://georgiasouthern.libguides.com/bbw</a:t>
            </a:r>
          </a:p>
          <a:p>
            <a:pPr lvl="0" rtl="0">
              <a:spcBef>
                <a:spcPts val="0"/>
              </a:spcBef>
              <a:buNone/>
            </a:pPr>
            <a:r>
              <a:t/>
            </a:r>
            <a:endParaRPr sz="2400">
              <a:solidFill>
                <a:srgbClr val="FFFFFF"/>
              </a:solidFill>
            </a:endParaRPr>
          </a:p>
          <a:p>
            <a:pPr lvl="0" rtl="0">
              <a:spcBef>
                <a:spcPts val="0"/>
              </a:spcBef>
              <a:buNone/>
            </a:pPr>
            <a:r>
              <a:rPr lang="en">
                <a:solidFill>
                  <a:srgbClr val="FFFFFF"/>
                </a:solidFill>
              </a:rPr>
              <a:t>Online Poster Presentations </a:t>
            </a:r>
          </a:p>
          <a:p>
            <a:pPr lvl="0" rtl="0">
              <a:spcBef>
                <a:spcPts val="0"/>
              </a:spcBef>
              <a:buNone/>
            </a:pPr>
            <a:r>
              <a:rPr lang="en" sz="2400" u="sng">
                <a:solidFill>
                  <a:srgbClr val="FFFFFF"/>
                </a:solidFill>
                <a:hlinkClick r:id="rId5"/>
              </a:rPr>
              <a:t>http://goo.gl/6YKKe</a:t>
            </a:r>
            <a:r>
              <a:rPr lang="en" sz="2400">
                <a:solidFill>
                  <a:srgbClr val="FFFFFF"/>
                </a:solidFill>
              </a:rPr>
              <a:t> </a:t>
            </a:r>
          </a:p>
          <a:p>
            <a:pPr lvl="0" rtl="0">
              <a:spcBef>
                <a:spcPts val="0"/>
              </a:spcBef>
              <a:buNone/>
            </a:pPr>
            <a:r>
              <a:t/>
            </a:r>
            <a:endParaRPr/>
          </a:p>
          <a:p>
            <a:pPr lvl="0" algn="ctr">
              <a:spcBef>
                <a:spcPts val="0"/>
              </a:spcBef>
              <a:buNone/>
            </a:pPr>
            <a:r>
              <a:rPr lang="en" sz="1800"/>
              <a:t>[Note: images captured with Snipping Tool]</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Conclusions</a:t>
            </a:r>
          </a:p>
        </p:txBody>
      </p:sp>
      <p:sp>
        <p:nvSpPr>
          <p:cNvPr id="212" name="Shape 212"/>
          <p:cNvSpPr txBox="1"/>
          <p:nvPr>
            <p:ph idx="1" type="body"/>
          </p:nvPr>
        </p:nvSpPr>
        <p:spPr>
          <a:xfrm>
            <a:off x="457200" y="1600200"/>
            <a:ext cx="8229600" cy="5141100"/>
          </a:xfrm>
          <a:prstGeom prst="rect">
            <a:avLst/>
          </a:prstGeom>
        </p:spPr>
        <p:txBody>
          <a:bodyPr anchorCtr="0" anchor="t" bIns="91425" lIns="91425" rIns="91425" tIns="91425">
            <a:noAutofit/>
          </a:bodyPr>
          <a:lstStyle/>
          <a:p>
            <a:pPr lvl="0" rtl="0">
              <a:spcBef>
                <a:spcPts val="0"/>
              </a:spcBef>
              <a:buClr>
                <a:schemeClr val="dk1"/>
              </a:buClr>
              <a:buSzPct val="45833"/>
              <a:buFont typeface="Arial"/>
              <a:buNone/>
            </a:pPr>
            <a:r>
              <a:rPr lang="en" sz="2400">
                <a:solidFill>
                  <a:srgbClr val="FFFFFF"/>
                </a:solidFill>
                <a:latin typeface="Arial"/>
                <a:ea typeface="Arial"/>
                <a:cs typeface="Arial"/>
                <a:sym typeface="Arial"/>
              </a:rPr>
              <a:t>Curation Tools and LibGuides Can Work Together to:</a:t>
            </a:r>
          </a:p>
          <a:p>
            <a:pPr lvl="0" rtl="0">
              <a:spcBef>
                <a:spcPts val="0"/>
              </a:spcBef>
              <a:buNone/>
            </a:pPr>
            <a:r>
              <a:t/>
            </a:r>
            <a:endParaRPr sz="1400">
              <a:solidFill>
                <a:srgbClr val="FFFFFF"/>
              </a:solidFill>
              <a:latin typeface="Arial"/>
              <a:ea typeface="Arial"/>
              <a:cs typeface="Arial"/>
              <a:sym typeface="Arial"/>
            </a:endParaRPr>
          </a:p>
          <a:p>
            <a:pPr indent="-368300" lvl="0" marL="457200" rtl="0">
              <a:spcBef>
                <a:spcPts val="0"/>
              </a:spcBef>
              <a:buSzPct val="100000"/>
              <a:buFont typeface="Arial"/>
              <a:buChar char="●"/>
            </a:pPr>
            <a:r>
              <a:rPr lang="en" sz="2200">
                <a:solidFill>
                  <a:srgbClr val="FFFFFF"/>
                </a:solidFill>
                <a:latin typeface="Arial"/>
                <a:ea typeface="Arial"/>
                <a:cs typeface="Arial"/>
                <a:sym typeface="Arial"/>
              </a:rPr>
              <a:t>Collect and build content: links to databases, clipped pages/articles/images, URLs, store video &amp; widget embed code; LinkedIn, Flipboard are other key content sources</a:t>
            </a:r>
          </a:p>
          <a:p>
            <a:pPr lvl="0" rtl="0">
              <a:spcBef>
                <a:spcPts val="0"/>
              </a:spcBef>
              <a:buNone/>
            </a:pPr>
            <a:r>
              <a:t/>
            </a:r>
            <a:endParaRPr sz="1000">
              <a:solidFill>
                <a:srgbClr val="FFFFFF"/>
              </a:solidFill>
              <a:latin typeface="Arial"/>
              <a:ea typeface="Arial"/>
              <a:cs typeface="Arial"/>
              <a:sym typeface="Arial"/>
            </a:endParaRPr>
          </a:p>
          <a:p>
            <a:pPr indent="-368300" lvl="0" marL="457200" rtl="0">
              <a:spcBef>
                <a:spcPts val="0"/>
              </a:spcBef>
              <a:buSzPct val="100000"/>
              <a:buFont typeface="Arial"/>
              <a:buChar char="●"/>
            </a:pPr>
            <a:r>
              <a:rPr lang="en" sz="2200">
                <a:solidFill>
                  <a:srgbClr val="FFFFFF"/>
                </a:solidFill>
                <a:latin typeface="Arial"/>
                <a:ea typeface="Arial"/>
                <a:cs typeface="Arial"/>
                <a:sym typeface="Arial"/>
              </a:rPr>
              <a:t>Use Evernote for collaboration</a:t>
            </a:r>
          </a:p>
          <a:p>
            <a:pPr indent="-368300" lvl="1" marL="914400" rtl="0">
              <a:spcBef>
                <a:spcPts val="0"/>
              </a:spcBef>
              <a:buSzPct val="100000"/>
              <a:buFont typeface="Arial"/>
              <a:buChar char="○"/>
            </a:pPr>
            <a:r>
              <a:rPr lang="en" sz="2200">
                <a:solidFill>
                  <a:srgbClr val="FFFFFF"/>
                </a:solidFill>
                <a:latin typeface="Arial"/>
                <a:ea typeface="Arial"/>
                <a:cs typeface="Arial"/>
                <a:sym typeface="Arial"/>
              </a:rPr>
              <a:t>Shared notebooks (Evernote premium)</a:t>
            </a:r>
          </a:p>
          <a:p>
            <a:pPr indent="-368300" lvl="1" marL="914400" rtl="0">
              <a:spcBef>
                <a:spcPts val="0"/>
              </a:spcBef>
              <a:buSzPct val="100000"/>
              <a:buFont typeface="Arial"/>
              <a:buChar char="○"/>
            </a:pPr>
            <a:r>
              <a:rPr lang="en" sz="2200">
                <a:solidFill>
                  <a:srgbClr val="FFFFFF"/>
                </a:solidFill>
                <a:latin typeface="Arial"/>
                <a:ea typeface="Arial"/>
                <a:cs typeface="Arial"/>
                <a:sym typeface="Arial"/>
              </a:rPr>
              <a:t>Build project drafts</a:t>
            </a:r>
          </a:p>
          <a:p>
            <a:pPr indent="-368300" lvl="1" marL="914400" rtl="0">
              <a:spcBef>
                <a:spcPts val="0"/>
              </a:spcBef>
              <a:buSzPct val="100000"/>
              <a:buFont typeface="Arial"/>
              <a:buChar char="○"/>
            </a:pPr>
            <a:r>
              <a:rPr lang="en" sz="2200">
                <a:solidFill>
                  <a:srgbClr val="FFFFFF"/>
                </a:solidFill>
                <a:latin typeface="Arial"/>
                <a:ea typeface="Arial"/>
                <a:cs typeface="Arial"/>
                <a:sym typeface="Arial"/>
              </a:rPr>
              <a:t>Capture whiteboards</a:t>
            </a:r>
          </a:p>
          <a:p>
            <a:pPr indent="-368300" lvl="1" marL="914400" rtl="0">
              <a:spcBef>
                <a:spcPts val="0"/>
              </a:spcBef>
              <a:buSzPct val="100000"/>
              <a:buFont typeface="Arial"/>
              <a:buChar char="○"/>
            </a:pPr>
            <a:r>
              <a:rPr lang="en" sz="2200">
                <a:solidFill>
                  <a:srgbClr val="FFFFFF"/>
                </a:solidFill>
                <a:latin typeface="Arial"/>
                <a:ea typeface="Arial"/>
                <a:cs typeface="Arial"/>
                <a:sym typeface="Arial"/>
              </a:rPr>
              <a:t>Brainstorming</a:t>
            </a:r>
          </a:p>
          <a:p>
            <a:pPr indent="0" lvl="0" marL="457200" rtl="0">
              <a:spcBef>
                <a:spcPts val="0"/>
              </a:spcBef>
              <a:buNone/>
            </a:pPr>
            <a:r>
              <a:t/>
            </a:r>
            <a:endParaRPr sz="2200">
              <a:solidFill>
                <a:srgbClr val="FFFFFF"/>
              </a:solidFill>
              <a:latin typeface="Arial"/>
              <a:ea typeface="Arial"/>
              <a:cs typeface="Arial"/>
              <a:sym typeface="Arial"/>
            </a:endParaRPr>
          </a:p>
          <a:p>
            <a:pPr indent="-368300" lvl="0" marL="457200" rtl="0">
              <a:spcBef>
                <a:spcPts val="0"/>
              </a:spcBef>
              <a:buSzPct val="100000"/>
              <a:buFont typeface="Arial"/>
              <a:buChar char="●"/>
            </a:pPr>
            <a:r>
              <a:rPr lang="en" sz="2200">
                <a:solidFill>
                  <a:srgbClr val="FFFFFF"/>
                </a:solidFill>
                <a:latin typeface="Arial"/>
                <a:ea typeface="Arial"/>
                <a:cs typeface="Arial"/>
                <a:sym typeface="Arial"/>
              </a:rPr>
              <a:t>Go beyond subject guides to create tutorials, event pages,online presentations; internal staff resources/training</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Contact Info</a:t>
            </a:r>
          </a:p>
        </p:txBody>
      </p:sp>
      <p:sp>
        <p:nvSpPr>
          <p:cNvPr id="218" name="Shape 218"/>
          <p:cNvSpPr txBox="1"/>
          <p:nvPr>
            <p:ph idx="1" type="body"/>
          </p:nvPr>
        </p:nvSpPr>
        <p:spPr>
          <a:xfrm>
            <a:off x="457200" y="1600200"/>
            <a:ext cx="8229600" cy="4967700"/>
          </a:xfrm>
          <a:prstGeom prst="rect">
            <a:avLst/>
          </a:prstGeom>
        </p:spPr>
        <p:txBody>
          <a:bodyPr anchorCtr="0" anchor="t" bIns="91425" lIns="91425" rIns="91425" tIns="91425">
            <a:noAutofit/>
          </a:bodyPr>
          <a:lstStyle/>
          <a:p>
            <a:pPr lvl="0" rtl="0" algn="ctr">
              <a:spcBef>
                <a:spcPts val="0"/>
              </a:spcBef>
              <a:buNone/>
            </a:pPr>
            <a:r>
              <a:rPr lang="en" sz="3200"/>
              <a:t>Ruth Baker</a:t>
            </a:r>
          </a:p>
          <a:p>
            <a:pPr lvl="0" rtl="0" algn="ctr">
              <a:spcBef>
                <a:spcPts val="0"/>
              </a:spcBef>
              <a:buNone/>
            </a:pPr>
            <a:r>
              <a:rPr lang="en" sz="2400"/>
              <a:t>Learning Commons Librarian</a:t>
            </a:r>
          </a:p>
          <a:p>
            <a:pPr lvl="0" rtl="0" algn="ctr">
              <a:spcBef>
                <a:spcPts val="0"/>
              </a:spcBef>
              <a:buNone/>
            </a:pPr>
            <a:r>
              <a:rPr lang="en" sz="2400"/>
              <a:t>Zach S. Henderson Library</a:t>
            </a:r>
          </a:p>
          <a:p>
            <a:pPr lvl="0" rtl="0" algn="ctr">
              <a:spcBef>
                <a:spcPts val="0"/>
              </a:spcBef>
              <a:buNone/>
            </a:pPr>
            <a:r>
              <a:rPr lang="en" sz="2400"/>
              <a:t>Georgia Southern University</a:t>
            </a:r>
          </a:p>
          <a:p>
            <a:pPr lvl="0" rtl="0" algn="ctr">
              <a:spcBef>
                <a:spcPts val="0"/>
              </a:spcBef>
              <a:buNone/>
            </a:pPr>
            <a:r>
              <a:rPr lang="en" sz="2400"/>
              <a:t>Statesboro, GA 30458</a:t>
            </a:r>
          </a:p>
          <a:p>
            <a:pPr lvl="0" rtl="0" algn="ctr">
              <a:spcBef>
                <a:spcPts val="0"/>
              </a:spcBef>
              <a:buNone/>
            </a:pPr>
            <a:r>
              <a:t/>
            </a:r>
            <a:endParaRPr sz="2400"/>
          </a:p>
          <a:p>
            <a:pPr lvl="0" rtl="0" algn="ctr">
              <a:spcBef>
                <a:spcPts val="0"/>
              </a:spcBef>
              <a:buNone/>
            </a:pPr>
            <a:r>
              <a:rPr lang="en" sz="2400" u="sng">
                <a:solidFill>
                  <a:srgbClr val="6D9EEB"/>
                </a:solidFill>
                <a:hlinkClick r:id="rId3"/>
              </a:rPr>
              <a:t>rbaker@georgiasouthern.edu</a:t>
            </a:r>
          </a:p>
          <a:p>
            <a:pPr lvl="0" rtl="0" algn="ctr">
              <a:spcBef>
                <a:spcPts val="0"/>
              </a:spcBef>
              <a:buNone/>
            </a:pPr>
            <a:r>
              <a:rPr lang="en" sz="2400"/>
              <a:t>912-478-7823</a:t>
            </a:r>
          </a:p>
          <a:p>
            <a:pPr lvl="0" algn="ctr">
              <a:spcBef>
                <a:spcPts val="0"/>
              </a:spcBef>
              <a:buNone/>
            </a:pPr>
            <a:r>
              <a:rPr lang="en" sz="2400"/>
              <a:t>@rbakergsu</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x="0" y="0"/>
          <a:ext cx="0" cy="0"/>
          <a:chOff x="0" y="0"/>
          <a:chExt cx="0" cy="0"/>
        </a:xfrm>
      </p:grpSpPr>
      <p:sp>
        <p:nvSpPr>
          <p:cNvPr id="87" name="Shape 87"/>
          <p:cNvSpPr txBox="1"/>
          <p:nvPr>
            <p:ph type="title"/>
          </p:nvPr>
        </p:nvSpPr>
        <p:spPr>
          <a:xfrm>
            <a:off x="399200" y="216637"/>
            <a:ext cx="8229600" cy="1143000"/>
          </a:xfrm>
          <a:prstGeom prst="rect">
            <a:avLst/>
          </a:prstGeom>
        </p:spPr>
        <p:txBody>
          <a:bodyPr anchorCtr="0" anchor="b" bIns="91425" lIns="91425" rIns="91425" tIns="91425">
            <a:noAutofit/>
          </a:bodyPr>
          <a:lstStyle/>
          <a:p>
            <a:pPr lvl="0" algn="ctr">
              <a:spcBef>
                <a:spcPts val="0"/>
              </a:spcBef>
              <a:buNone/>
            </a:pPr>
            <a:r>
              <a:rPr lang="en"/>
              <a:t>Evernote Premium</a:t>
            </a:r>
          </a:p>
        </p:txBody>
      </p:sp>
      <p:pic>
        <p:nvPicPr>
          <p:cNvPr id="88" name="Shape 88"/>
          <p:cNvPicPr preferRelativeResize="0"/>
          <p:nvPr/>
        </p:nvPicPr>
        <p:blipFill>
          <a:blip r:embed="rId3">
            <a:alphaModFix/>
          </a:blip>
          <a:stretch>
            <a:fillRect/>
          </a:stretch>
        </p:blipFill>
        <p:spPr>
          <a:xfrm>
            <a:off x="457200" y="1587500"/>
            <a:ext cx="8323423" cy="4610425"/>
          </a:xfrm>
          <a:prstGeom prst="rect">
            <a:avLst/>
          </a:prstGeom>
          <a:noFill/>
          <a:ln>
            <a:noFill/>
          </a:ln>
        </p:spPr>
      </p:pic>
      <p:sp>
        <p:nvSpPr>
          <p:cNvPr id="89" name="Shape 89"/>
          <p:cNvSpPr txBox="1"/>
          <p:nvPr/>
        </p:nvSpPr>
        <p:spPr>
          <a:xfrm>
            <a:off x="589525" y="6367775"/>
            <a:ext cx="4521600" cy="367200"/>
          </a:xfrm>
          <a:prstGeom prst="rect">
            <a:avLst/>
          </a:prstGeom>
          <a:noFill/>
          <a:ln>
            <a:noFill/>
          </a:ln>
        </p:spPr>
        <p:txBody>
          <a:bodyPr anchorCtr="0" anchor="t" bIns="91425" lIns="91425" rIns="91425" tIns="91425">
            <a:noAutofit/>
          </a:bodyPr>
          <a:lstStyle/>
          <a:p>
            <a:pPr lvl="0" rtl="0">
              <a:spcBef>
                <a:spcPts val="0"/>
              </a:spcBef>
              <a:buClr>
                <a:schemeClr val="dk1"/>
              </a:buClr>
              <a:buFont typeface="Arial"/>
              <a:buNone/>
            </a:pPr>
            <a:r>
              <a:rPr lang="en">
                <a:solidFill>
                  <a:srgbClr val="FFFFFF"/>
                </a:solidFill>
              </a:rPr>
              <a:t>[Source: http://www.evernote.com/premium]</a:t>
            </a:r>
          </a:p>
          <a:p>
            <a:pPr lvl="0">
              <a:spcBef>
                <a:spcPts val="0"/>
              </a:spcBef>
              <a:buNone/>
            </a:pPr>
            <a:r>
              <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Adding to Evernote from the Web</a:t>
            </a:r>
          </a:p>
        </p:txBody>
      </p:sp>
      <p:pic>
        <p:nvPicPr>
          <p:cNvPr id="95" name="Shape 95"/>
          <p:cNvPicPr preferRelativeResize="0"/>
          <p:nvPr/>
        </p:nvPicPr>
        <p:blipFill>
          <a:blip r:embed="rId3">
            <a:alphaModFix/>
          </a:blip>
          <a:stretch>
            <a:fillRect/>
          </a:stretch>
        </p:blipFill>
        <p:spPr>
          <a:xfrm>
            <a:off x="874150" y="2373500"/>
            <a:ext cx="7479000" cy="4039299"/>
          </a:xfrm>
          <a:prstGeom prst="rect">
            <a:avLst/>
          </a:prstGeom>
          <a:noFill/>
          <a:ln>
            <a:noFill/>
          </a:ln>
        </p:spPr>
      </p:pic>
      <p:sp>
        <p:nvSpPr>
          <p:cNvPr id="96" name="Shape 96"/>
          <p:cNvSpPr txBox="1"/>
          <p:nvPr/>
        </p:nvSpPr>
        <p:spPr>
          <a:xfrm>
            <a:off x="792100" y="1645375"/>
            <a:ext cx="7643099" cy="500400"/>
          </a:xfrm>
          <a:prstGeom prst="rect">
            <a:avLst/>
          </a:prstGeom>
          <a:noFill/>
          <a:ln>
            <a:noFill/>
          </a:ln>
        </p:spPr>
        <p:txBody>
          <a:bodyPr anchorCtr="0" anchor="t" bIns="91425" lIns="91425" rIns="91425" tIns="91425">
            <a:noAutofit/>
          </a:bodyPr>
          <a:lstStyle/>
          <a:p>
            <a:pPr lvl="0" algn="ctr">
              <a:spcBef>
                <a:spcPts val="0"/>
              </a:spcBef>
              <a:buNone/>
            </a:pPr>
            <a:r>
              <a:rPr lang="en">
                <a:solidFill>
                  <a:srgbClr val="FFFFFF"/>
                </a:solidFill>
              </a:rPr>
              <a:t>http://www.makeuseof.com/tag/6-ways-to-add-your-information-to-evernote/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Evernote Web Clipper</a:t>
            </a:r>
          </a:p>
        </p:txBody>
      </p:sp>
      <p:pic>
        <p:nvPicPr>
          <p:cNvPr id="102" name="Shape 102"/>
          <p:cNvPicPr preferRelativeResize="0"/>
          <p:nvPr/>
        </p:nvPicPr>
        <p:blipFill>
          <a:blip r:embed="rId3">
            <a:alphaModFix/>
          </a:blip>
          <a:stretch>
            <a:fillRect/>
          </a:stretch>
        </p:blipFill>
        <p:spPr>
          <a:xfrm>
            <a:off x="520150" y="1653400"/>
            <a:ext cx="8324948" cy="4881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Adding to Evernote via Email</a:t>
            </a:r>
          </a:p>
        </p:txBody>
      </p:sp>
      <p:pic>
        <p:nvPicPr>
          <p:cNvPr id="108" name="Shape 108"/>
          <p:cNvPicPr preferRelativeResize="0"/>
          <p:nvPr/>
        </p:nvPicPr>
        <p:blipFill>
          <a:blip r:embed="rId3">
            <a:alphaModFix/>
          </a:blip>
          <a:stretch>
            <a:fillRect/>
          </a:stretch>
        </p:blipFill>
        <p:spPr>
          <a:xfrm>
            <a:off x="1222225" y="1706150"/>
            <a:ext cx="6699549" cy="4504174"/>
          </a:xfrm>
          <a:prstGeom prst="rect">
            <a:avLst/>
          </a:prstGeom>
          <a:noFill/>
          <a:ln>
            <a:noFill/>
          </a:ln>
        </p:spPr>
      </p:pic>
      <p:sp>
        <p:nvSpPr>
          <p:cNvPr id="109" name="Shape 109"/>
          <p:cNvSpPr txBox="1"/>
          <p:nvPr/>
        </p:nvSpPr>
        <p:spPr>
          <a:xfrm>
            <a:off x="1116350" y="6292500"/>
            <a:ext cx="6699600" cy="489300"/>
          </a:xfrm>
          <a:prstGeom prst="rect">
            <a:avLst/>
          </a:prstGeom>
          <a:noFill/>
          <a:ln>
            <a:noFill/>
          </a:ln>
        </p:spPr>
        <p:txBody>
          <a:bodyPr anchorCtr="0" anchor="t" bIns="91425" lIns="91425" rIns="91425" tIns="91425">
            <a:noAutofit/>
          </a:bodyPr>
          <a:lstStyle/>
          <a:p>
            <a:pPr lvl="0" rtl="0">
              <a:spcBef>
                <a:spcPts val="0"/>
              </a:spcBef>
              <a:buClr>
                <a:schemeClr val="dk1"/>
              </a:buClr>
              <a:buFont typeface="Arial"/>
              <a:buNone/>
            </a:pPr>
            <a:r>
              <a:rPr lang="en">
                <a:solidFill>
                  <a:srgbClr val="FFFFFF"/>
                </a:solidFill>
              </a:rPr>
              <a:t>[Source: </a:t>
            </a:r>
            <a:r>
              <a:rPr lang="en" u="sng">
                <a:solidFill>
                  <a:srgbClr val="FFFFFF"/>
                </a:solidFill>
                <a:hlinkClick r:id="rId4"/>
              </a:rPr>
              <a:t>http://www.makeuseof.com/tag/6-ways-to-add-your-information-to-evernote/</a:t>
            </a:r>
            <a:r>
              <a:rPr lang="en">
                <a:solidFill>
                  <a:srgbClr val="FFFFFF"/>
                </a:solidFill>
              </a:rPr>
              <a:t> ]</a:t>
            </a:r>
          </a:p>
          <a:p>
            <a:pPr lvl="0">
              <a:spcBef>
                <a:spcPts val="0"/>
              </a:spcBef>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pic>
        <p:nvPicPr>
          <p:cNvPr id="114" name="Shape 114"/>
          <p:cNvPicPr preferRelativeResize="0"/>
          <p:nvPr/>
        </p:nvPicPr>
        <p:blipFill>
          <a:blip r:embed="rId3">
            <a:alphaModFix/>
          </a:blip>
          <a:stretch>
            <a:fillRect/>
          </a:stretch>
        </p:blipFill>
        <p:spPr>
          <a:xfrm>
            <a:off x="625350" y="1644950"/>
            <a:ext cx="7817925" cy="4993075"/>
          </a:xfrm>
          <a:prstGeom prst="rect">
            <a:avLst/>
          </a:prstGeom>
          <a:noFill/>
          <a:ln>
            <a:noFill/>
          </a:ln>
        </p:spPr>
      </p:pic>
      <p:sp>
        <p:nvSpPr>
          <p:cNvPr id="115" name="Shape 115"/>
          <p:cNvSpPr txBox="1"/>
          <p:nvPr/>
        </p:nvSpPr>
        <p:spPr>
          <a:xfrm>
            <a:off x="5671800" y="1031700"/>
            <a:ext cx="3657600" cy="4572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116" name="Shape 116"/>
          <p:cNvSpPr txBox="1"/>
          <p:nvPr/>
        </p:nvSpPr>
        <p:spPr>
          <a:xfrm>
            <a:off x="625350" y="405900"/>
            <a:ext cx="7893299" cy="926999"/>
          </a:xfrm>
          <a:prstGeom prst="rect">
            <a:avLst/>
          </a:prstGeom>
          <a:noFill/>
          <a:ln>
            <a:noFill/>
          </a:ln>
        </p:spPr>
        <p:txBody>
          <a:bodyPr anchorCtr="0" anchor="t" bIns="91425" lIns="91425" rIns="91425" tIns="91425">
            <a:noAutofit/>
          </a:bodyPr>
          <a:lstStyle/>
          <a:p>
            <a:pPr lvl="0" rtl="0" algn="ctr">
              <a:spcBef>
                <a:spcPts val="0"/>
              </a:spcBef>
              <a:buNone/>
            </a:pPr>
            <a:r>
              <a:t/>
            </a:r>
            <a:endParaRPr sz="2400">
              <a:solidFill>
                <a:srgbClr val="FFFFFF"/>
              </a:solidFill>
            </a:endParaRPr>
          </a:p>
          <a:p>
            <a:pPr lvl="0" algn="ctr">
              <a:spcBef>
                <a:spcPts val="0"/>
              </a:spcBef>
              <a:buNone/>
            </a:pPr>
            <a:r>
              <a:rPr lang="en" sz="2400">
                <a:solidFill>
                  <a:srgbClr val="D9D9D9"/>
                </a:solidFill>
              </a:rPr>
              <a:t>Email to Evernote Notebook with Tags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Evernote Desktop/Web for Mac</a:t>
            </a:r>
          </a:p>
        </p:txBody>
      </p:sp>
      <p:pic>
        <p:nvPicPr>
          <p:cNvPr id="122" name="Shape 122"/>
          <p:cNvPicPr preferRelativeResize="0"/>
          <p:nvPr/>
        </p:nvPicPr>
        <p:blipFill>
          <a:blip r:embed="rId3">
            <a:alphaModFix/>
          </a:blip>
          <a:stretch>
            <a:fillRect/>
          </a:stretch>
        </p:blipFill>
        <p:spPr>
          <a:xfrm>
            <a:off x="148187" y="1660100"/>
            <a:ext cx="8847622" cy="47929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ph type="title"/>
          </p:nvPr>
        </p:nvSpPr>
        <p:spPr>
          <a:xfrm>
            <a:off x="457200" y="274637"/>
            <a:ext cx="8229600" cy="1143000"/>
          </a:xfrm>
          <a:prstGeom prst="rect">
            <a:avLst/>
          </a:prstGeom>
        </p:spPr>
        <p:txBody>
          <a:bodyPr anchorCtr="0" anchor="b" bIns="91425" lIns="91425" rIns="91425" tIns="91425">
            <a:noAutofit/>
          </a:bodyPr>
          <a:lstStyle/>
          <a:p>
            <a:pPr lvl="0" algn="ctr">
              <a:spcBef>
                <a:spcPts val="0"/>
              </a:spcBef>
              <a:buNone/>
            </a:pPr>
            <a:r>
              <a:rPr lang="en"/>
              <a:t>Evernote Desktop/Web for PC (Windows 7)</a:t>
            </a:r>
          </a:p>
        </p:txBody>
      </p:sp>
      <p:pic>
        <p:nvPicPr>
          <p:cNvPr id="128" name="Shape 128"/>
          <p:cNvPicPr preferRelativeResize="0"/>
          <p:nvPr/>
        </p:nvPicPr>
        <p:blipFill>
          <a:blip r:embed="rId3">
            <a:alphaModFix/>
          </a:blip>
          <a:stretch>
            <a:fillRect/>
          </a:stretch>
        </p:blipFill>
        <p:spPr>
          <a:xfrm>
            <a:off x="121000" y="1331150"/>
            <a:ext cx="4423775" cy="4672675"/>
          </a:xfrm>
          <a:prstGeom prst="rect">
            <a:avLst/>
          </a:prstGeom>
          <a:noFill/>
          <a:ln>
            <a:noFill/>
          </a:ln>
        </p:spPr>
      </p:pic>
      <p:pic>
        <p:nvPicPr>
          <p:cNvPr id="129" name="Shape 129"/>
          <p:cNvPicPr preferRelativeResize="0"/>
          <p:nvPr/>
        </p:nvPicPr>
        <p:blipFill>
          <a:blip r:embed="rId4">
            <a:alphaModFix/>
          </a:blip>
          <a:stretch>
            <a:fillRect/>
          </a:stretch>
        </p:blipFill>
        <p:spPr>
          <a:xfrm>
            <a:off x="4590125" y="1331150"/>
            <a:ext cx="4372725" cy="46726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Custom 439">
      <a:dk1>
        <a:srgbClr val="000000"/>
      </a:dk1>
      <a:lt1>
        <a:srgbClr val="FFFFFF"/>
      </a:lt1>
      <a:dk2>
        <a:srgbClr val="5C6E95"/>
      </a:dk2>
      <a:lt2>
        <a:srgbClr val="ACB4C2"/>
      </a:lt2>
      <a:accent1>
        <a:srgbClr val="667E50"/>
      </a:accent1>
      <a:accent2>
        <a:srgbClr val="CFBF73"/>
      </a:accent2>
      <a:accent3>
        <a:srgbClr val="8C7C82"/>
      </a:accent3>
      <a:accent4>
        <a:srgbClr val="9ABF87"/>
      </a:accent4>
      <a:accent5>
        <a:srgbClr val="CF9462"/>
      </a:accent5>
      <a:accent6>
        <a:srgbClr val="A25642"/>
      </a:accent6>
      <a:hlink>
        <a:srgbClr val="5173A5"/>
      </a:hlink>
      <a:folHlink>
        <a:srgbClr val="6872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