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6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72" r:id="rId12"/>
    <p:sldId id="267" r:id="rId13"/>
    <p:sldId id="268" r:id="rId14"/>
    <p:sldId id="269" r:id="rId15"/>
  </p:sldIdLst>
  <p:sldSz cx="9144000" cy="5143500" type="screen16x9"/>
  <p:notesSz cx="6858000" cy="9144000"/>
  <p:embeddedFontLst>
    <p:embeddedFont>
      <p:font typeface="Lustria" panose="020B0604020202020204" charset="0"/>
      <p:regular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82CE1AB-025E-40D6-A582-C81E9CE0512A}">
  <a:tblStyle styleId="{782CE1AB-025E-40D6-A582-C81E9CE0512A}"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6"/>
    <p:restoredTop sz="70567" autoAdjust="0"/>
  </p:normalViewPr>
  <p:slideViewPr>
    <p:cSldViewPr snapToGrid="0">
      <p:cViewPr varScale="1">
        <p:scale>
          <a:sx n="80" d="100"/>
          <a:sy n="80" d="100"/>
        </p:scale>
        <p:origin x="1258"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496d142c46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496d142c46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200" dirty="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496d142c46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496d142c46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496d142c4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496d142c4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4602c3337c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4602c3337c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481437112c_0_1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481437112c_0_1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481437112c_0_11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481437112c_0_11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481437112c_0_1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481437112c_0_1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472f7e5fd3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472f7e5fd3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4602c3337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4602c3337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4602c3337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4602c3337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4602c3337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4602c3337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4602c3337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4602c3337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200" dirty="0">
              <a:solidFill>
                <a:schemeClr val="dk1"/>
              </a:solidFill>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457199" y="971550"/>
            <a:ext cx="8228100" cy="1445400"/>
          </a:xfrm>
          <a:prstGeom prst="rect">
            <a:avLst/>
          </a:prstGeom>
          <a:noFill/>
          <a:ln>
            <a:noFill/>
          </a:ln>
        </p:spPr>
        <p:txBody>
          <a:bodyPr spcFirstLastPara="1" wrap="square" lIns="91425" tIns="0" rIns="91425" bIns="0" anchor="b" anchorCtr="0"/>
          <a:lstStyle>
            <a:lvl1pPr lvl="0" algn="ctr">
              <a:spcBef>
                <a:spcPts val="0"/>
              </a:spcBef>
              <a:spcAft>
                <a:spcPts val="0"/>
              </a:spcAft>
              <a:buClr>
                <a:schemeClr val="lt1"/>
              </a:buClr>
              <a:buSzPts val="6000"/>
              <a:buFont typeface="Lustria"/>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457199" y="2480982"/>
            <a:ext cx="8228100" cy="800100"/>
          </a:xfrm>
          <a:prstGeom prst="rect">
            <a:avLst/>
          </a:prstGeom>
          <a:noFill/>
          <a:ln>
            <a:noFill/>
          </a:ln>
        </p:spPr>
        <p:txBody>
          <a:bodyPr spcFirstLastPara="1" wrap="square" lIns="91425" tIns="0" rIns="91425" bIns="0" anchor="t" anchorCtr="0"/>
          <a:lstStyle>
            <a:lvl1pPr lvl="0" algn="ctr">
              <a:spcBef>
                <a:spcPts val="300"/>
              </a:spcBef>
              <a:spcAft>
                <a:spcPts val="0"/>
              </a:spcAft>
              <a:buSzPts val="1620"/>
              <a:buNone/>
              <a:defRPr sz="1800">
                <a:solidFill>
                  <a:schemeClr val="lt1"/>
                </a:solidFill>
                <a:latin typeface="Lustria"/>
                <a:ea typeface="Lustria"/>
                <a:cs typeface="Lustria"/>
                <a:sym typeface="Lustria"/>
              </a:defRPr>
            </a:lvl1pPr>
            <a:lvl2pPr lvl="1" algn="ctr">
              <a:spcBef>
                <a:spcPts val="600"/>
              </a:spcBef>
              <a:spcAft>
                <a:spcPts val="0"/>
              </a:spcAft>
              <a:buSzPts val="1800"/>
              <a:buNone/>
              <a:defRPr>
                <a:solidFill>
                  <a:srgbClr val="888888"/>
                </a:solidFill>
              </a:defRPr>
            </a:lvl2pPr>
            <a:lvl3pPr lvl="2" algn="ctr">
              <a:spcBef>
                <a:spcPts val="600"/>
              </a:spcBef>
              <a:spcAft>
                <a:spcPts val="0"/>
              </a:spcAft>
              <a:buSzPts val="1620"/>
              <a:buNone/>
              <a:defRPr>
                <a:solidFill>
                  <a:srgbClr val="888888"/>
                </a:solidFill>
              </a:defRPr>
            </a:lvl3pPr>
            <a:lvl4pPr lvl="3" algn="ctr">
              <a:spcBef>
                <a:spcPts val="600"/>
              </a:spcBef>
              <a:spcAft>
                <a:spcPts val="0"/>
              </a:spcAft>
              <a:buSzPts val="1620"/>
              <a:buNone/>
              <a:defRPr>
                <a:solidFill>
                  <a:srgbClr val="888888"/>
                </a:solidFill>
              </a:defRPr>
            </a:lvl4pPr>
            <a:lvl5pPr lvl="4" algn="ctr">
              <a:spcBef>
                <a:spcPts val="600"/>
              </a:spcBef>
              <a:spcAft>
                <a:spcPts val="0"/>
              </a:spcAft>
              <a:buSzPts val="1620"/>
              <a:buNone/>
              <a:defRPr>
                <a:solidFill>
                  <a:srgbClr val="888888"/>
                </a:solidFill>
              </a:defRPr>
            </a:lvl5pPr>
            <a:lvl6pPr lvl="5" algn="ctr">
              <a:spcBef>
                <a:spcPts val="360"/>
              </a:spcBef>
              <a:spcAft>
                <a:spcPts val="0"/>
              </a:spcAft>
              <a:buSzPts val="1620"/>
              <a:buNone/>
              <a:defRPr>
                <a:solidFill>
                  <a:srgbClr val="888888"/>
                </a:solidFill>
              </a:defRPr>
            </a:lvl6pPr>
            <a:lvl7pPr lvl="6" algn="ctr">
              <a:spcBef>
                <a:spcPts val="360"/>
              </a:spcBef>
              <a:spcAft>
                <a:spcPts val="0"/>
              </a:spcAft>
              <a:buSzPts val="1620"/>
              <a:buNone/>
              <a:defRPr>
                <a:solidFill>
                  <a:srgbClr val="888888"/>
                </a:solidFill>
              </a:defRPr>
            </a:lvl7pPr>
            <a:lvl8pPr lvl="7" algn="ctr">
              <a:spcBef>
                <a:spcPts val="360"/>
              </a:spcBef>
              <a:spcAft>
                <a:spcPts val="0"/>
              </a:spcAft>
              <a:buSzPts val="1620"/>
              <a:buNone/>
              <a:defRPr>
                <a:solidFill>
                  <a:srgbClr val="888888"/>
                </a:solidFill>
              </a:defRPr>
            </a:lvl8pPr>
            <a:lvl9pPr lvl="8" algn="ctr">
              <a:spcBef>
                <a:spcPts val="360"/>
              </a:spcBef>
              <a:spcAft>
                <a:spcPts val="0"/>
              </a:spcAft>
              <a:buSzPts val="1620"/>
              <a:buNone/>
              <a:defRPr>
                <a:solidFill>
                  <a:srgbClr val="888888"/>
                </a:solidFill>
              </a:defRPr>
            </a:lvl9pPr>
          </a:lstStyle>
          <a:p>
            <a:endParaRPr/>
          </a:p>
        </p:txBody>
      </p:sp>
      <p:sp>
        <p:nvSpPr>
          <p:cNvPr id="14" name="Google Shape;14;p2"/>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
        <p:nvSpPr>
          <p:cNvPr id="17" name="Google Shape;17;p2"/>
          <p:cNvSpPr txBox="1"/>
          <p:nvPr/>
        </p:nvSpPr>
        <p:spPr>
          <a:xfrm>
            <a:off x="8292818" y="4353485"/>
            <a:ext cx="367200" cy="5079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4400" b="0" i="0" u="none" strike="noStrike" cap="none">
                <a:solidFill>
                  <a:schemeClr val="accent1"/>
                </a:solidFill>
                <a:latin typeface="Noto Sans Symbols"/>
                <a:ea typeface="Noto Sans Symbols"/>
                <a:cs typeface="Noto Sans Symbols"/>
                <a:sym typeface="Noto Sans Symbols"/>
              </a:rPr>
              <a:t>•</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blipFill>
          <a:blip r:embed="rId2">
            <a:alphaModFix/>
          </a:blip>
          <a:stretch>
            <a:fillRect/>
          </a:stretch>
        </a:blipFill>
        <a:effectLst/>
      </p:bgPr>
    </p:bg>
    <p:spTree>
      <p:nvGrpSpPr>
        <p:cNvPr id="1" name="Shape 80"/>
        <p:cNvGrpSpPr/>
        <p:nvPr/>
      </p:nvGrpSpPr>
      <p:grpSpPr>
        <a:xfrm>
          <a:off x="0" y="0"/>
          <a:ext cx="0" cy="0"/>
          <a:chOff x="0" y="0"/>
          <a:chExt cx="0" cy="0"/>
        </a:xfrm>
      </p:grpSpPr>
      <p:sp>
        <p:nvSpPr>
          <p:cNvPr id="81" name="Google Shape;81;p12"/>
          <p:cNvSpPr txBox="1">
            <a:spLocks noGrp="1"/>
          </p:cNvSpPr>
          <p:nvPr>
            <p:ph type="title"/>
          </p:nvPr>
        </p:nvSpPr>
        <p:spPr>
          <a:xfrm>
            <a:off x="457199" y="285751"/>
            <a:ext cx="3509700" cy="1657200"/>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lt1"/>
              </a:buClr>
              <a:buSzPts val="4400"/>
              <a:buFont typeface="Lustria"/>
              <a:buNone/>
              <a:defRPr sz="44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12"/>
          <p:cNvSpPr txBox="1">
            <a:spLocks noGrp="1"/>
          </p:cNvSpPr>
          <p:nvPr>
            <p:ph type="body" idx="1"/>
          </p:nvPr>
        </p:nvSpPr>
        <p:spPr>
          <a:xfrm>
            <a:off x="5029200" y="204788"/>
            <a:ext cx="3657600" cy="4389900"/>
          </a:xfrm>
          <a:prstGeom prst="rect">
            <a:avLst/>
          </a:prstGeom>
          <a:noFill/>
          <a:ln>
            <a:noFill/>
          </a:ln>
        </p:spPr>
        <p:txBody>
          <a:bodyPr spcFirstLastPara="1" wrap="square" lIns="91425" tIns="45700" rIns="91425" bIns="45700" anchor="t" anchorCtr="0"/>
          <a:lstStyle>
            <a:lvl1pPr marL="457200" lvl="0" indent="-354330" algn="l">
              <a:spcBef>
                <a:spcPts val="2000"/>
              </a:spcBef>
              <a:spcAft>
                <a:spcPts val="0"/>
              </a:spcAft>
              <a:buSzPts val="1980"/>
              <a:buChar char="•"/>
              <a:defRPr sz="2200"/>
            </a:lvl1pPr>
            <a:lvl2pPr marL="914400" lvl="1" indent="-342900" algn="l">
              <a:spcBef>
                <a:spcPts val="600"/>
              </a:spcBef>
              <a:spcAft>
                <a:spcPts val="0"/>
              </a:spcAft>
              <a:buSzPts val="1800"/>
              <a:buChar char="•"/>
              <a:defRPr sz="20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Char char="•"/>
              <a:defRPr sz="1600"/>
            </a:lvl6pPr>
            <a:lvl7pPr marL="3200400" lvl="6" indent="-320039" algn="l">
              <a:spcBef>
                <a:spcPts val="320"/>
              </a:spcBef>
              <a:spcAft>
                <a:spcPts val="0"/>
              </a:spcAft>
              <a:buSzPts val="1440"/>
              <a:buChar char="•"/>
              <a:defRPr sz="1600"/>
            </a:lvl7pPr>
            <a:lvl8pPr marL="3657600" lvl="7" indent="-320040" algn="l">
              <a:spcBef>
                <a:spcPts val="320"/>
              </a:spcBef>
              <a:spcAft>
                <a:spcPts val="0"/>
              </a:spcAft>
              <a:buSzPts val="1440"/>
              <a:buChar char="•"/>
              <a:defRPr sz="1600"/>
            </a:lvl8pPr>
            <a:lvl9pPr marL="4114800" lvl="8" indent="-320040" algn="l">
              <a:spcBef>
                <a:spcPts val="320"/>
              </a:spcBef>
              <a:spcAft>
                <a:spcPts val="0"/>
              </a:spcAft>
              <a:buSzPts val="1440"/>
              <a:buChar char="•"/>
              <a:defRPr sz="1600"/>
            </a:lvl9pPr>
          </a:lstStyle>
          <a:p>
            <a:endParaRPr/>
          </a:p>
        </p:txBody>
      </p:sp>
      <p:sp>
        <p:nvSpPr>
          <p:cNvPr id="83" name="Google Shape;83;p12"/>
          <p:cNvSpPr txBox="1">
            <a:spLocks noGrp="1"/>
          </p:cNvSpPr>
          <p:nvPr>
            <p:ph type="body" idx="2"/>
          </p:nvPr>
        </p:nvSpPr>
        <p:spPr>
          <a:xfrm>
            <a:off x="457199" y="1986803"/>
            <a:ext cx="3509700" cy="2541000"/>
          </a:xfrm>
          <a:prstGeom prst="rect">
            <a:avLst/>
          </a:prstGeom>
          <a:noFill/>
          <a:ln>
            <a:noFill/>
          </a:ln>
        </p:spPr>
        <p:txBody>
          <a:bodyPr spcFirstLastPara="1" wrap="square" lIns="91425" tIns="45700" rIns="91425" bIns="45700" anchor="t" anchorCtr="0"/>
          <a:lstStyle>
            <a:lvl1pPr marL="457200" lvl="0" indent="-228600" algn="l">
              <a:spcBef>
                <a:spcPts val="600"/>
              </a:spcBef>
              <a:spcAft>
                <a:spcPts val="0"/>
              </a:spcAft>
              <a:buSzPts val="1800"/>
              <a:buNone/>
              <a:defRPr sz="2000">
                <a:solidFill>
                  <a:schemeClr val="lt1"/>
                </a:solidFill>
              </a:defRPr>
            </a:lvl1pPr>
            <a:lvl2pPr marL="914400" lvl="1" indent="-228600" algn="l">
              <a:spcBef>
                <a:spcPts val="600"/>
              </a:spcBef>
              <a:spcAft>
                <a:spcPts val="0"/>
              </a:spcAft>
              <a:buSzPts val="1080"/>
              <a:buNone/>
              <a:defRPr sz="1200"/>
            </a:lvl2pPr>
            <a:lvl3pPr marL="1371600" lvl="2" indent="-228600" algn="l">
              <a:spcBef>
                <a:spcPts val="600"/>
              </a:spcBef>
              <a:spcAft>
                <a:spcPts val="0"/>
              </a:spcAft>
              <a:buSzPts val="900"/>
              <a:buNone/>
              <a:defRPr sz="1000"/>
            </a:lvl3pPr>
            <a:lvl4pPr marL="1828800" lvl="3" indent="-228600" algn="l">
              <a:spcBef>
                <a:spcPts val="600"/>
              </a:spcBef>
              <a:spcAft>
                <a:spcPts val="0"/>
              </a:spcAft>
              <a:buSzPts val="810"/>
              <a:buNone/>
              <a:defRPr sz="900"/>
            </a:lvl4pPr>
            <a:lvl5pPr marL="2286000" lvl="4" indent="-228600" algn="l">
              <a:spcBef>
                <a:spcPts val="600"/>
              </a:spcBef>
              <a:spcAft>
                <a:spcPts val="0"/>
              </a:spcAft>
              <a:buSzPts val="810"/>
              <a:buNone/>
              <a:defRPr sz="900"/>
            </a:lvl5pPr>
            <a:lvl6pPr marL="2743200" lvl="5" indent="-228600" algn="l">
              <a:spcBef>
                <a:spcPts val="180"/>
              </a:spcBef>
              <a:spcAft>
                <a:spcPts val="0"/>
              </a:spcAft>
              <a:buSzPts val="810"/>
              <a:buNone/>
              <a:defRPr sz="900"/>
            </a:lvl6pPr>
            <a:lvl7pPr marL="3200400" lvl="6" indent="-228600" algn="l">
              <a:spcBef>
                <a:spcPts val="180"/>
              </a:spcBef>
              <a:spcAft>
                <a:spcPts val="0"/>
              </a:spcAft>
              <a:buSzPts val="810"/>
              <a:buNone/>
              <a:defRPr sz="900"/>
            </a:lvl7pPr>
            <a:lvl8pPr marL="3657600" lvl="7" indent="-228600" algn="l">
              <a:spcBef>
                <a:spcPts val="180"/>
              </a:spcBef>
              <a:spcAft>
                <a:spcPts val="0"/>
              </a:spcAft>
              <a:buSzPts val="810"/>
              <a:buNone/>
              <a:defRPr sz="900"/>
            </a:lvl8pPr>
            <a:lvl9pPr marL="4114800" lvl="8" indent="-228600" algn="l">
              <a:spcBef>
                <a:spcPts val="180"/>
              </a:spcBef>
              <a:spcAft>
                <a:spcPts val="0"/>
              </a:spcAft>
              <a:buSzPts val="810"/>
              <a:buNone/>
              <a:defRPr sz="900"/>
            </a:lvl9pPr>
          </a:lstStyle>
          <a:p>
            <a:endParaRPr/>
          </a:p>
        </p:txBody>
      </p:sp>
      <p:sp>
        <p:nvSpPr>
          <p:cNvPr id="84" name="Google Shape;84;p12"/>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2"/>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2"/>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bg>
      <p:bgPr>
        <a:blipFill>
          <a:blip r:embed="rId2">
            <a:alphaModFix/>
          </a:blip>
          <a:stretch>
            <a:fillRect/>
          </a:stretch>
        </a:blipFill>
        <a:effectLst/>
      </p:bgPr>
    </p:bg>
    <p:spTree>
      <p:nvGrpSpPr>
        <p:cNvPr id="1" name="Shape 87"/>
        <p:cNvGrpSpPr/>
        <p:nvPr/>
      </p:nvGrpSpPr>
      <p:grpSpPr>
        <a:xfrm>
          <a:off x="0" y="0"/>
          <a:ext cx="0" cy="0"/>
          <a:chOff x="0" y="0"/>
          <a:chExt cx="0" cy="0"/>
        </a:xfrm>
      </p:grpSpPr>
      <p:sp>
        <p:nvSpPr>
          <p:cNvPr id="88" name="Google Shape;88;p13"/>
          <p:cNvSpPr txBox="1">
            <a:spLocks noGrp="1"/>
          </p:cNvSpPr>
          <p:nvPr>
            <p:ph type="title"/>
          </p:nvPr>
        </p:nvSpPr>
        <p:spPr>
          <a:xfrm>
            <a:off x="5051425" y="285751"/>
            <a:ext cx="3635400" cy="1657200"/>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4400"/>
              <a:buFont typeface="Lustria"/>
              <a:buNone/>
              <a:defRPr sz="4400" b="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3"/>
          <p:cNvSpPr txBox="1">
            <a:spLocks noGrp="1"/>
          </p:cNvSpPr>
          <p:nvPr>
            <p:ph type="body" idx="1"/>
          </p:nvPr>
        </p:nvSpPr>
        <p:spPr>
          <a:xfrm>
            <a:off x="5051425" y="1986802"/>
            <a:ext cx="3635400" cy="2629200"/>
          </a:xfrm>
          <a:prstGeom prst="rect">
            <a:avLst/>
          </a:prstGeom>
          <a:noFill/>
          <a:ln>
            <a:noFill/>
          </a:ln>
        </p:spPr>
        <p:txBody>
          <a:bodyPr spcFirstLastPara="1" wrap="square" lIns="91425" tIns="45700" rIns="91425" bIns="45700" anchor="t" anchorCtr="0"/>
          <a:lstStyle>
            <a:lvl1pPr marL="457200" lvl="0" indent="-228600" algn="l">
              <a:spcBef>
                <a:spcPts val="600"/>
              </a:spcBef>
              <a:spcAft>
                <a:spcPts val="0"/>
              </a:spcAft>
              <a:buSzPts val="1800"/>
              <a:buNone/>
              <a:defRPr sz="2000">
                <a:solidFill>
                  <a:srgbClr val="595959"/>
                </a:solidFill>
              </a:defRPr>
            </a:lvl1pPr>
            <a:lvl2pPr marL="914400" lvl="1" indent="-228600" algn="l">
              <a:spcBef>
                <a:spcPts val="600"/>
              </a:spcBef>
              <a:spcAft>
                <a:spcPts val="0"/>
              </a:spcAft>
              <a:buSzPts val="1080"/>
              <a:buNone/>
              <a:defRPr sz="1200"/>
            </a:lvl2pPr>
            <a:lvl3pPr marL="1371600" lvl="2" indent="-228600" algn="l">
              <a:spcBef>
                <a:spcPts val="600"/>
              </a:spcBef>
              <a:spcAft>
                <a:spcPts val="0"/>
              </a:spcAft>
              <a:buSzPts val="900"/>
              <a:buNone/>
              <a:defRPr sz="1000"/>
            </a:lvl3pPr>
            <a:lvl4pPr marL="1828800" lvl="3" indent="-228600" algn="l">
              <a:spcBef>
                <a:spcPts val="600"/>
              </a:spcBef>
              <a:spcAft>
                <a:spcPts val="0"/>
              </a:spcAft>
              <a:buSzPts val="810"/>
              <a:buNone/>
              <a:defRPr sz="900"/>
            </a:lvl4pPr>
            <a:lvl5pPr marL="2286000" lvl="4" indent="-228600" algn="l">
              <a:spcBef>
                <a:spcPts val="600"/>
              </a:spcBef>
              <a:spcAft>
                <a:spcPts val="0"/>
              </a:spcAft>
              <a:buSzPts val="810"/>
              <a:buNone/>
              <a:defRPr sz="900"/>
            </a:lvl5pPr>
            <a:lvl6pPr marL="2743200" lvl="5" indent="-228600" algn="l">
              <a:spcBef>
                <a:spcPts val="180"/>
              </a:spcBef>
              <a:spcAft>
                <a:spcPts val="0"/>
              </a:spcAft>
              <a:buSzPts val="810"/>
              <a:buNone/>
              <a:defRPr sz="900"/>
            </a:lvl6pPr>
            <a:lvl7pPr marL="3200400" lvl="6" indent="-228600" algn="l">
              <a:spcBef>
                <a:spcPts val="180"/>
              </a:spcBef>
              <a:spcAft>
                <a:spcPts val="0"/>
              </a:spcAft>
              <a:buSzPts val="810"/>
              <a:buNone/>
              <a:defRPr sz="900"/>
            </a:lvl7pPr>
            <a:lvl8pPr marL="3657600" lvl="7" indent="-228600" algn="l">
              <a:spcBef>
                <a:spcPts val="180"/>
              </a:spcBef>
              <a:spcAft>
                <a:spcPts val="0"/>
              </a:spcAft>
              <a:buSzPts val="810"/>
              <a:buNone/>
              <a:defRPr sz="900"/>
            </a:lvl8pPr>
            <a:lvl9pPr marL="4114800" lvl="8" indent="-228600" algn="l">
              <a:spcBef>
                <a:spcPts val="180"/>
              </a:spcBef>
              <a:spcAft>
                <a:spcPts val="0"/>
              </a:spcAft>
              <a:buSzPts val="810"/>
              <a:buNone/>
              <a:defRPr sz="900"/>
            </a:lvl9pPr>
          </a:lstStyle>
          <a:p>
            <a:endParaRPr/>
          </a:p>
        </p:txBody>
      </p:sp>
      <p:sp>
        <p:nvSpPr>
          <p:cNvPr id="90" name="Google Shape;90;p13"/>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3"/>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3"/>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
        <p:nvSpPr>
          <p:cNvPr id="93" name="Google Shape;93;p13"/>
          <p:cNvSpPr>
            <a:spLocks noGrp="1"/>
          </p:cNvSpPr>
          <p:nvPr>
            <p:ph type="pic" idx="2"/>
          </p:nvPr>
        </p:nvSpPr>
        <p:spPr>
          <a:xfrm>
            <a:off x="228600" y="857250"/>
            <a:ext cx="4267200" cy="3200400"/>
          </a:xfrm>
          <a:prstGeom prst="ellipse">
            <a:avLst/>
          </a:prstGeom>
          <a:noFill/>
          <a:ln w="28575" cap="flat" cmpd="sng">
            <a:solidFill>
              <a:schemeClr val="accent1"/>
            </a:solidFill>
            <a:prstDash val="solid"/>
            <a:round/>
            <a:headEnd type="none" w="sm" len="sm"/>
            <a:tailEnd type="none" w="sm" len="sm"/>
          </a:ln>
        </p:spPr>
        <p:txBody>
          <a:bodyPr spcFirstLastPara="1" wrap="square" lIns="91425" tIns="45700" rIns="91425" bIns="45700" anchor="t" anchorCtr="0"/>
          <a:lstStyle>
            <a:lvl1pPr marR="0" lvl="0" algn="l" rtl="0">
              <a:spcBef>
                <a:spcPts val="2000"/>
              </a:spcBef>
              <a:spcAft>
                <a:spcPts val="0"/>
              </a:spcAft>
              <a:buClr>
                <a:schemeClr val="accent1"/>
              </a:buClr>
              <a:buSzPts val="1980"/>
              <a:buFont typeface="Noto Sans Symbols"/>
              <a:buNone/>
              <a:defRPr sz="2200" b="0" i="0" u="none" strike="noStrike" cap="none">
                <a:solidFill>
                  <a:schemeClr val="lt1"/>
                </a:solidFill>
                <a:latin typeface="Lustria"/>
                <a:ea typeface="Lustria"/>
                <a:cs typeface="Lustria"/>
                <a:sym typeface="Lustria"/>
              </a:defRPr>
            </a:lvl1pPr>
            <a:lvl2pPr marR="0" lvl="1" algn="l" rtl="0">
              <a:spcBef>
                <a:spcPts val="600"/>
              </a:spcBef>
              <a:spcAft>
                <a:spcPts val="0"/>
              </a:spcAft>
              <a:buClr>
                <a:srgbClr val="C0F942"/>
              </a:buClr>
              <a:buSzPts val="1800"/>
              <a:buFont typeface="Noto Sans Symbols"/>
              <a:buChar char="•"/>
              <a:defRPr sz="2000" b="0" i="0" u="none" strike="noStrike" cap="none">
                <a:solidFill>
                  <a:srgbClr val="595959"/>
                </a:solidFill>
                <a:latin typeface="Lustria"/>
                <a:ea typeface="Lustria"/>
                <a:cs typeface="Lustria"/>
                <a:sym typeface="Lustria"/>
              </a:defRPr>
            </a:lvl2pPr>
            <a:lvl3pPr marR="0" lvl="2" algn="l" rtl="0">
              <a:spcBef>
                <a:spcPts val="60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3pPr>
            <a:lvl4pPr marR="0" lvl="3" algn="l" rtl="0">
              <a:spcBef>
                <a:spcPts val="60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4pPr>
            <a:lvl5pPr marR="0" lvl="4" algn="l" rtl="0">
              <a:spcBef>
                <a:spcPts val="60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5pPr>
            <a:lvl6pPr marR="0" lvl="5" algn="l" rtl="0">
              <a:spcBef>
                <a:spcPts val="36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6pPr>
            <a:lvl7pPr marR="0" lvl="6" algn="l" rtl="0">
              <a:spcBef>
                <a:spcPts val="36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7pPr>
            <a:lvl8pPr marR="0" lvl="7" algn="l" rtl="0">
              <a:spcBef>
                <a:spcPts val="36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8pPr>
            <a:lvl9pPr marR="0" lvl="8" algn="l" rtl="0">
              <a:spcBef>
                <a:spcPts val="36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 Pictures with Caption">
  <p:cSld name="3 Pictures with Caption">
    <p:bg>
      <p:bgPr>
        <a:blipFill>
          <a:blip r:embed="rId2">
            <a:alphaModFix/>
          </a:blip>
          <a:stretch>
            <a:fillRect/>
          </a:stretch>
        </a:blipFill>
        <a:effectLst/>
      </p:bgPr>
    </p:bg>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5051425" y="285751"/>
            <a:ext cx="3635400" cy="1657200"/>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4400"/>
              <a:buFont typeface="Lustria"/>
              <a:buNone/>
              <a:defRPr sz="4400" b="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6" name="Google Shape;96;p14"/>
          <p:cNvSpPr txBox="1">
            <a:spLocks noGrp="1"/>
          </p:cNvSpPr>
          <p:nvPr>
            <p:ph type="body" idx="1"/>
          </p:nvPr>
        </p:nvSpPr>
        <p:spPr>
          <a:xfrm>
            <a:off x="5051425" y="1986802"/>
            <a:ext cx="3635400" cy="2629200"/>
          </a:xfrm>
          <a:prstGeom prst="rect">
            <a:avLst/>
          </a:prstGeom>
          <a:noFill/>
          <a:ln>
            <a:noFill/>
          </a:ln>
        </p:spPr>
        <p:txBody>
          <a:bodyPr spcFirstLastPara="1" wrap="square" lIns="91425" tIns="45700" rIns="91425" bIns="45700" anchor="t" anchorCtr="0"/>
          <a:lstStyle>
            <a:lvl1pPr marL="457200" lvl="0" indent="-228600" algn="l">
              <a:spcBef>
                <a:spcPts val="600"/>
              </a:spcBef>
              <a:spcAft>
                <a:spcPts val="0"/>
              </a:spcAft>
              <a:buSzPts val="1800"/>
              <a:buNone/>
              <a:defRPr sz="2000">
                <a:solidFill>
                  <a:srgbClr val="595959"/>
                </a:solidFill>
              </a:defRPr>
            </a:lvl1pPr>
            <a:lvl2pPr marL="914400" lvl="1" indent="-228600" algn="l">
              <a:spcBef>
                <a:spcPts val="600"/>
              </a:spcBef>
              <a:spcAft>
                <a:spcPts val="0"/>
              </a:spcAft>
              <a:buSzPts val="1080"/>
              <a:buNone/>
              <a:defRPr sz="1200"/>
            </a:lvl2pPr>
            <a:lvl3pPr marL="1371600" lvl="2" indent="-228600" algn="l">
              <a:spcBef>
                <a:spcPts val="600"/>
              </a:spcBef>
              <a:spcAft>
                <a:spcPts val="0"/>
              </a:spcAft>
              <a:buSzPts val="900"/>
              <a:buNone/>
              <a:defRPr sz="1000"/>
            </a:lvl3pPr>
            <a:lvl4pPr marL="1828800" lvl="3" indent="-228600" algn="l">
              <a:spcBef>
                <a:spcPts val="600"/>
              </a:spcBef>
              <a:spcAft>
                <a:spcPts val="0"/>
              </a:spcAft>
              <a:buSzPts val="810"/>
              <a:buNone/>
              <a:defRPr sz="900"/>
            </a:lvl4pPr>
            <a:lvl5pPr marL="2286000" lvl="4" indent="-228600" algn="l">
              <a:spcBef>
                <a:spcPts val="600"/>
              </a:spcBef>
              <a:spcAft>
                <a:spcPts val="0"/>
              </a:spcAft>
              <a:buSzPts val="810"/>
              <a:buNone/>
              <a:defRPr sz="900"/>
            </a:lvl5pPr>
            <a:lvl6pPr marL="2743200" lvl="5" indent="-228600" algn="l">
              <a:spcBef>
                <a:spcPts val="180"/>
              </a:spcBef>
              <a:spcAft>
                <a:spcPts val="0"/>
              </a:spcAft>
              <a:buSzPts val="810"/>
              <a:buNone/>
              <a:defRPr sz="900"/>
            </a:lvl6pPr>
            <a:lvl7pPr marL="3200400" lvl="6" indent="-228600" algn="l">
              <a:spcBef>
                <a:spcPts val="180"/>
              </a:spcBef>
              <a:spcAft>
                <a:spcPts val="0"/>
              </a:spcAft>
              <a:buSzPts val="810"/>
              <a:buNone/>
              <a:defRPr sz="900"/>
            </a:lvl7pPr>
            <a:lvl8pPr marL="3657600" lvl="7" indent="-228600" algn="l">
              <a:spcBef>
                <a:spcPts val="180"/>
              </a:spcBef>
              <a:spcAft>
                <a:spcPts val="0"/>
              </a:spcAft>
              <a:buSzPts val="810"/>
              <a:buNone/>
              <a:defRPr sz="900"/>
            </a:lvl8pPr>
            <a:lvl9pPr marL="4114800" lvl="8" indent="-228600" algn="l">
              <a:spcBef>
                <a:spcPts val="180"/>
              </a:spcBef>
              <a:spcAft>
                <a:spcPts val="0"/>
              </a:spcAft>
              <a:buSzPts val="810"/>
              <a:buNone/>
              <a:defRPr sz="900"/>
            </a:lvl9pPr>
          </a:lstStyle>
          <a:p>
            <a:endParaRPr/>
          </a:p>
        </p:txBody>
      </p:sp>
      <p:sp>
        <p:nvSpPr>
          <p:cNvPr id="97" name="Google Shape;97;p14"/>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4"/>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4"/>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
        <p:nvSpPr>
          <p:cNvPr id="100" name="Google Shape;100;p14"/>
          <p:cNvSpPr>
            <a:spLocks noGrp="1"/>
          </p:cNvSpPr>
          <p:nvPr>
            <p:ph type="pic" idx="2"/>
          </p:nvPr>
        </p:nvSpPr>
        <p:spPr>
          <a:xfrm>
            <a:off x="990600" y="1943100"/>
            <a:ext cx="3505200" cy="2628900"/>
          </a:xfrm>
          <a:prstGeom prst="ellipse">
            <a:avLst/>
          </a:prstGeom>
          <a:noFill/>
          <a:ln w="28575" cap="flat" cmpd="sng">
            <a:solidFill>
              <a:schemeClr val="accent1"/>
            </a:solidFill>
            <a:prstDash val="solid"/>
            <a:round/>
            <a:headEnd type="none" w="sm" len="sm"/>
            <a:tailEnd type="none" w="sm" len="sm"/>
          </a:ln>
        </p:spPr>
        <p:txBody>
          <a:bodyPr spcFirstLastPara="1" wrap="square" lIns="91425" tIns="45700" rIns="91425" bIns="45700" anchor="t" anchorCtr="0"/>
          <a:lstStyle>
            <a:lvl1pPr marR="0" lvl="0" algn="l" rtl="0">
              <a:spcBef>
                <a:spcPts val="2000"/>
              </a:spcBef>
              <a:spcAft>
                <a:spcPts val="0"/>
              </a:spcAft>
              <a:buClr>
                <a:schemeClr val="accent1"/>
              </a:buClr>
              <a:buSzPts val="1980"/>
              <a:buFont typeface="Noto Sans Symbols"/>
              <a:buNone/>
              <a:defRPr sz="2200" b="0" i="0" u="none" strike="noStrike" cap="none">
                <a:solidFill>
                  <a:schemeClr val="lt1"/>
                </a:solidFill>
                <a:latin typeface="Lustria"/>
                <a:ea typeface="Lustria"/>
                <a:cs typeface="Lustria"/>
                <a:sym typeface="Lustria"/>
              </a:defRPr>
            </a:lvl1pPr>
            <a:lvl2pPr marR="0" lvl="1" algn="l" rtl="0">
              <a:spcBef>
                <a:spcPts val="600"/>
              </a:spcBef>
              <a:spcAft>
                <a:spcPts val="0"/>
              </a:spcAft>
              <a:buClr>
                <a:srgbClr val="C0F942"/>
              </a:buClr>
              <a:buSzPts val="1800"/>
              <a:buFont typeface="Noto Sans Symbols"/>
              <a:buChar char="•"/>
              <a:defRPr sz="2000" b="0" i="0" u="none" strike="noStrike" cap="none">
                <a:solidFill>
                  <a:srgbClr val="595959"/>
                </a:solidFill>
                <a:latin typeface="Lustria"/>
                <a:ea typeface="Lustria"/>
                <a:cs typeface="Lustria"/>
                <a:sym typeface="Lustria"/>
              </a:defRPr>
            </a:lvl2pPr>
            <a:lvl3pPr marR="0" lvl="2" algn="l" rtl="0">
              <a:spcBef>
                <a:spcPts val="60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3pPr>
            <a:lvl4pPr marR="0" lvl="3" algn="l" rtl="0">
              <a:spcBef>
                <a:spcPts val="60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4pPr>
            <a:lvl5pPr marR="0" lvl="4" algn="l" rtl="0">
              <a:spcBef>
                <a:spcPts val="60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5pPr>
            <a:lvl6pPr marR="0" lvl="5" algn="l" rtl="0">
              <a:spcBef>
                <a:spcPts val="36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6pPr>
            <a:lvl7pPr marR="0" lvl="6" algn="l" rtl="0">
              <a:spcBef>
                <a:spcPts val="36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7pPr>
            <a:lvl8pPr marR="0" lvl="7" algn="l" rtl="0">
              <a:spcBef>
                <a:spcPts val="36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8pPr>
            <a:lvl9pPr marR="0" lvl="8" algn="l" rtl="0">
              <a:spcBef>
                <a:spcPts val="36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9pPr>
          </a:lstStyle>
          <a:p>
            <a:endParaRPr/>
          </a:p>
        </p:txBody>
      </p:sp>
      <p:sp>
        <p:nvSpPr>
          <p:cNvPr id="101" name="Google Shape;101;p14"/>
          <p:cNvSpPr>
            <a:spLocks noGrp="1"/>
          </p:cNvSpPr>
          <p:nvPr>
            <p:ph type="pic" idx="3"/>
          </p:nvPr>
        </p:nvSpPr>
        <p:spPr>
          <a:xfrm>
            <a:off x="2479675" y="945356"/>
            <a:ext cx="1254000" cy="940500"/>
          </a:xfrm>
          <a:prstGeom prst="ellipse">
            <a:avLst/>
          </a:prstGeom>
          <a:noFill/>
          <a:ln w="28575" cap="flat" cmpd="sng">
            <a:solidFill>
              <a:schemeClr val="accent1"/>
            </a:solidFill>
            <a:prstDash val="solid"/>
            <a:round/>
            <a:headEnd type="none" w="sm" len="sm"/>
            <a:tailEnd type="none" w="sm" len="sm"/>
          </a:ln>
        </p:spPr>
        <p:txBody>
          <a:bodyPr spcFirstLastPara="1" wrap="square" lIns="91425" tIns="45700" rIns="91425" bIns="45700" anchor="t" anchorCtr="0"/>
          <a:lstStyle>
            <a:lvl1pPr marR="0" lvl="0" algn="l" rtl="0">
              <a:spcBef>
                <a:spcPts val="2000"/>
              </a:spcBef>
              <a:spcAft>
                <a:spcPts val="0"/>
              </a:spcAft>
              <a:buClr>
                <a:schemeClr val="accent1"/>
              </a:buClr>
              <a:buSzPts val="1260"/>
              <a:buFont typeface="Noto Sans Symbols"/>
              <a:buNone/>
              <a:defRPr sz="1400" b="0" i="0" u="none" strike="noStrike" cap="none">
                <a:solidFill>
                  <a:schemeClr val="lt1"/>
                </a:solidFill>
                <a:latin typeface="Lustria"/>
                <a:ea typeface="Lustria"/>
                <a:cs typeface="Lustria"/>
                <a:sym typeface="Lustria"/>
              </a:defRPr>
            </a:lvl1pPr>
            <a:lvl2pPr marR="0" lvl="1" algn="l" rtl="0">
              <a:spcBef>
                <a:spcPts val="600"/>
              </a:spcBef>
              <a:spcAft>
                <a:spcPts val="0"/>
              </a:spcAft>
              <a:buClr>
                <a:srgbClr val="C0F942"/>
              </a:buClr>
              <a:buSzPts val="1800"/>
              <a:buFont typeface="Noto Sans Symbols"/>
              <a:buChar char="•"/>
              <a:defRPr sz="2000" b="0" i="0" u="none" strike="noStrike" cap="none">
                <a:solidFill>
                  <a:srgbClr val="595959"/>
                </a:solidFill>
                <a:latin typeface="Lustria"/>
                <a:ea typeface="Lustria"/>
                <a:cs typeface="Lustria"/>
                <a:sym typeface="Lustria"/>
              </a:defRPr>
            </a:lvl2pPr>
            <a:lvl3pPr marR="0" lvl="2" algn="l" rtl="0">
              <a:spcBef>
                <a:spcPts val="60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3pPr>
            <a:lvl4pPr marR="0" lvl="3" algn="l" rtl="0">
              <a:spcBef>
                <a:spcPts val="60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4pPr>
            <a:lvl5pPr marR="0" lvl="4" algn="l" rtl="0">
              <a:spcBef>
                <a:spcPts val="60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5pPr>
            <a:lvl6pPr marR="0" lvl="5" algn="l" rtl="0">
              <a:spcBef>
                <a:spcPts val="36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6pPr>
            <a:lvl7pPr marR="0" lvl="6" algn="l" rtl="0">
              <a:spcBef>
                <a:spcPts val="36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7pPr>
            <a:lvl8pPr marR="0" lvl="7" algn="l" rtl="0">
              <a:spcBef>
                <a:spcPts val="36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8pPr>
            <a:lvl9pPr marR="0" lvl="8" algn="l" rtl="0">
              <a:spcBef>
                <a:spcPts val="36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9pPr>
          </a:lstStyle>
          <a:p>
            <a:endParaRPr/>
          </a:p>
        </p:txBody>
      </p:sp>
      <p:sp>
        <p:nvSpPr>
          <p:cNvPr id="102" name="Google Shape;102;p14"/>
          <p:cNvSpPr>
            <a:spLocks noGrp="1"/>
          </p:cNvSpPr>
          <p:nvPr>
            <p:ph type="pic" idx="4"/>
          </p:nvPr>
        </p:nvSpPr>
        <p:spPr>
          <a:xfrm>
            <a:off x="269875" y="571500"/>
            <a:ext cx="2092200" cy="1569300"/>
          </a:xfrm>
          <a:prstGeom prst="ellipse">
            <a:avLst/>
          </a:prstGeom>
          <a:noFill/>
          <a:ln w="28575" cap="flat" cmpd="sng">
            <a:solidFill>
              <a:schemeClr val="accent1"/>
            </a:solidFill>
            <a:prstDash val="solid"/>
            <a:round/>
            <a:headEnd type="none" w="sm" len="sm"/>
            <a:tailEnd type="none" w="sm" len="sm"/>
          </a:ln>
        </p:spPr>
        <p:txBody>
          <a:bodyPr spcFirstLastPara="1" wrap="square" lIns="91425" tIns="45700" rIns="91425" bIns="45700" anchor="t" anchorCtr="0"/>
          <a:lstStyle>
            <a:lvl1pPr marR="0" lvl="0" algn="l" rtl="0">
              <a:spcBef>
                <a:spcPts val="2000"/>
              </a:spcBef>
              <a:spcAft>
                <a:spcPts val="0"/>
              </a:spcAft>
              <a:buClr>
                <a:schemeClr val="accent1"/>
              </a:buClr>
              <a:buSzPts val="1620"/>
              <a:buFont typeface="Noto Sans Symbols"/>
              <a:buNone/>
              <a:defRPr sz="1800" b="0" i="0" u="none" strike="noStrike" cap="none">
                <a:solidFill>
                  <a:schemeClr val="lt1"/>
                </a:solidFill>
                <a:latin typeface="Lustria"/>
                <a:ea typeface="Lustria"/>
                <a:cs typeface="Lustria"/>
                <a:sym typeface="Lustria"/>
              </a:defRPr>
            </a:lvl1pPr>
            <a:lvl2pPr marR="0" lvl="1" algn="l" rtl="0">
              <a:spcBef>
                <a:spcPts val="600"/>
              </a:spcBef>
              <a:spcAft>
                <a:spcPts val="0"/>
              </a:spcAft>
              <a:buClr>
                <a:srgbClr val="C0F942"/>
              </a:buClr>
              <a:buSzPts val="1800"/>
              <a:buFont typeface="Noto Sans Symbols"/>
              <a:buChar char="•"/>
              <a:defRPr sz="2000" b="0" i="0" u="none" strike="noStrike" cap="none">
                <a:solidFill>
                  <a:srgbClr val="595959"/>
                </a:solidFill>
                <a:latin typeface="Lustria"/>
                <a:ea typeface="Lustria"/>
                <a:cs typeface="Lustria"/>
                <a:sym typeface="Lustria"/>
              </a:defRPr>
            </a:lvl2pPr>
            <a:lvl3pPr marR="0" lvl="2" algn="l" rtl="0">
              <a:spcBef>
                <a:spcPts val="60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3pPr>
            <a:lvl4pPr marR="0" lvl="3" algn="l" rtl="0">
              <a:spcBef>
                <a:spcPts val="60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4pPr>
            <a:lvl5pPr marR="0" lvl="4" algn="l" rtl="0">
              <a:spcBef>
                <a:spcPts val="60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5pPr>
            <a:lvl6pPr marR="0" lvl="5" algn="l" rtl="0">
              <a:spcBef>
                <a:spcPts val="36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6pPr>
            <a:lvl7pPr marR="0" lvl="6" algn="l" rtl="0">
              <a:spcBef>
                <a:spcPts val="36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7pPr>
            <a:lvl8pPr marR="0" lvl="7" algn="l" rtl="0">
              <a:spcBef>
                <a:spcPts val="36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8pPr>
            <a:lvl9pPr marR="0" lvl="8" algn="l" rtl="0">
              <a:spcBef>
                <a:spcPts val="36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3"/>
        <p:cNvGrpSpPr/>
        <p:nvPr/>
      </p:nvGrpSpPr>
      <p:grpSpPr>
        <a:xfrm>
          <a:off x="0" y="0"/>
          <a:ext cx="0" cy="0"/>
          <a:chOff x="0" y="0"/>
          <a:chExt cx="0" cy="0"/>
        </a:xfrm>
      </p:grpSpPr>
      <p:sp>
        <p:nvSpPr>
          <p:cNvPr id="104" name="Google Shape;104;p15"/>
          <p:cNvSpPr txBox="1">
            <a:spLocks noGrp="1"/>
          </p:cNvSpPr>
          <p:nvPr>
            <p:ph type="title"/>
          </p:nvPr>
        </p:nvSpPr>
        <p:spPr>
          <a:xfrm>
            <a:off x="457200" y="258856"/>
            <a:ext cx="8229600" cy="8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 name="Google Shape;105;p15"/>
          <p:cNvSpPr txBox="1">
            <a:spLocks noGrp="1"/>
          </p:cNvSpPr>
          <p:nvPr>
            <p:ph type="body" idx="1"/>
          </p:nvPr>
        </p:nvSpPr>
        <p:spPr>
          <a:xfrm rot="5400000">
            <a:off x="3270363" y="-886959"/>
            <a:ext cx="2601600" cy="82281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a:lvl1pPr>
            <a:lvl2pPr marL="914400" lvl="1" indent="-331469" algn="l">
              <a:spcBef>
                <a:spcPts val="600"/>
              </a:spcBef>
              <a:spcAft>
                <a:spcPts val="0"/>
              </a:spcAft>
              <a:buSzPts val="1620"/>
              <a:buChar char="•"/>
              <a:defRPr/>
            </a:lvl2pPr>
            <a:lvl3pPr marL="1371600" lvl="2" indent="-331469" algn="l">
              <a:spcBef>
                <a:spcPts val="600"/>
              </a:spcBef>
              <a:spcAft>
                <a:spcPts val="0"/>
              </a:spcAft>
              <a:buSzPts val="1620"/>
              <a:buChar char="•"/>
              <a:defRPr/>
            </a:lvl3pPr>
            <a:lvl4pPr marL="1828800" lvl="3" indent="-331469" algn="l">
              <a:spcBef>
                <a:spcPts val="600"/>
              </a:spcBef>
              <a:spcAft>
                <a:spcPts val="0"/>
              </a:spcAft>
              <a:buSzPts val="1620"/>
              <a:buChar char="•"/>
              <a:defRPr/>
            </a:lvl4pPr>
            <a:lvl5pPr marL="2286000" lvl="4" indent="-331470" algn="l">
              <a:spcBef>
                <a:spcPts val="600"/>
              </a:spcBef>
              <a:spcAft>
                <a:spcPts val="0"/>
              </a:spcAft>
              <a:buSzPts val="1620"/>
              <a:buChar char="•"/>
              <a:defRPr/>
            </a:lvl5pPr>
            <a:lvl6pPr marL="2743200" lvl="5" indent="-331470" algn="l">
              <a:spcBef>
                <a:spcPts val="360"/>
              </a:spcBef>
              <a:spcAft>
                <a:spcPts val="0"/>
              </a:spcAft>
              <a:buSzPts val="1620"/>
              <a:buChar char="•"/>
              <a:defRPr/>
            </a:lvl6pPr>
            <a:lvl7pPr marL="3200400" lvl="6" indent="-331470" algn="l">
              <a:spcBef>
                <a:spcPts val="360"/>
              </a:spcBef>
              <a:spcAft>
                <a:spcPts val="0"/>
              </a:spcAft>
              <a:buSzPts val="1620"/>
              <a:buChar char="•"/>
              <a:defRPr/>
            </a:lvl7pPr>
            <a:lvl8pPr marL="3657600" lvl="7" indent="-331470" algn="l">
              <a:spcBef>
                <a:spcPts val="360"/>
              </a:spcBef>
              <a:spcAft>
                <a:spcPts val="0"/>
              </a:spcAft>
              <a:buSzPts val="1620"/>
              <a:buChar char="•"/>
              <a:defRPr/>
            </a:lvl8pPr>
            <a:lvl9pPr marL="4114800" lvl="8" indent="-331470" algn="l">
              <a:spcBef>
                <a:spcPts val="360"/>
              </a:spcBef>
              <a:spcAft>
                <a:spcPts val="0"/>
              </a:spcAft>
              <a:buSzPts val="1620"/>
              <a:buChar char="•"/>
              <a:defRPr/>
            </a:lvl9pPr>
          </a:lstStyle>
          <a:p>
            <a:endParaRPr/>
          </a:p>
        </p:txBody>
      </p:sp>
      <p:sp>
        <p:nvSpPr>
          <p:cNvPr id="106" name="Google Shape;106;p15"/>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15"/>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15"/>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bg>
      <p:bgPr>
        <a:blipFill>
          <a:blip r:embed="rId2">
            <a:alphaModFix/>
          </a:blip>
          <a:stretch>
            <a:fillRect/>
          </a:stretch>
        </a:blipFill>
        <a:effectLst/>
      </p:bgPr>
    </p:bg>
    <p:spTree>
      <p:nvGrpSpPr>
        <p:cNvPr id="1" name="Shape 109"/>
        <p:cNvGrpSpPr/>
        <p:nvPr/>
      </p:nvGrpSpPr>
      <p:grpSpPr>
        <a:xfrm>
          <a:off x="0" y="0"/>
          <a:ext cx="0" cy="0"/>
          <a:chOff x="0" y="0"/>
          <a:chExt cx="0" cy="0"/>
        </a:xfrm>
      </p:grpSpPr>
      <p:sp>
        <p:nvSpPr>
          <p:cNvPr id="110" name="Google Shape;110;p16"/>
          <p:cNvSpPr txBox="1">
            <a:spLocks noGrp="1"/>
          </p:cNvSpPr>
          <p:nvPr>
            <p:ph type="title"/>
          </p:nvPr>
        </p:nvSpPr>
        <p:spPr>
          <a:xfrm rot="5400000">
            <a:off x="5654250" y="1638328"/>
            <a:ext cx="4388700" cy="1524000"/>
          </a:xfrm>
          <a:prstGeom prst="rect">
            <a:avLst/>
          </a:prstGeom>
          <a:noFill/>
          <a:ln>
            <a:noFill/>
          </a:ln>
        </p:spPr>
        <p:txBody>
          <a:bodyPr spcFirstLastPara="1" wrap="square" lIns="91425" tIns="45700" rIns="91425" bIns="45700" anchor="t" anchorCtr="0"/>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1" name="Google Shape;111;p16"/>
          <p:cNvSpPr txBox="1">
            <a:spLocks noGrp="1"/>
          </p:cNvSpPr>
          <p:nvPr>
            <p:ph type="body" idx="1"/>
          </p:nvPr>
        </p:nvSpPr>
        <p:spPr>
          <a:xfrm rot="5400000">
            <a:off x="1361250" y="-591406"/>
            <a:ext cx="4211700" cy="60198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a:lvl1pPr>
            <a:lvl2pPr marL="914400" lvl="1" indent="-331469" algn="l">
              <a:spcBef>
                <a:spcPts val="600"/>
              </a:spcBef>
              <a:spcAft>
                <a:spcPts val="0"/>
              </a:spcAft>
              <a:buSzPts val="1620"/>
              <a:buChar char="•"/>
              <a:defRPr/>
            </a:lvl2pPr>
            <a:lvl3pPr marL="1371600" lvl="2" indent="-331469" algn="l">
              <a:spcBef>
                <a:spcPts val="600"/>
              </a:spcBef>
              <a:spcAft>
                <a:spcPts val="0"/>
              </a:spcAft>
              <a:buSzPts val="1620"/>
              <a:buChar char="•"/>
              <a:defRPr/>
            </a:lvl3pPr>
            <a:lvl4pPr marL="1828800" lvl="3" indent="-331469" algn="l">
              <a:spcBef>
                <a:spcPts val="600"/>
              </a:spcBef>
              <a:spcAft>
                <a:spcPts val="0"/>
              </a:spcAft>
              <a:buSzPts val="1620"/>
              <a:buChar char="•"/>
              <a:defRPr/>
            </a:lvl4pPr>
            <a:lvl5pPr marL="2286000" lvl="4" indent="-331470" algn="l">
              <a:spcBef>
                <a:spcPts val="600"/>
              </a:spcBef>
              <a:spcAft>
                <a:spcPts val="0"/>
              </a:spcAft>
              <a:buSzPts val="1620"/>
              <a:buChar char="•"/>
              <a:defRPr/>
            </a:lvl5pPr>
            <a:lvl6pPr marL="2743200" lvl="5" indent="-331470" algn="l">
              <a:spcBef>
                <a:spcPts val="360"/>
              </a:spcBef>
              <a:spcAft>
                <a:spcPts val="0"/>
              </a:spcAft>
              <a:buSzPts val="1620"/>
              <a:buChar char="•"/>
              <a:defRPr/>
            </a:lvl6pPr>
            <a:lvl7pPr marL="3200400" lvl="6" indent="-331470" algn="l">
              <a:spcBef>
                <a:spcPts val="360"/>
              </a:spcBef>
              <a:spcAft>
                <a:spcPts val="0"/>
              </a:spcAft>
              <a:buSzPts val="1620"/>
              <a:buChar char="•"/>
              <a:defRPr/>
            </a:lvl7pPr>
            <a:lvl8pPr marL="3657600" lvl="7" indent="-331470" algn="l">
              <a:spcBef>
                <a:spcPts val="360"/>
              </a:spcBef>
              <a:spcAft>
                <a:spcPts val="0"/>
              </a:spcAft>
              <a:buSzPts val="1620"/>
              <a:buChar char="•"/>
              <a:defRPr/>
            </a:lvl8pPr>
            <a:lvl9pPr marL="4114800" lvl="8" indent="-331470" algn="l">
              <a:spcBef>
                <a:spcPts val="360"/>
              </a:spcBef>
              <a:spcAft>
                <a:spcPts val="0"/>
              </a:spcAft>
              <a:buSzPts val="1620"/>
              <a:buChar char="•"/>
              <a:defRPr/>
            </a:lvl9pPr>
          </a:lstStyle>
          <a:p>
            <a:endParaRPr/>
          </a:p>
        </p:txBody>
      </p:sp>
      <p:sp>
        <p:nvSpPr>
          <p:cNvPr id="112" name="Google Shape;112;p16"/>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16"/>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16"/>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losing">
  <p:cSld name="Closing">
    <p:bg>
      <p:bgPr>
        <a:blipFill>
          <a:blip r:embed="rId2">
            <a:alphaModFix/>
          </a:blip>
          <a:stretch>
            <a:fillRect/>
          </a:stretch>
        </a:blipFill>
        <a:effectLst/>
      </p:bgPr>
    </p:bg>
    <p:spTree>
      <p:nvGrpSpPr>
        <p:cNvPr id="1" name="Shape 115"/>
        <p:cNvGrpSpPr/>
        <p:nvPr/>
      </p:nvGrpSpPr>
      <p:grpSpPr>
        <a:xfrm>
          <a:off x="0" y="0"/>
          <a:ext cx="0" cy="0"/>
          <a:chOff x="0" y="0"/>
          <a:chExt cx="0" cy="0"/>
        </a:xfrm>
      </p:grpSpPr>
      <p:sp>
        <p:nvSpPr>
          <p:cNvPr id="116" name="Google Shape;116;p17"/>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17"/>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17"/>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 Content, Top and Bottom">
  <p:cSld name="2 Content, Top and Bottom">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457200" y="258856"/>
            <a:ext cx="8229600" cy="8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3"/>
          <p:cNvSpPr txBox="1">
            <a:spLocks noGrp="1"/>
          </p:cNvSpPr>
          <p:nvPr>
            <p:ph type="body" idx="1"/>
          </p:nvPr>
        </p:nvSpPr>
        <p:spPr>
          <a:xfrm>
            <a:off x="762000" y="2088356"/>
            <a:ext cx="7656600" cy="11658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31470" algn="l">
              <a:spcBef>
                <a:spcPts val="360"/>
              </a:spcBef>
              <a:spcAft>
                <a:spcPts val="0"/>
              </a:spcAft>
              <a:buSzPts val="1620"/>
              <a:buChar char="•"/>
              <a:defRPr sz="1800"/>
            </a:lvl6pPr>
            <a:lvl7pPr marL="3200400" lvl="6" indent="-331470" algn="l">
              <a:spcBef>
                <a:spcPts val="360"/>
              </a:spcBef>
              <a:spcAft>
                <a:spcPts val="0"/>
              </a:spcAft>
              <a:buSzPts val="1620"/>
              <a:buChar char="•"/>
              <a:defRPr sz="1800"/>
            </a:lvl7pPr>
            <a:lvl8pPr marL="3657600" lvl="7" indent="-331470" algn="l">
              <a:spcBef>
                <a:spcPts val="360"/>
              </a:spcBef>
              <a:spcAft>
                <a:spcPts val="0"/>
              </a:spcAft>
              <a:buSzPts val="1620"/>
              <a:buChar char="•"/>
              <a:defRPr sz="1800"/>
            </a:lvl8pPr>
            <a:lvl9pPr marL="4114800" lvl="8" indent="-331470" algn="l">
              <a:spcBef>
                <a:spcPts val="360"/>
              </a:spcBef>
              <a:spcAft>
                <a:spcPts val="0"/>
              </a:spcAft>
              <a:buSzPts val="1620"/>
              <a:buChar char="•"/>
              <a:defRPr sz="1800"/>
            </a:lvl9pPr>
          </a:lstStyle>
          <a:p>
            <a:endParaRPr/>
          </a:p>
        </p:txBody>
      </p:sp>
      <p:sp>
        <p:nvSpPr>
          <p:cNvPr id="21" name="Google Shape;21;p3"/>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
        <p:nvSpPr>
          <p:cNvPr id="24" name="Google Shape;24;p3"/>
          <p:cNvSpPr txBox="1">
            <a:spLocks noGrp="1"/>
          </p:cNvSpPr>
          <p:nvPr>
            <p:ph type="body" idx="2"/>
          </p:nvPr>
        </p:nvSpPr>
        <p:spPr>
          <a:xfrm>
            <a:off x="762000" y="3372802"/>
            <a:ext cx="7656600" cy="11658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31470" algn="l">
              <a:spcBef>
                <a:spcPts val="360"/>
              </a:spcBef>
              <a:spcAft>
                <a:spcPts val="0"/>
              </a:spcAft>
              <a:buSzPts val="1620"/>
              <a:buChar char="•"/>
              <a:defRPr sz="1800"/>
            </a:lvl6pPr>
            <a:lvl7pPr marL="3200400" lvl="6" indent="-331470" algn="l">
              <a:spcBef>
                <a:spcPts val="360"/>
              </a:spcBef>
              <a:spcAft>
                <a:spcPts val="0"/>
              </a:spcAft>
              <a:buSzPts val="1620"/>
              <a:buChar char="•"/>
              <a:defRPr sz="1800"/>
            </a:lvl7pPr>
            <a:lvl8pPr marL="3657600" lvl="7" indent="-331470" algn="l">
              <a:spcBef>
                <a:spcPts val="360"/>
              </a:spcBef>
              <a:spcAft>
                <a:spcPts val="0"/>
              </a:spcAft>
              <a:buSzPts val="1620"/>
              <a:buChar char="•"/>
              <a:defRPr sz="1800"/>
            </a:lvl8pPr>
            <a:lvl9pPr marL="4114800" lvl="8" indent="-331470" algn="l">
              <a:spcBef>
                <a:spcPts val="360"/>
              </a:spcBef>
              <a:spcAft>
                <a:spcPts val="0"/>
              </a:spcAft>
              <a:buSzPts val="1620"/>
              <a:buChar char="•"/>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457200" y="258856"/>
            <a:ext cx="8229600" cy="8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739775" y="2077570"/>
            <a:ext cx="7662900" cy="24504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a:lvl1pPr>
            <a:lvl2pPr marL="914400" lvl="1" indent="-331469" algn="l">
              <a:spcBef>
                <a:spcPts val="600"/>
              </a:spcBef>
              <a:spcAft>
                <a:spcPts val="0"/>
              </a:spcAft>
              <a:buSzPts val="1620"/>
              <a:buChar char="•"/>
              <a:defRPr/>
            </a:lvl2pPr>
            <a:lvl3pPr marL="1371600" lvl="2" indent="-331469" algn="l">
              <a:spcBef>
                <a:spcPts val="600"/>
              </a:spcBef>
              <a:spcAft>
                <a:spcPts val="0"/>
              </a:spcAft>
              <a:buSzPts val="1620"/>
              <a:buChar char="•"/>
              <a:defRPr/>
            </a:lvl3pPr>
            <a:lvl4pPr marL="1828800" lvl="3" indent="-331469" algn="l">
              <a:spcBef>
                <a:spcPts val="600"/>
              </a:spcBef>
              <a:spcAft>
                <a:spcPts val="0"/>
              </a:spcAft>
              <a:buSzPts val="1620"/>
              <a:buChar char="•"/>
              <a:defRPr/>
            </a:lvl4pPr>
            <a:lvl5pPr marL="2286000" lvl="4" indent="-331470" algn="l">
              <a:spcBef>
                <a:spcPts val="600"/>
              </a:spcBef>
              <a:spcAft>
                <a:spcPts val="0"/>
              </a:spcAft>
              <a:buSzPts val="1620"/>
              <a:buChar char="•"/>
              <a:defRPr/>
            </a:lvl5pPr>
            <a:lvl6pPr marL="2743200" lvl="5" indent="-331470" algn="l">
              <a:spcBef>
                <a:spcPts val="360"/>
              </a:spcBef>
              <a:spcAft>
                <a:spcPts val="0"/>
              </a:spcAft>
              <a:buSzPts val="1620"/>
              <a:buChar char="•"/>
              <a:defRPr/>
            </a:lvl6pPr>
            <a:lvl7pPr marL="3200400" lvl="6" indent="-331470" algn="l">
              <a:spcBef>
                <a:spcPts val="360"/>
              </a:spcBef>
              <a:spcAft>
                <a:spcPts val="0"/>
              </a:spcAft>
              <a:buSzPts val="1620"/>
              <a:buChar char="•"/>
              <a:defRPr/>
            </a:lvl7pPr>
            <a:lvl8pPr marL="3657600" lvl="7" indent="-331470" algn="l">
              <a:spcBef>
                <a:spcPts val="360"/>
              </a:spcBef>
              <a:spcAft>
                <a:spcPts val="0"/>
              </a:spcAft>
              <a:buSzPts val="1620"/>
              <a:buChar char="•"/>
              <a:defRPr/>
            </a:lvl8pPr>
            <a:lvl9pPr marL="4114800" lvl="8" indent="-331470" algn="l">
              <a:spcBef>
                <a:spcPts val="360"/>
              </a:spcBef>
              <a:spcAft>
                <a:spcPts val="0"/>
              </a:spcAft>
              <a:buSzPts val="1620"/>
              <a:buChar char="•"/>
              <a:defRPr/>
            </a:lvl9pPr>
          </a:lstStyle>
          <a:p>
            <a:endParaRPr/>
          </a:p>
        </p:txBody>
      </p:sp>
      <p:sp>
        <p:nvSpPr>
          <p:cNvPr id="28" name="Google Shape;28;p4"/>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457200" y="1677520"/>
            <a:ext cx="6400800" cy="1021500"/>
          </a:xfrm>
          <a:prstGeom prst="rect">
            <a:avLst/>
          </a:prstGeom>
          <a:noFill/>
          <a:ln>
            <a:noFill/>
          </a:ln>
        </p:spPr>
        <p:txBody>
          <a:bodyPr spcFirstLastPara="1" wrap="square" lIns="91425" tIns="45700" rIns="91425" bIns="45700" anchor="b" anchorCtr="0"/>
          <a:lstStyle>
            <a:lvl1pPr lvl="0" algn="r">
              <a:spcBef>
                <a:spcPts val="0"/>
              </a:spcBef>
              <a:spcAft>
                <a:spcPts val="0"/>
              </a:spcAft>
              <a:buClr>
                <a:schemeClr val="lt1"/>
              </a:buClr>
              <a:buSzPts val="4600"/>
              <a:buFont typeface="Lustria"/>
              <a:buNone/>
              <a:defRPr sz="4600" b="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1676399" y="2707271"/>
            <a:ext cx="5181600" cy="1125000"/>
          </a:xfrm>
          <a:prstGeom prst="rect">
            <a:avLst/>
          </a:prstGeom>
          <a:noFill/>
          <a:ln>
            <a:noFill/>
          </a:ln>
        </p:spPr>
        <p:txBody>
          <a:bodyPr spcFirstLastPara="1" wrap="square" lIns="91425" tIns="45700" rIns="91425" bIns="45700" anchor="t" anchorCtr="0"/>
          <a:lstStyle>
            <a:lvl1pPr marL="457200" lvl="0" indent="-228600" algn="r">
              <a:spcBef>
                <a:spcPts val="300"/>
              </a:spcBef>
              <a:spcAft>
                <a:spcPts val="0"/>
              </a:spcAft>
              <a:buSzPts val="1620"/>
              <a:buNone/>
              <a:defRPr sz="1800">
                <a:solidFill>
                  <a:schemeClr val="lt1"/>
                </a:solidFill>
              </a:defRPr>
            </a:lvl1pPr>
            <a:lvl2pPr marL="914400" lvl="1" indent="-228600" algn="l">
              <a:spcBef>
                <a:spcPts val="600"/>
              </a:spcBef>
              <a:spcAft>
                <a:spcPts val="0"/>
              </a:spcAft>
              <a:buSzPts val="1620"/>
              <a:buNone/>
              <a:defRPr sz="1800">
                <a:solidFill>
                  <a:srgbClr val="888888"/>
                </a:solidFill>
              </a:defRPr>
            </a:lvl2pPr>
            <a:lvl3pPr marL="1371600" lvl="2" indent="-228600" algn="l">
              <a:spcBef>
                <a:spcPts val="600"/>
              </a:spcBef>
              <a:spcAft>
                <a:spcPts val="0"/>
              </a:spcAft>
              <a:buSzPts val="1440"/>
              <a:buNone/>
              <a:defRPr sz="1600">
                <a:solidFill>
                  <a:srgbClr val="888888"/>
                </a:solidFill>
              </a:defRPr>
            </a:lvl3pPr>
            <a:lvl4pPr marL="1828800" lvl="3" indent="-228600" algn="l">
              <a:spcBef>
                <a:spcPts val="600"/>
              </a:spcBef>
              <a:spcAft>
                <a:spcPts val="0"/>
              </a:spcAft>
              <a:buSzPts val="1260"/>
              <a:buNone/>
              <a:defRPr sz="1400">
                <a:solidFill>
                  <a:srgbClr val="888888"/>
                </a:solidFill>
              </a:defRPr>
            </a:lvl4pPr>
            <a:lvl5pPr marL="2286000" lvl="4" indent="-228600" algn="l">
              <a:spcBef>
                <a:spcPts val="600"/>
              </a:spcBef>
              <a:spcAft>
                <a:spcPts val="0"/>
              </a:spcAft>
              <a:buSzPts val="1260"/>
              <a:buNone/>
              <a:defRPr sz="1400">
                <a:solidFill>
                  <a:srgbClr val="888888"/>
                </a:solidFill>
              </a:defRPr>
            </a:lvl5pPr>
            <a:lvl6pPr marL="2743200" lvl="5" indent="-228600" algn="l">
              <a:spcBef>
                <a:spcPts val="280"/>
              </a:spcBef>
              <a:spcAft>
                <a:spcPts val="0"/>
              </a:spcAft>
              <a:buSzPts val="1260"/>
              <a:buNone/>
              <a:defRPr sz="1400">
                <a:solidFill>
                  <a:srgbClr val="888888"/>
                </a:solidFill>
              </a:defRPr>
            </a:lvl6pPr>
            <a:lvl7pPr marL="3200400" lvl="6" indent="-228600" algn="l">
              <a:spcBef>
                <a:spcPts val="280"/>
              </a:spcBef>
              <a:spcAft>
                <a:spcPts val="0"/>
              </a:spcAft>
              <a:buSzPts val="1260"/>
              <a:buNone/>
              <a:defRPr sz="1400">
                <a:solidFill>
                  <a:srgbClr val="888888"/>
                </a:solidFill>
              </a:defRPr>
            </a:lvl7pPr>
            <a:lvl8pPr marL="3657600" lvl="7" indent="-228600" algn="l">
              <a:spcBef>
                <a:spcPts val="280"/>
              </a:spcBef>
              <a:spcAft>
                <a:spcPts val="0"/>
              </a:spcAft>
              <a:buSzPts val="1260"/>
              <a:buNone/>
              <a:defRPr sz="1400">
                <a:solidFill>
                  <a:srgbClr val="888888"/>
                </a:solidFill>
              </a:defRPr>
            </a:lvl8pPr>
            <a:lvl9pPr marL="4114800" lvl="8" indent="-228600" algn="l">
              <a:spcBef>
                <a:spcPts val="280"/>
              </a:spcBef>
              <a:spcAft>
                <a:spcPts val="0"/>
              </a:spcAft>
              <a:buSzPts val="1260"/>
              <a:buNone/>
              <a:defRPr sz="1400">
                <a:solidFill>
                  <a:srgbClr val="888888"/>
                </a:solidFill>
              </a:defRPr>
            </a:lvl9pPr>
          </a:lstStyle>
          <a:p>
            <a:endParaRPr/>
          </a:p>
        </p:txBody>
      </p:sp>
      <p:sp>
        <p:nvSpPr>
          <p:cNvPr id="34" name="Google Shape;34;p5"/>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7238999" y="4767263"/>
            <a:ext cx="14463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sz="1100" b="1">
                <a:solidFill>
                  <a:schemeClr val="lt1"/>
                </a:solidFill>
                <a:latin typeface="Lustria"/>
                <a:ea typeface="Lustria"/>
                <a:cs typeface="Lustria"/>
                <a:sym typeface="Lustria"/>
              </a:defRPr>
            </a:lvl1pPr>
            <a:lvl2pPr marL="0" lvl="1" indent="0" algn="ctr">
              <a:spcBef>
                <a:spcPts val="0"/>
              </a:spcBef>
              <a:buNone/>
              <a:defRPr sz="1100" b="1">
                <a:solidFill>
                  <a:schemeClr val="lt1"/>
                </a:solidFill>
                <a:latin typeface="Lustria"/>
                <a:ea typeface="Lustria"/>
                <a:cs typeface="Lustria"/>
                <a:sym typeface="Lustria"/>
              </a:defRPr>
            </a:lvl2pPr>
            <a:lvl3pPr marL="0" lvl="2" indent="0" algn="ctr">
              <a:spcBef>
                <a:spcPts val="0"/>
              </a:spcBef>
              <a:buNone/>
              <a:defRPr sz="1100" b="1">
                <a:solidFill>
                  <a:schemeClr val="lt1"/>
                </a:solidFill>
                <a:latin typeface="Lustria"/>
                <a:ea typeface="Lustria"/>
                <a:cs typeface="Lustria"/>
                <a:sym typeface="Lustria"/>
              </a:defRPr>
            </a:lvl3pPr>
            <a:lvl4pPr marL="0" lvl="3" indent="0" algn="ctr">
              <a:spcBef>
                <a:spcPts val="0"/>
              </a:spcBef>
              <a:buNone/>
              <a:defRPr sz="1100" b="1">
                <a:solidFill>
                  <a:schemeClr val="lt1"/>
                </a:solidFill>
                <a:latin typeface="Lustria"/>
                <a:ea typeface="Lustria"/>
                <a:cs typeface="Lustria"/>
                <a:sym typeface="Lustria"/>
              </a:defRPr>
            </a:lvl4pPr>
            <a:lvl5pPr marL="0" lvl="4" indent="0" algn="ctr">
              <a:spcBef>
                <a:spcPts val="0"/>
              </a:spcBef>
              <a:buNone/>
              <a:defRPr sz="1100" b="1">
                <a:solidFill>
                  <a:schemeClr val="lt1"/>
                </a:solidFill>
                <a:latin typeface="Lustria"/>
                <a:ea typeface="Lustria"/>
                <a:cs typeface="Lustria"/>
                <a:sym typeface="Lustria"/>
              </a:defRPr>
            </a:lvl5pPr>
            <a:lvl6pPr marL="0" lvl="5" indent="0" algn="ctr">
              <a:spcBef>
                <a:spcPts val="0"/>
              </a:spcBef>
              <a:buNone/>
              <a:defRPr sz="1100" b="1">
                <a:solidFill>
                  <a:schemeClr val="lt1"/>
                </a:solidFill>
                <a:latin typeface="Lustria"/>
                <a:ea typeface="Lustria"/>
                <a:cs typeface="Lustria"/>
                <a:sym typeface="Lustria"/>
              </a:defRPr>
            </a:lvl6pPr>
            <a:lvl7pPr marL="0" lvl="6" indent="0" algn="ctr">
              <a:spcBef>
                <a:spcPts val="0"/>
              </a:spcBef>
              <a:buNone/>
              <a:defRPr sz="1100" b="1">
                <a:solidFill>
                  <a:schemeClr val="lt1"/>
                </a:solidFill>
                <a:latin typeface="Lustria"/>
                <a:ea typeface="Lustria"/>
                <a:cs typeface="Lustria"/>
                <a:sym typeface="Lustria"/>
              </a:defRPr>
            </a:lvl7pPr>
            <a:lvl8pPr marL="0" lvl="7" indent="0" algn="ctr">
              <a:spcBef>
                <a:spcPts val="0"/>
              </a:spcBef>
              <a:buNone/>
              <a:defRPr sz="1100" b="1">
                <a:solidFill>
                  <a:schemeClr val="lt1"/>
                </a:solidFill>
                <a:latin typeface="Lustria"/>
                <a:ea typeface="Lustria"/>
                <a:cs typeface="Lustria"/>
                <a:sym typeface="Lustria"/>
              </a:defRPr>
            </a:lvl8pPr>
            <a:lvl9pPr marL="0" lvl="8" indent="0" algn="ctr">
              <a:spcBef>
                <a:spcPts val="0"/>
              </a:spcBef>
              <a:buNone/>
              <a:defRPr sz="1100" b="1">
                <a:solidFill>
                  <a:schemeClr val="lt1"/>
                </a:solidFill>
                <a:latin typeface="Lustria"/>
                <a:ea typeface="Lustria"/>
                <a:cs typeface="Lustria"/>
                <a:sym typeface="Lustria"/>
              </a:defRPr>
            </a:lvl9pPr>
          </a:lstStyle>
          <a:p>
            <a:pPr marL="0" lvl="0" indent="0" algn="ctr" rtl="0">
              <a:spcBef>
                <a:spcPts val="0"/>
              </a:spcBef>
              <a:spcAft>
                <a:spcPts val="0"/>
              </a:spcAft>
              <a:buNone/>
            </a:pPr>
            <a:fld id="{00000000-1234-1234-1234-123412341234}" type="slidenum">
              <a:rPr lang="en"/>
              <a:t>‹#›</a:t>
            </a:fld>
            <a:endParaRPr/>
          </a:p>
        </p:txBody>
      </p:sp>
      <p:sp>
        <p:nvSpPr>
          <p:cNvPr id="37" name="Google Shape;37;p5"/>
          <p:cNvSpPr txBox="1"/>
          <p:nvPr/>
        </p:nvSpPr>
        <p:spPr>
          <a:xfrm>
            <a:off x="8292818" y="4353485"/>
            <a:ext cx="367200" cy="5079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4400">
                <a:solidFill>
                  <a:schemeClr val="accent1"/>
                </a:solidFill>
                <a:latin typeface="Noto Sans Symbols"/>
                <a:ea typeface="Noto Sans Symbols"/>
                <a:cs typeface="Noto Sans Symbols"/>
                <a:sym typeface="Noto Sans Symbols"/>
              </a:rPr>
              <a:t>•</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457200" y="258856"/>
            <a:ext cx="8229600" cy="8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740664" y="2088356"/>
            <a:ext cx="3767400" cy="24396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Char char="•"/>
              <a:defRPr sz="1600"/>
            </a:lvl6pPr>
            <a:lvl7pPr marL="3200400" lvl="6" indent="-320039" algn="l">
              <a:spcBef>
                <a:spcPts val="320"/>
              </a:spcBef>
              <a:spcAft>
                <a:spcPts val="0"/>
              </a:spcAft>
              <a:buSzPts val="1440"/>
              <a:buChar char="•"/>
              <a:defRPr sz="1600"/>
            </a:lvl7pPr>
            <a:lvl8pPr marL="3657600" lvl="7" indent="-320040" algn="l">
              <a:spcBef>
                <a:spcPts val="320"/>
              </a:spcBef>
              <a:spcAft>
                <a:spcPts val="0"/>
              </a:spcAft>
              <a:buSzPts val="1440"/>
              <a:buChar char="•"/>
              <a:defRPr sz="1600"/>
            </a:lvl8pPr>
            <a:lvl9pPr marL="4114800" lvl="8" indent="-320040" algn="l">
              <a:spcBef>
                <a:spcPts val="320"/>
              </a:spcBef>
              <a:spcAft>
                <a:spcPts val="0"/>
              </a:spcAft>
              <a:buSzPts val="1440"/>
              <a:buChar char="•"/>
              <a:defRPr sz="1600"/>
            </a:lvl9pPr>
          </a:lstStyle>
          <a:p>
            <a:endParaRPr/>
          </a:p>
        </p:txBody>
      </p:sp>
      <p:sp>
        <p:nvSpPr>
          <p:cNvPr id="41" name="Google Shape;41;p6"/>
          <p:cNvSpPr txBox="1">
            <a:spLocks noGrp="1"/>
          </p:cNvSpPr>
          <p:nvPr>
            <p:ph type="body" idx="2"/>
          </p:nvPr>
        </p:nvSpPr>
        <p:spPr>
          <a:xfrm>
            <a:off x="4634753" y="2088356"/>
            <a:ext cx="3767400" cy="24396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Char char="•"/>
              <a:defRPr sz="1600"/>
            </a:lvl6pPr>
            <a:lvl7pPr marL="3200400" lvl="6" indent="-320039" algn="l">
              <a:spcBef>
                <a:spcPts val="320"/>
              </a:spcBef>
              <a:spcAft>
                <a:spcPts val="0"/>
              </a:spcAft>
              <a:buSzPts val="1440"/>
              <a:buChar char="•"/>
              <a:defRPr sz="1600"/>
            </a:lvl7pPr>
            <a:lvl8pPr marL="3657600" lvl="7" indent="-320040" algn="l">
              <a:spcBef>
                <a:spcPts val="320"/>
              </a:spcBef>
              <a:spcAft>
                <a:spcPts val="0"/>
              </a:spcAft>
              <a:buSzPts val="1440"/>
              <a:buChar char="•"/>
              <a:defRPr sz="1600"/>
            </a:lvl8pPr>
            <a:lvl9pPr marL="4114800" lvl="8" indent="-320040" algn="l">
              <a:spcBef>
                <a:spcPts val="320"/>
              </a:spcBef>
              <a:spcAft>
                <a:spcPts val="0"/>
              </a:spcAft>
              <a:buSzPts val="1440"/>
              <a:buChar char="•"/>
              <a:defRPr sz="1600"/>
            </a:lvl9pPr>
          </a:lstStyle>
          <a:p>
            <a:endParaRPr/>
          </a:p>
        </p:txBody>
      </p:sp>
      <p:sp>
        <p:nvSpPr>
          <p:cNvPr id="42" name="Google Shape;42;p6"/>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58856"/>
            <a:ext cx="8229600" cy="8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lt1"/>
              </a:buClr>
              <a:buSzPts val="4600"/>
              <a:buFont typeface="Lustri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740664" y="1674158"/>
            <a:ext cx="3767400" cy="571500"/>
          </a:xfrm>
          <a:prstGeom prst="rect">
            <a:avLst/>
          </a:prstGeom>
          <a:noFill/>
          <a:ln>
            <a:noFill/>
          </a:ln>
        </p:spPr>
        <p:txBody>
          <a:bodyPr spcFirstLastPara="1" wrap="square" lIns="91425" tIns="45700" rIns="91425" bIns="45700" anchor="b" anchorCtr="0"/>
          <a:lstStyle>
            <a:lvl1pPr marL="457200" lvl="0" indent="-228600" algn="ctr">
              <a:lnSpc>
                <a:spcPct val="108333"/>
              </a:lnSpc>
              <a:spcBef>
                <a:spcPts val="0"/>
              </a:spcBef>
              <a:spcAft>
                <a:spcPts val="0"/>
              </a:spcAft>
              <a:buSzPts val="2160"/>
              <a:buNone/>
              <a:defRPr sz="2400" b="1">
                <a:solidFill>
                  <a:schemeClr val="accent1"/>
                </a:solidFill>
              </a:defRPr>
            </a:lvl1pPr>
            <a:lvl2pPr marL="914400" lvl="1" indent="-228600" algn="l">
              <a:spcBef>
                <a:spcPts val="600"/>
              </a:spcBef>
              <a:spcAft>
                <a:spcPts val="0"/>
              </a:spcAft>
              <a:buSzPts val="1800"/>
              <a:buNone/>
              <a:defRPr sz="2000" b="1"/>
            </a:lvl2pPr>
            <a:lvl3pPr marL="1371600" lvl="2" indent="-228600" algn="l">
              <a:spcBef>
                <a:spcPts val="600"/>
              </a:spcBef>
              <a:spcAft>
                <a:spcPts val="0"/>
              </a:spcAft>
              <a:buSzPts val="1620"/>
              <a:buNone/>
              <a:defRPr sz="1800" b="1"/>
            </a:lvl3pPr>
            <a:lvl4pPr marL="1828800" lvl="3" indent="-228600" algn="l">
              <a:spcBef>
                <a:spcPts val="600"/>
              </a:spcBef>
              <a:spcAft>
                <a:spcPts val="0"/>
              </a:spcAft>
              <a:buSzPts val="1440"/>
              <a:buNone/>
              <a:defRPr sz="1600" b="1"/>
            </a:lvl4pPr>
            <a:lvl5pPr marL="2286000" lvl="4" indent="-228600" algn="l">
              <a:spcBef>
                <a:spcPts val="600"/>
              </a:spcBef>
              <a:spcAft>
                <a:spcPts val="0"/>
              </a:spcAft>
              <a:buSzPts val="1440"/>
              <a:buNone/>
              <a:defRPr sz="1600" b="1"/>
            </a:lvl5pPr>
            <a:lvl6pPr marL="2743200" lvl="5" indent="-228600" algn="l">
              <a:spcBef>
                <a:spcPts val="320"/>
              </a:spcBef>
              <a:spcAft>
                <a:spcPts val="0"/>
              </a:spcAft>
              <a:buSzPts val="1440"/>
              <a:buNone/>
              <a:defRPr sz="1600" b="1"/>
            </a:lvl6pPr>
            <a:lvl7pPr marL="3200400" lvl="6" indent="-228600" algn="l">
              <a:spcBef>
                <a:spcPts val="320"/>
              </a:spcBef>
              <a:spcAft>
                <a:spcPts val="0"/>
              </a:spcAft>
              <a:buSzPts val="1440"/>
              <a:buNone/>
              <a:defRPr sz="1600" b="1"/>
            </a:lvl7pPr>
            <a:lvl8pPr marL="3657600" lvl="7" indent="-228600" algn="l">
              <a:spcBef>
                <a:spcPts val="320"/>
              </a:spcBef>
              <a:spcAft>
                <a:spcPts val="0"/>
              </a:spcAft>
              <a:buSzPts val="1440"/>
              <a:buNone/>
              <a:defRPr sz="1600" b="1"/>
            </a:lvl8pPr>
            <a:lvl9pPr marL="4114800" lvl="8" indent="-228600" algn="l">
              <a:spcBef>
                <a:spcPts val="320"/>
              </a:spcBef>
              <a:spcAft>
                <a:spcPts val="0"/>
              </a:spcAft>
              <a:buSzPts val="1440"/>
              <a:buNone/>
              <a:defRPr sz="1600" b="1"/>
            </a:lvl9pPr>
          </a:lstStyle>
          <a:p>
            <a:endParaRPr/>
          </a:p>
        </p:txBody>
      </p:sp>
      <p:sp>
        <p:nvSpPr>
          <p:cNvPr id="48" name="Google Shape;48;p7"/>
          <p:cNvSpPr txBox="1">
            <a:spLocks noGrp="1"/>
          </p:cNvSpPr>
          <p:nvPr>
            <p:ph type="body" idx="2"/>
          </p:nvPr>
        </p:nvSpPr>
        <p:spPr>
          <a:xfrm>
            <a:off x="740664" y="2370044"/>
            <a:ext cx="3767400" cy="21687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Char char="•"/>
              <a:defRPr sz="1600"/>
            </a:lvl6pPr>
            <a:lvl7pPr marL="3200400" lvl="6" indent="-320039" algn="l">
              <a:spcBef>
                <a:spcPts val="320"/>
              </a:spcBef>
              <a:spcAft>
                <a:spcPts val="0"/>
              </a:spcAft>
              <a:buSzPts val="1440"/>
              <a:buChar char="•"/>
              <a:defRPr sz="1600"/>
            </a:lvl7pPr>
            <a:lvl8pPr marL="3657600" lvl="7" indent="-320040" algn="l">
              <a:spcBef>
                <a:spcPts val="320"/>
              </a:spcBef>
              <a:spcAft>
                <a:spcPts val="0"/>
              </a:spcAft>
              <a:buSzPts val="1440"/>
              <a:buChar char="•"/>
              <a:defRPr sz="1600"/>
            </a:lvl8pPr>
            <a:lvl9pPr marL="4114800" lvl="8" indent="-320040" algn="l">
              <a:spcBef>
                <a:spcPts val="320"/>
              </a:spcBef>
              <a:spcAft>
                <a:spcPts val="0"/>
              </a:spcAft>
              <a:buSzPts val="1440"/>
              <a:buChar char="•"/>
              <a:defRPr sz="1600"/>
            </a:lvl9pPr>
          </a:lstStyle>
          <a:p>
            <a:endParaRPr/>
          </a:p>
        </p:txBody>
      </p:sp>
      <p:sp>
        <p:nvSpPr>
          <p:cNvPr id="49" name="Google Shape;49;p7"/>
          <p:cNvSpPr txBox="1">
            <a:spLocks noGrp="1"/>
          </p:cNvSpPr>
          <p:nvPr>
            <p:ph type="body" idx="3"/>
          </p:nvPr>
        </p:nvSpPr>
        <p:spPr>
          <a:xfrm>
            <a:off x="4631578" y="1674158"/>
            <a:ext cx="3767400" cy="571500"/>
          </a:xfrm>
          <a:prstGeom prst="rect">
            <a:avLst/>
          </a:prstGeom>
          <a:noFill/>
          <a:ln>
            <a:noFill/>
          </a:ln>
        </p:spPr>
        <p:txBody>
          <a:bodyPr spcFirstLastPara="1" wrap="square" lIns="91425" tIns="45700" rIns="91425" bIns="45700" anchor="b" anchorCtr="0"/>
          <a:lstStyle>
            <a:lvl1pPr marL="457200" lvl="0" indent="-228600" algn="ctr">
              <a:lnSpc>
                <a:spcPct val="108333"/>
              </a:lnSpc>
              <a:spcBef>
                <a:spcPts val="0"/>
              </a:spcBef>
              <a:spcAft>
                <a:spcPts val="0"/>
              </a:spcAft>
              <a:buSzPts val="2160"/>
              <a:buNone/>
              <a:defRPr sz="2400" b="1">
                <a:solidFill>
                  <a:schemeClr val="accent1"/>
                </a:solidFill>
              </a:defRPr>
            </a:lvl1pPr>
            <a:lvl2pPr marL="914400" lvl="1" indent="-228600" algn="l">
              <a:spcBef>
                <a:spcPts val="600"/>
              </a:spcBef>
              <a:spcAft>
                <a:spcPts val="0"/>
              </a:spcAft>
              <a:buSzPts val="1800"/>
              <a:buNone/>
              <a:defRPr sz="2000" b="1"/>
            </a:lvl2pPr>
            <a:lvl3pPr marL="1371600" lvl="2" indent="-228600" algn="l">
              <a:spcBef>
                <a:spcPts val="600"/>
              </a:spcBef>
              <a:spcAft>
                <a:spcPts val="0"/>
              </a:spcAft>
              <a:buSzPts val="1620"/>
              <a:buNone/>
              <a:defRPr sz="1800" b="1"/>
            </a:lvl3pPr>
            <a:lvl4pPr marL="1828800" lvl="3" indent="-228600" algn="l">
              <a:spcBef>
                <a:spcPts val="600"/>
              </a:spcBef>
              <a:spcAft>
                <a:spcPts val="0"/>
              </a:spcAft>
              <a:buSzPts val="1440"/>
              <a:buNone/>
              <a:defRPr sz="1600" b="1"/>
            </a:lvl4pPr>
            <a:lvl5pPr marL="2286000" lvl="4" indent="-228600" algn="l">
              <a:spcBef>
                <a:spcPts val="600"/>
              </a:spcBef>
              <a:spcAft>
                <a:spcPts val="0"/>
              </a:spcAft>
              <a:buSzPts val="1440"/>
              <a:buNone/>
              <a:defRPr sz="1600" b="1"/>
            </a:lvl5pPr>
            <a:lvl6pPr marL="2743200" lvl="5" indent="-228600" algn="l">
              <a:spcBef>
                <a:spcPts val="320"/>
              </a:spcBef>
              <a:spcAft>
                <a:spcPts val="0"/>
              </a:spcAft>
              <a:buSzPts val="1440"/>
              <a:buNone/>
              <a:defRPr sz="1600" b="1"/>
            </a:lvl6pPr>
            <a:lvl7pPr marL="3200400" lvl="6" indent="-228600" algn="l">
              <a:spcBef>
                <a:spcPts val="320"/>
              </a:spcBef>
              <a:spcAft>
                <a:spcPts val="0"/>
              </a:spcAft>
              <a:buSzPts val="1440"/>
              <a:buNone/>
              <a:defRPr sz="1600" b="1"/>
            </a:lvl7pPr>
            <a:lvl8pPr marL="3657600" lvl="7" indent="-228600" algn="l">
              <a:spcBef>
                <a:spcPts val="320"/>
              </a:spcBef>
              <a:spcAft>
                <a:spcPts val="0"/>
              </a:spcAft>
              <a:buSzPts val="1440"/>
              <a:buNone/>
              <a:defRPr sz="1600" b="1"/>
            </a:lvl8pPr>
            <a:lvl9pPr marL="4114800" lvl="8" indent="-228600" algn="l">
              <a:spcBef>
                <a:spcPts val="320"/>
              </a:spcBef>
              <a:spcAft>
                <a:spcPts val="0"/>
              </a:spcAft>
              <a:buSzPts val="1440"/>
              <a:buNone/>
              <a:defRPr sz="1600" b="1"/>
            </a:lvl9pPr>
          </a:lstStyle>
          <a:p>
            <a:endParaRPr/>
          </a:p>
        </p:txBody>
      </p:sp>
      <p:sp>
        <p:nvSpPr>
          <p:cNvPr id="50" name="Google Shape;50;p7"/>
          <p:cNvSpPr txBox="1">
            <a:spLocks noGrp="1"/>
          </p:cNvSpPr>
          <p:nvPr>
            <p:ph type="body" idx="4"/>
          </p:nvPr>
        </p:nvSpPr>
        <p:spPr>
          <a:xfrm>
            <a:off x="4631578" y="2370044"/>
            <a:ext cx="3767400" cy="21687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Char char="•"/>
              <a:defRPr sz="1600"/>
            </a:lvl6pPr>
            <a:lvl7pPr marL="3200400" lvl="6" indent="-320039" algn="l">
              <a:spcBef>
                <a:spcPts val="320"/>
              </a:spcBef>
              <a:spcAft>
                <a:spcPts val="0"/>
              </a:spcAft>
              <a:buSzPts val="1440"/>
              <a:buChar char="•"/>
              <a:defRPr sz="1600"/>
            </a:lvl7pPr>
            <a:lvl8pPr marL="3657600" lvl="7" indent="-320040" algn="l">
              <a:spcBef>
                <a:spcPts val="320"/>
              </a:spcBef>
              <a:spcAft>
                <a:spcPts val="0"/>
              </a:spcAft>
              <a:buSzPts val="1440"/>
              <a:buChar char="•"/>
              <a:defRPr sz="1600"/>
            </a:lvl8pPr>
            <a:lvl9pPr marL="4114800" lvl="8" indent="-320040" algn="l">
              <a:spcBef>
                <a:spcPts val="320"/>
              </a:spcBef>
              <a:spcAft>
                <a:spcPts val="0"/>
              </a:spcAft>
              <a:buSzPts val="1440"/>
              <a:buChar char="•"/>
              <a:defRPr sz="1600"/>
            </a:lvl9pPr>
          </a:lstStyle>
          <a:p>
            <a:endParaRPr/>
          </a:p>
        </p:txBody>
      </p:sp>
      <p:sp>
        <p:nvSpPr>
          <p:cNvPr id="51" name="Google Shape;51;p7"/>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 Content">
  <p:cSld name="3 Content">
    <p:spTree>
      <p:nvGrpSpPr>
        <p:cNvPr id="1" name="Shape 54"/>
        <p:cNvGrpSpPr/>
        <p:nvPr/>
      </p:nvGrpSpPr>
      <p:grpSpPr>
        <a:xfrm>
          <a:off x="0" y="0"/>
          <a:ext cx="0" cy="0"/>
          <a:chOff x="0" y="0"/>
          <a:chExt cx="0" cy="0"/>
        </a:xfrm>
      </p:grpSpPr>
      <p:sp>
        <p:nvSpPr>
          <p:cNvPr id="55" name="Google Shape;55;p8"/>
          <p:cNvSpPr txBox="1">
            <a:spLocks noGrp="1"/>
          </p:cNvSpPr>
          <p:nvPr>
            <p:ph type="title"/>
          </p:nvPr>
        </p:nvSpPr>
        <p:spPr>
          <a:xfrm>
            <a:off x="457200" y="258856"/>
            <a:ext cx="8229600" cy="8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8"/>
          <p:cNvSpPr txBox="1">
            <a:spLocks noGrp="1"/>
          </p:cNvSpPr>
          <p:nvPr>
            <p:ph type="body" idx="1"/>
          </p:nvPr>
        </p:nvSpPr>
        <p:spPr>
          <a:xfrm>
            <a:off x="4636008" y="2088356"/>
            <a:ext cx="3767400" cy="11658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Char char="•"/>
              <a:defRPr sz="1600"/>
            </a:lvl6pPr>
            <a:lvl7pPr marL="3200400" lvl="6" indent="-320039" algn="l">
              <a:spcBef>
                <a:spcPts val="320"/>
              </a:spcBef>
              <a:spcAft>
                <a:spcPts val="0"/>
              </a:spcAft>
              <a:buSzPts val="1440"/>
              <a:buChar char="•"/>
              <a:defRPr sz="1600"/>
            </a:lvl7pPr>
            <a:lvl8pPr marL="3657600" lvl="7" indent="-320040" algn="l">
              <a:spcBef>
                <a:spcPts val="320"/>
              </a:spcBef>
              <a:spcAft>
                <a:spcPts val="0"/>
              </a:spcAft>
              <a:buSzPts val="1440"/>
              <a:buChar char="•"/>
              <a:defRPr sz="1600"/>
            </a:lvl8pPr>
            <a:lvl9pPr marL="4114800" lvl="8" indent="-320040" algn="l">
              <a:spcBef>
                <a:spcPts val="320"/>
              </a:spcBef>
              <a:spcAft>
                <a:spcPts val="0"/>
              </a:spcAft>
              <a:buSzPts val="1440"/>
              <a:buChar char="•"/>
              <a:defRPr sz="1600"/>
            </a:lvl9pPr>
          </a:lstStyle>
          <a:p>
            <a:endParaRPr/>
          </a:p>
        </p:txBody>
      </p:sp>
      <p:sp>
        <p:nvSpPr>
          <p:cNvPr id="57" name="Google Shape;57;p8"/>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8"/>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8"/>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
        <p:nvSpPr>
          <p:cNvPr id="60" name="Google Shape;60;p8"/>
          <p:cNvSpPr txBox="1">
            <a:spLocks noGrp="1"/>
          </p:cNvSpPr>
          <p:nvPr>
            <p:ph type="body" idx="2"/>
          </p:nvPr>
        </p:nvSpPr>
        <p:spPr>
          <a:xfrm>
            <a:off x="4636008" y="3372802"/>
            <a:ext cx="3767400" cy="11658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Char char="•"/>
              <a:defRPr sz="1600"/>
            </a:lvl6pPr>
            <a:lvl7pPr marL="3200400" lvl="6" indent="-320039" algn="l">
              <a:spcBef>
                <a:spcPts val="320"/>
              </a:spcBef>
              <a:spcAft>
                <a:spcPts val="0"/>
              </a:spcAft>
              <a:buSzPts val="1440"/>
              <a:buChar char="•"/>
              <a:defRPr sz="1600"/>
            </a:lvl7pPr>
            <a:lvl8pPr marL="3657600" lvl="7" indent="-320040" algn="l">
              <a:spcBef>
                <a:spcPts val="320"/>
              </a:spcBef>
              <a:spcAft>
                <a:spcPts val="0"/>
              </a:spcAft>
              <a:buSzPts val="1440"/>
              <a:buChar char="•"/>
              <a:defRPr sz="1600"/>
            </a:lvl8pPr>
            <a:lvl9pPr marL="4114800" lvl="8" indent="-320040" algn="l">
              <a:spcBef>
                <a:spcPts val="320"/>
              </a:spcBef>
              <a:spcAft>
                <a:spcPts val="0"/>
              </a:spcAft>
              <a:buSzPts val="1440"/>
              <a:buChar char="•"/>
              <a:defRPr sz="1600"/>
            </a:lvl9pPr>
          </a:lstStyle>
          <a:p>
            <a:endParaRPr/>
          </a:p>
        </p:txBody>
      </p:sp>
      <p:sp>
        <p:nvSpPr>
          <p:cNvPr id="61" name="Google Shape;61;p8"/>
          <p:cNvSpPr txBox="1">
            <a:spLocks noGrp="1"/>
          </p:cNvSpPr>
          <p:nvPr>
            <p:ph type="body" idx="3"/>
          </p:nvPr>
        </p:nvSpPr>
        <p:spPr>
          <a:xfrm>
            <a:off x="740664" y="2088356"/>
            <a:ext cx="3767400" cy="24396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Char char="•"/>
              <a:defRPr sz="1600"/>
            </a:lvl6pPr>
            <a:lvl7pPr marL="3200400" lvl="6" indent="-320039" algn="l">
              <a:spcBef>
                <a:spcPts val="320"/>
              </a:spcBef>
              <a:spcAft>
                <a:spcPts val="0"/>
              </a:spcAft>
              <a:buSzPts val="1440"/>
              <a:buChar char="•"/>
              <a:defRPr sz="1600"/>
            </a:lvl7pPr>
            <a:lvl8pPr marL="3657600" lvl="7" indent="-320040" algn="l">
              <a:spcBef>
                <a:spcPts val="320"/>
              </a:spcBef>
              <a:spcAft>
                <a:spcPts val="0"/>
              </a:spcAft>
              <a:buSzPts val="1440"/>
              <a:buChar char="•"/>
              <a:defRPr sz="1600"/>
            </a:lvl8pPr>
            <a:lvl9pPr marL="4114800" lvl="8" indent="-320040" algn="l">
              <a:spcBef>
                <a:spcPts val="320"/>
              </a:spcBef>
              <a:spcAft>
                <a:spcPts val="0"/>
              </a:spcAft>
              <a:buSzPts val="1440"/>
              <a:buChar char="•"/>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 Content">
  <p:cSld name="4 Content">
    <p:spTree>
      <p:nvGrpSpPr>
        <p:cNvPr id="1" name="Shape 62"/>
        <p:cNvGrpSpPr/>
        <p:nvPr/>
      </p:nvGrpSpPr>
      <p:grpSpPr>
        <a:xfrm>
          <a:off x="0" y="0"/>
          <a:ext cx="0" cy="0"/>
          <a:chOff x="0" y="0"/>
          <a:chExt cx="0" cy="0"/>
        </a:xfrm>
      </p:grpSpPr>
      <p:sp>
        <p:nvSpPr>
          <p:cNvPr id="63" name="Google Shape;63;p9"/>
          <p:cNvSpPr txBox="1">
            <a:spLocks noGrp="1"/>
          </p:cNvSpPr>
          <p:nvPr>
            <p:ph type="title"/>
          </p:nvPr>
        </p:nvSpPr>
        <p:spPr>
          <a:xfrm>
            <a:off x="457200" y="258856"/>
            <a:ext cx="8229600" cy="8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9"/>
          <p:cNvSpPr txBox="1">
            <a:spLocks noGrp="1"/>
          </p:cNvSpPr>
          <p:nvPr>
            <p:ph type="body" idx="1"/>
          </p:nvPr>
        </p:nvSpPr>
        <p:spPr>
          <a:xfrm>
            <a:off x="4636008" y="2088356"/>
            <a:ext cx="3767400" cy="11658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Char char="•"/>
              <a:defRPr sz="1600"/>
            </a:lvl6pPr>
            <a:lvl7pPr marL="3200400" lvl="6" indent="-320039" algn="l">
              <a:spcBef>
                <a:spcPts val="320"/>
              </a:spcBef>
              <a:spcAft>
                <a:spcPts val="0"/>
              </a:spcAft>
              <a:buSzPts val="1440"/>
              <a:buChar char="•"/>
              <a:defRPr sz="1600"/>
            </a:lvl7pPr>
            <a:lvl8pPr marL="3657600" lvl="7" indent="-320040" algn="l">
              <a:spcBef>
                <a:spcPts val="320"/>
              </a:spcBef>
              <a:spcAft>
                <a:spcPts val="0"/>
              </a:spcAft>
              <a:buSzPts val="1440"/>
              <a:buChar char="•"/>
              <a:defRPr sz="1600"/>
            </a:lvl8pPr>
            <a:lvl9pPr marL="4114800" lvl="8" indent="-320040" algn="l">
              <a:spcBef>
                <a:spcPts val="320"/>
              </a:spcBef>
              <a:spcAft>
                <a:spcPts val="0"/>
              </a:spcAft>
              <a:buSzPts val="1440"/>
              <a:buChar char="•"/>
              <a:defRPr sz="1600"/>
            </a:lvl9pPr>
          </a:lstStyle>
          <a:p>
            <a:endParaRPr/>
          </a:p>
        </p:txBody>
      </p:sp>
      <p:sp>
        <p:nvSpPr>
          <p:cNvPr id="65" name="Google Shape;65;p9"/>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9"/>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9"/>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
        <p:nvSpPr>
          <p:cNvPr id="68" name="Google Shape;68;p9"/>
          <p:cNvSpPr txBox="1">
            <a:spLocks noGrp="1"/>
          </p:cNvSpPr>
          <p:nvPr>
            <p:ph type="body" idx="2"/>
          </p:nvPr>
        </p:nvSpPr>
        <p:spPr>
          <a:xfrm>
            <a:off x="4636008" y="3372802"/>
            <a:ext cx="3767400" cy="11658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Font typeface="Noto Sans Symbols"/>
              <a:buChar char="•"/>
              <a:defRPr sz="1600">
                <a:solidFill>
                  <a:srgbClr val="595959"/>
                </a:solidFill>
                <a:latin typeface="Lustria"/>
                <a:ea typeface="Lustria"/>
                <a:cs typeface="Lustria"/>
                <a:sym typeface="Lustria"/>
              </a:defRPr>
            </a:lvl6pPr>
            <a:lvl7pPr marL="3200400" lvl="6" indent="-320039" algn="l">
              <a:spcBef>
                <a:spcPts val="320"/>
              </a:spcBef>
              <a:spcAft>
                <a:spcPts val="0"/>
              </a:spcAft>
              <a:buSzPts val="1440"/>
              <a:buFont typeface="Noto Sans Symbols"/>
              <a:buChar char="•"/>
              <a:defRPr sz="1600">
                <a:solidFill>
                  <a:srgbClr val="595959"/>
                </a:solidFill>
                <a:latin typeface="Lustria"/>
                <a:ea typeface="Lustria"/>
                <a:cs typeface="Lustria"/>
                <a:sym typeface="Lustria"/>
              </a:defRPr>
            </a:lvl7pPr>
            <a:lvl8pPr marL="3657600" lvl="7" indent="-320040" algn="l">
              <a:spcBef>
                <a:spcPts val="320"/>
              </a:spcBef>
              <a:spcAft>
                <a:spcPts val="0"/>
              </a:spcAft>
              <a:buSzPts val="1440"/>
              <a:buFont typeface="Noto Sans Symbols"/>
              <a:buChar char="•"/>
              <a:defRPr sz="1600">
                <a:solidFill>
                  <a:srgbClr val="595959"/>
                </a:solidFill>
                <a:latin typeface="Lustria"/>
                <a:ea typeface="Lustria"/>
                <a:cs typeface="Lustria"/>
                <a:sym typeface="Lustria"/>
              </a:defRPr>
            </a:lvl8pPr>
            <a:lvl9pPr marL="4114800" lvl="8" indent="-320040" algn="l">
              <a:spcBef>
                <a:spcPts val="320"/>
              </a:spcBef>
              <a:spcAft>
                <a:spcPts val="0"/>
              </a:spcAft>
              <a:buSzPts val="1440"/>
              <a:buFont typeface="Noto Sans Symbols"/>
              <a:buChar char="•"/>
              <a:defRPr sz="1600">
                <a:solidFill>
                  <a:srgbClr val="595959"/>
                </a:solidFill>
                <a:latin typeface="Lustria"/>
                <a:ea typeface="Lustria"/>
                <a:cs typeface="Lustria"/>
                <a:sym typeface="Lustria"/>
              </a:defRPr>
            </a:lvl9pPr>
          </a:lstStyle>
          <a:p>
            <a:endParaRPr/>
          </a:p>
        </p:txBody>
      </p:sp>
      <p:sp>
        <p:nvSpPr>
          <p:cNvPr id="69" name="Google Shape;69;p9"/>
          <p:cNvSpPr txBox="1">
            <a:spLocks noGrp="1"/>
          </p:cNvSpPr>
          <p:nvPr>
            <p:ph type="body" idx="3"/>
          </p:nvPr>
        </p:nvSpPr>
        <p:spPr>
          <a:xfrm>
            <a:off x="739775" y="2088356"/>
            <a:ext cx="3767400" cy="11658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Char char="•"/>
              <a:defRPr sz="1600"/>
            </a:lvl6pPr>
            <a:lvl7pPr marL="3200400" lvl="6" indent="-320039" algn="l">
              <a:spcBef>
                <a:spcPts val="320"/>
              </a:spcBef>
              <a:spcAft>
                <a:spcPts val="0"/>
              </a:spcAft>
              <a:buSzPts val="1440"/>
              <a:buChar char="•"/>
              <a:defRPr sz="1600"/>
            </a:lvl7pPr>
            <a:lvl8pPr marL="3657600" lvl="7" indent="-320040" algn="l">
              <a:spcBef>
                <a:spcPts val="320"/>
              </a:spcBef>
              <a:spcAft>
                <a:spcPts val="0"/>
              </a:spcAft>
              <a:buSzPts val="1440"/>
              <a:buChar char="•"/>
              <a:defRPr sz="1600"/>
            </a:lvl8pPr>
            <a:lvl9pPr marL="4114800" lvl="8" indent="-320040" algn="l">
              <a:spcBef>
                <a:spcPts val="320"/>
              </a:spcBef>
              <a:spcAft>
                <a:spcPts val="0"/>
              </a:spcAft>
              <a:buSzPts val="1440"/>
              <a:buChar char="•"/>
              <a:defRPr sz="1600"/>
            </a:lvl9pPr>
          </a:lstStyle>
          <a:p>
            <a:endParaRPr/>
          </a:p>
        </p:txBody>
      </p:sp>
      <p:sp>
        <p:nvSpPr>
          <p:cNvPr id="70" name="Google Shape;70;p9"/>
          <p:cNvSpPr txBox="1">
            <a:spLocks noGrp="1"/>
          </p:cNvSpPr>
          <p:nvPr>
            <p:ph type="body" idx="4"/>
          </p:nvPr>
        </p:nvSpPr>
        <p:spPr>
          <a:xfrm>
            <a:off x="739775" y="3372802"/>
            <a:ext cx="3767400" cy="1165800"/>
          </a:xfrm>
          <a:prstGeom prst="rect">
            <a:avLst/>
          </a:prstGeom>
          <a:noFill/>
          <a:ln>
            <a:noFill/>
          </a:ln>
        </p:spPr>
        <p:txBody>
          <a:bodyPr spcFirstLastPara="1" wrap="square" lIns="91425" tIns="45700" rIns="91425" bIns="45700" anchor="t" anchorCtr="0"/>
          <a:lstStyle>
            <a:lvl1pPr marL="457200" lvl="0" indent="-331470" algn="l">
              <a:spcBef>
                <a:spcPts val="2000"/>
              </a:spcBef>
              <a:spcAft>
                <a:spcPts val="0"/>
              </a:spcAft>
              <a:buSzPts val="1620"/>
              <a:buChar char="•"/>
              <a:defRPr sz="1800"/>
            </a:lvl1pPr>
            <a:lvl2pPr marL="914400" lvl="1" indent="-331469" algn="l">
              <a:spcBef>
                <a:spcPts val="600"/>
              </a:spcBef>
              <a:spcAft>
                <a:spcPts val="0"/>
              </a:spcAft>
              <a:buSzPts val="1620"/>
              <a:buChar char="•"/>
              <a:defRPr sz="1800"/>
            </a:lvl2pPr>
            <a:lvl3pPr marL="1371600" lvl="2" indent="-331469" algn="l">
              <a:spcBef>
                <a:spcPts val="600"/>
              </a:spcBef>
              <a:spcAft>
                <a:spcPts val="0"/>
              </a:spcAft>
              <a:buSzPts val="1620"/>
              <a:buChar char="•"/>
              <a:defRPr sz="1800"/>
            </a:lvl3pPr>
            <a:lvl4pPr marL="1828800" lvl="3" indent="-331469" algn="l">
              <a:spcBef>
                <a:spcPts val="600"/>
              </a:spcBef>
              <a:spcAft>
                <a:spcPts val="0"/>
              </a:spcAft>
              <a:buSzPts val="1620"/>
              <a:buChar char="•"/>
              <a:defRPr sz="1800"/>
            </a:lvl4pPr>
            <a:lvl5pPr marL="2286000" lvl="4" indent="-331470" algn="l">
              <a:spcBef>
                <a:spcPts val="600"/>
              </a:spcBef>
              <a:spcAft>
                <a:spcPts val="0"/>
              </a:spcAft>
              <a:buSzPts val="1620"/>
              <a:buChar char="•"/>
              <a:defRPr sz="1800"/>
            </a:lvl5pPr>
            <a:lvl6pPr marL="2743200" lvl="5" indent="-320039" algn="l">
              <a:spcBef>
                <a:spcPts val="320"/>
              </a:spcBef>
              <a:spcAft>
                <a:spcPts val="0"/>
              </a:spcAft>
              <a:buSzPts val="1440"/>
              <a:buFont typeface="Noto Sans Symbols"/>
              <a:buChar char="•"/>
              <a:defRPr sz="1600">
                <a:solidFill>
                  <a:srgbClr val="595959"/>
                </a:solidFill>
                <a:latin typeface="Lustria"/>
                <a:ea typeface="Lustria"/>
                <a:cs typeface="Lustria"/>
                <a:sym typeface="Lustria"/>
              </a:defRPr>
            </a:lvl6pPr>
            <a:lvl7pPr marL="3200400" lvl="6" indent="-320039" algn="l">
              <a:spcBef>
                <a:spcPts val="320"/>
              </a:spcBef>
              <a:spcAft>
                <a:spcPts val="0"/>
              </a:spcAft>
              <a:buSzPts val="1440"/>
              <a:buFont typeface="Noto Sans Symbols"/>
              <a:buChar char="•"/>
              <a:defRPr sz="1600">
                <a:solidFill>
                  <a:srgbClr val="595959"/>
                </a:solidFill>
                <a:latin typeface="Lustria"/>
                <a:ea typeface="Lustria"/>
                <a:cs typeface="Lustria"/>
                <a:sym typeface="Lustria"/>
              </a:defRPr>
            </a:lvl7pPr>
            <a:lvl8pPr marL="3657600" lvl="7" indent="-320040" algn="l">
              <a:spcBef>
                <a:spcPts val="320"/>
              </a:spcBef>
              <a:spcAft>
                <a:spcPts val="0"/>
              </a:spcAft>
              <a:buSzPts val="1440"/>
              <a:buFont typeface="Noto Sans Symbols"/>
              <a:buChar char="•"/>
              <a:defRPr sz="1600">
                <a:solidFill>
                  <a:srgbClr val="595959"/>
                </a:solidFill>
                <a:latin typeface="Lustria"/>
                <a:ea typeface="Lustria"/>
                <a:cs typeface="Lustria"/>
                <a:sym typeface="Lustria"/>
              </a:defRPr>
            </a:lvl8pPr>
            <a:lvl9pPr marL="4114800" lvl="8" indent="-320040" algn="l">
              <a:spcBef>
                <a:spcPts val="320"/>
              </a:spcBef>
              <a:spcAft>
                <a:spcPts val="0"/>
              </a:spcAft>
              <a:buSzPts val="1440"/>
              <a:buFont typeface="Noto Sans Symbols"/>
              <a:buChar char="•"/>
              <a:defRPr sz="1600">
                <a:solidFill>
                  <a:srgbClr val="595959"/>
                </a:solidFill>
                <a:latin typeface="Lustria"/>
                <a:ea typeface="Lustria"/>
                <a:cs typeface="Lustria"/>
                <a:sym typeface="Lustria"/>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1"/>
        <p:cNvGrpSpPr/>
        <p:nvPr/>
      </p:nvGrpSpPr>
      <p:grpSpPr>
        <a:xfrm>
          <a:off x="0" y="0"/>
          <a:ext cx="0" cy="0"/>
          <a:chOff x="0" y="0"/>
          <a:chExt cx="0" cy="0"/>
        </a:xfrm>
      </p:grpSpPr>
      <p:sp>
        <p:nvSpPr>
          <p:cNvPr id="72" name="Google Shape;72;p10"/>
          <p:cNvSpPr txBox="1">
            <a:spLocks noGrp="1"/>
          </p:cNvSpPr>
          <p:nvPr>
            <p:ph type="title"/>
          </p:nvPr>
        </p:nvSpPr>
        <p:spPr>
          <a:xfrm>
            <a:off x="457200" y="258856"/>
            <a:ext cx="8229600" cy="8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0"/>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0"/>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0"/>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7">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58856"/>
            <a:ext cx="8229600" cy="8574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lt1"/>
              </a:buClr>
              <a:buSzPts val="4600"/>
              <a:buFont typeface="Lustria"/>
              <a:buNone/>
              <a:defRPr sz="4600" b="0" i="0" u="none" strike="noStrike" cap="none">
                <a:solidFill>
                  <a:schemeClr val="lt1"/>
                </a:solidFill>
                <a:latin typeface="Lustria"/>
                <a:ea typeface="Lustria"/>
                <a:cs typeface="Lustria"/>
                <a:sym typeface="Lust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39775" y="2077570"/>
            <a:ext cx="7662900" cy="2450400"/>
          </a:xfrm>
          <a:prstGeom prst="rect">
            <a:avLst/>
          </a:prstGeom>
          <a:noFill/>
          <a:ln>
            <a:noFill/>
          </a:ln>
        </p:spPr>
        <p:txBody>
          <a:bodyPr spcFirstLastPara="1" wrap="square" lIns="91425" tIns="45700" rIns="91425" bIns="45700" anchor="t" anchorCtr="0"/>
          <a:lstStyle>
            <a:lvl1pPr marL="457200" marR="0" lvl="0" indent="-354330" algn="l" rtl="0">
              <a:spcBef>
                <a:spcPts val="2000"/>
              </a:spcBef>
              <a:spcAft>
                <a:spcPts val="0"/>
              </a:spcAft>
              <a:buClr>
                <a:schemeClr val="accent1"/>
              </a:buClr>
              <a:buSzPts val="1980"/>
              <a:buFont typeface="Noto Sans Symbols"/>
              <a:buChar char="•"/>
              <a:defRPr sz="2200" b="0" i="0" u="none" strike="noStrike" cap="none">
                <a:solidFill>
                  <a:srgbClr val="595959"/>
                </a:solidFill>
                <a:latin typeface="Lustria"/>
                <a:ea typeface="Lustria"/>
                <a:cs typeface="Lustria"/>
                <a:sym typeface="Lustria"/>
              </a:defRPr>
            </a:lvl1pPr>
            <a:lvl2pPr marL="914400" marR="0" lvl="1" indent="-342900" algn="l" rtl="0">
              <a:spcBef>
                <a:spcPts val="600"/>
              </a:spcBef>
              <a:spcAft>
                <a:spcPts val="0"/>
              </a:spcAft>
              <a:buClr>
                <a:srgbClr val="C0F942"/>
              </a:buClr>
              <a:buSzPts val="1800"/>
              <a:buFont typeface="Noto Sans Symbols"/>
              <a:buChar char="•"/>
              <a:defRPr sz="2000" b="0" i="0" u="none" strike="noStrike" cap="none">
                <a:solidFill>
                  <a:srgbClr val="595959"/>
                </a:solidFill>
                <a:latin typeface="Lustria"/>
                <a:ea typeface="Lustria"/>
                <a:cs typeface="Lustria"/>
                <a:sym typeface="Lustria"/>
              </a:defRPr>
            </a:lvl2pPr>
            <a:lvl3pPr marL="1371600" marR="0" lvl="2" indent="-331469" algn="l" rtl="0">
              <a:spcBef>
                <a:spcPts val="60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3pPr>
            <a:lvl4pPr marL="1828800" marR="0" lvl="3" indent="-331469" algn="l" rtl="0">
              <a:spcBef>
                <a:spcPts val="60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4pPr>
            <a:lvl5pPr marL="2286000" marR="0" lvl="4" indent="-331470" algn="l" rtl="0">
              <a:spcBef>
                <a:spcPts val="60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5pPr>
            <a:lvl6pPr marL="2743200" marR="0" lvl="5" indent="-331470" algn="l" rtl="0">
              <a:spcBef>
                <a:spcPts val="36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6pPr>
            <a:lvl7pPr marL="3200400" marR="0" lvl="6" indent="-331470" algn="l" rtl="0">
              <a:spcBef>
                <a:spcPts val="36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7pPr>
            <a:lvl8pPr marL="3657600" marR="0" lvl="7" indent="-331470" algn="l" rtl="0">
              <a:spcBef>
                <a:spcPts val="360"/>
              </a:spcBef>
              <a:spcAft>
                <a:spcPts val="0"/>
              </a:spcAft>
              <a:buClr>
                <a:srgbClr val="C0F942"/>
              </a:buClr>
              <a:buSzPts val="1620"/>
              <a:buFont typeface="Noto Sans Symbols"/>
              <a:buChar char="•"/>
              <a:defRPr sz="1800" b="0" i="0" u="none" strike="noStrike" cap="none">
                <a:solidFill>
                  <a:srgbClr val="595959"/>
                </a:solidFill>
                <a:latin typeface="Lustria"/>
                <a:ea typeface="Lustria"/>
                <a:cs typeface="Lustria"/>
                <a:sym typeface="Lustria"/>
              </a:defRPr>
            </a:lvl8pPr>
            <a:lvl9pPr marL="4114800" marR="0" lvl="8" indent="-331470" algn="l" rtl="0">
              <a:spcBef>
                <a:spcPts val="360"/>
              </a:spcBef>
              <a:spcAft>
                <a:spcPts val="0"/>
              </a:spcAft>
              <a:buClr>
                <a:schemeClr val="accent1"/>
              </a:buClr>
              <a:buSzPts val="1620"/>
              <a:buFont typeface="Noto Sans Symbols"/>
              <a:buChar char="•"/>
              <a:defRPr sz="1800" b="0" i="0" u="none" strike="noStrike" cap="none">
                <a:solidFill>
                  <a:srgbClr val="595959"/>
                </a:solidFill>
                <a:latin typeface="Lustria"/>
                <a:ea typeface="Lustria"/>
                <a:cs typeface="Lustria"/>
                <a:sym typeface="Lustria"/>
              </a:defRPr>
            </a:lvl9pPr>
          </a:lstStyle>
          <a:p>
            <a:endParaRPr/>
          </a:p>
        </p:txBody>
      </p:sp>
      <p:sp>
        <p:nvSpPr>
          <p:cNvPr id="8" name="Google Shape;8;p1"/>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100" b="1" i="0" u="none" strike="noStrike" cap="none">
                <a:solidFill>
                  <a:srgbClr val="7F7F7F"/>
                </a:solidFill>
                <a:latin typeface="Lustria"/>
                <a:ea typeface="Lustria"/>
                <a:cs typeface="Lustria"/>
                <a:sym typeface="Lustria"/>
              </a:defRPr>
            </a:lvl1pPr>
            <a:lvl2pPr marR="0" lvl="1"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2pPr>
            <a:lvl3pPr marR="0" lvl="2"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3pPr>
            <a:lvl4pPr marR="0" lvl="3"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4pPr>
            <a:lvl5pPr marR="0" lvl="4"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5pPr>
            <a:lvl6pPr marR="0" lvl="5"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6pPr>
            <a:lvl7pPr marR="0" lvl="6"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7pPr>
            <a:lvl8pPr marR="0" lvl="7"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8pPr>
            <a:lvl9pPr marR="0" lvl="8"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9pPr>
          </a:lstStyle>
          <a:p>
            <a:endParaRPr/>
          </a:p>
        </p:txBody>
      </p:sp>
      <p:sp>
        <p:nvSpPr>
          <p:cNvPr id="9" name="Google Shape;9;p1"/>
          <p:cNvSpPr txBox="1">
            <a:spLocks noGrp="1"/>
          </p:cNvSpPr>
          <p:nvPr>
            <p:ph type="ftr" idx="11"/>
          </p:nvPr>
        </p:nvSpPr>
        <p:spPr>
          <a:xfrm>
            <a:off x="5789613" y="4767263"/>
            <a:ext cx="2895600" cy="273900"/>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100" b="1" i="0" u="none" strike="noStrike" cap="none">
                <a:solidFill>
                  <a:srgbClr val="7F7F7F"/>
                </a:solidFill>
                <a:latin typeface="Lustria"/>
                <a:ea typeface="Lustria"/>
                <a:cs typeface="Lustria"/>
                <a:sym typeface="Lustria"/>
              </a:defRPr>
            </a:lvl1pPr>
            <a:lvl2pPr marR="0" lvl="1"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2pPr>
            <a:lvl3pPr marR="0" lvl="2"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3pPr>
            <a:lvl4pPr marR="0" lvl="3"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4pPr>
            <a:lvl5pPr marR="0" lvl="4"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5pPr>
            <a:lvl6pPr marR="0" lvl="5"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6pPr>
            <a:lvl7pPr marR="0" lvl="6"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7pPr>
            <a:lvl8pPr marR="0" lvl="7"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8pPr>
            <a:lvl9pPr marR="0" lvl="8" algn="l" rtl="0">
              <a:spcBef>
                <a:spcPts val="0"/>
              </a:spcBef>
              <a:spcAft>
                <a:spcPts val="0"/>
              </a:spcAft>
              <a:buSzPts val="1400"/>
              <a:buNone/>
              <a:defRPr sz="1800" b="0" i="0" u="none" strike="noStrike" cap="none">
                <a:solidFill>
                  <a:schemeClr val="dk1"/>
                </a:solidFill>
                <a:latin typeface="Lustria"/>
                <a:ea typeface="Lustria"/>
                <a:cs typeface="Lustria"/>
                <a:sym typeface="Lustria"/>
              </a:defRPr>
            </a:lvl9pPr>
          </a:lstStyle>
          <a:p>
            <a:endParaRPr/>
          </a:p>
        </p:txBody>
      </p:sp>
      <p:sp>
        <p:nvSpPr>
          <p:cNvPr id="10" name="Google Shape;10;p1"/>
          <p:cNvSpPr txBox="1">
            <a:spLocks noGrp="1"/>
          </p:cNvSpPr>
          <p:nvPr>
            <p:ph type="sldNum" idx="12"/>
          </p:nvPr>
        </p:nvSpPr>
        <p:spPr>
          <a:xfrm>
            <a:off x="4305300" y="4767263"/>
            <a:ext cx="533400" cy="273900"/>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100" b="1" i="0" u="none" strike="noStrike" cap="none">
                <a:solidFill>
                  <a:srgbClr val="7F7F7F"/>
                </a:solidFill>
                <a:latin typeface="Lustria"/>
                <a:ea typeface="Lustria"/>
                <a:cs typeface="Lustria"/>
                <a:sym typeface="Lustria"/>
              </a:defRPr>
            </a:lvl1pPr>
            <a:lvl2pPr marL="0" marR="0" lvl="1" indent="0" algn="ctr" rtl="0">
              <a:spcBef>
                <a:spcPts val="0"/>
              </a:spcBef>
              <a:buNone/>
              <a:defRPr sz="1100" b="1" i="0" u="none" strike="noStrike" cap="none">
                <a:solidFill>
                  <a:srgbClr val="7F7F7F"/>
                </a:solidFill>
                <a:latin typeface="Lustria"/>
                <a:ea typeface="Lustria"/>
                <a:cs typeface="Lustria"/>
                <a:sym typeface="Lustria"/>
              </a:defRPr>
            </a:lvl2pPr>
            <a:lvl3pPr marL="0" marR="0" lvl="2" indent="0" algn="ctr" rtl="0">
              <a:spcBef>
                <a:spcPts val="0"/>
              </a:spcBef>
              <a:buNone/>
              <a:defRPr sz="1100" b="1" i="0" u="none" strike="noStrike" cap="none">
                <a:solidFill>
                  <a:srgbClr val="7F7F7F"/>
                </a:solidFill>
                <a:latin typeface="Lustria"/>
                <a:ea typeface="Lustria"/>
                <a:cs typeface="Lustria"/>
                <a:sym typeface="Lustria"/>
              </a:defRPr>
            </a:lvl3pPr>
            <a:lvl4pPr marL="0" marR="0" lvl="3" indent="0" algn="ctr" rtl="0">
              <a:spcBef>
                <a:spcPts val="0"/>
              </a:spcBef>
              <a:buNone/>
              <a:defRPr sz="1100" b="1" i="0" u="none" strike="noStrike" cap="none">
                <a:solidFill>
                  <a:srgbClr val="7F7F7F"/>
                </a:solidFill>
                <a:latin typeface="Lustria"/>
                <a:ea typeface="Lustria"/>
                <a:cs typeface="Lustria"/>
                <a:sym typeface="Lustria"/>
              </a:defRPr>
            </a:lvl4pPr>
            <a:lvl5pPr marL="0" marR="0" lvl="4" indent="0" algn="ctr" rtl="0">
              <a:spcBef>
                <a:spcPts val="0"/>
              </a:spcBef>
              <a:buNone/>
              <a:defRPr sz="1100" b="1" i="0" u="none" strike="noStrike" cap="none">
                <a:solidFill>
                  <a:srgbClr val="7F7F7F"/>
                </a:solidFill>
                <a:latin typeface="Lustria"/>
                <a:ea typeface="Lustria"/>
                <a:cs typeface="Lustria"/>
                <a:sym typeface="Lustria"/>
              </a:defRPr>
            </a:lvl5pPr>
            <a:lvl6pPr marL="0" marR="0" lvl="5" indent="0" algn="ctr" rtl="0">
              <a:spcBef>
                <a:spcPts val="0"/>
              </a:spcBef>
              <a:buNone/>
              <a:defRPr sz="1100" b="1" i="0" u="none" strike="noStrike" cap="none">
                <a:solidFill>
                  <a:srgbClr val="7F7F7F"/>
                </a:solidFill>
                <a:latin typeface="Lustria"/>
                <a:ea typeface="Lustria"/>
                <a:cs typeface="Lustria"/>
                <a:sym typeface="Lustria"/>
              </a:defRPr>
            </a:lvl6pPr>
            <a:lvl7pPr marL="0" marR="0" lvl="6" indent="0" algn="ctr" rtl="0">
              <a:spcBef>
                <a:spcPts val="0"/>
              </a:spcBef>
              <a:buNone/>
              <a:defRPr sz="1100" b="1" i="0" u="none" strike="noStrike" cap="none">
                <a:solidFill>
                  <a:srgbClr val="7F7F7F"/>
                </a:solidFill>
                <a:latin typeface="Lustria"/>
                <a:ea typeface="Lustria"/>
                <a:cs typeface="Lustria"/>
                <a:sym typeface="Lustria"/>
              </a:defRPr>
            </a:lvl7pPr>
            <a:lvl8pPr marL="0" marR="0" lvl="7" indent="0" algn="ctr" rtl="0">
              <a:spcBef>
                <a:spcPts val="0"/>
              </a:spcBef>
              <a:buNone/>
              <a:defRPr sz="1100" b="1" i="0" u="none" strike="noStrike" cap="none">
                <a:solidFill>
                  <a:srgbClr val="7F7F7F"/>
                </a:solidFill>
                <a:latin typeface="Lustria"/>
                <a:ea typeface="Lustria"/>
                <a:cs typeface="Lustria"/>
                <a:sym typeface="Lustria"/>
              </a:defRPr>
            </a:lvl8pPr>
            <a:lvl9pPr marL="0" marR="0" lvl="8" indent="0" algn="ctr" rtl="0">
              <a:spcBef>
                <a:spcPts val="0"/>
              </a:spcBef>
              <a:buNone/>
              <a:defRPr sz="1100" b="1" i="0" u="none" strike="noStrike" cap="none">
                <a:solidFill>
                  <a:srgbClr val="7F7F7F"/>
                </a:solidFill>
                <a:latin typeface="Lustria"/>
                <a:ea typeface="Lustria"/>
                <a:cs typeface="Lustria"/>
                <a:sym typeface="Lustria"/>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8" r:id="rId10"/>
    <p:sldLayoutId id="2147483659" r:id="rId11"/>
    <p:sldLayoutId id="2147483660" r:id="rId12"/>
    <p:sldLayoutId id="2147483661" r:id="rId13"/>
    <p:sldLayoutId id="2147483662" r:id="rId14"/>
    <p:sldLayoutId id="2147483663"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ted.cviog.uga.edu/"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hyperlink" Target="https://www.bls.gov/lau/tables.htm" TargetMode="External"/><Relationship Id="rId5" Type="http://schemas.openxmlformats.org/officeDocument/2006/relationships/hyperlink" Target="https://www.census.gov/data/datasets/2016/demo/saipe/2016-state-and-county.html" TargetMode="External"/><Relationship Id="rId4" Type="http://schemas.openxmlformats.org/officeDocument/2006/relationships/hyperlink" Target="https://apps.dor.ga.gov/digestconsolidation/default.asp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8"/>
          <p:cNvSpPr txBox="1">
            <a:spLocks noGrp="1"/>
          </p:cNvSpPr>
          <p:nvPr>
            <p:ph type="ctrTitle"/>
          </p:nvPr>
        </p:nvSpPr>
        <p:spPr>
          <a:xfrm>
            <a:off x="457200" y="72675"/>
            <a:ext cx="8228100" cy="2344200"/>
          </a:xfrm>
          <a:prstGeom prst="rect">
            <a:avLst/>
          </a:prstGeom>
        </p:spPr>
        <p:txBody>
          <a:bodyPr spcFirstLastPara="1" wrap="square" lIns="91425" tIns="0" rIns="91425" bIns="0" anchor="b" anchorCtr="0">
            <a:noAutofit/>
          </a:bodyPr>
          <a:lstStyle/>
          <a:p>
            <a:pPr marL="0" lvl="0" indent="0" algn="ctr" rtl="0">
              <a:spcBef>
                <a:spcPts val="0"/>
              </a:spcBef>
              <a:spcAft>
                <a:spcPts val="0"/>
              </a:spcAft>
              <a:buNone/>
            </a:pPr>
            <a:r>
              <a:rPr lang="en" sz="4800"/>
              <a:t>Analysis of the Impact of Changes in the Title Ad Valorem Tax (TAVT)</a:t>
            </a:r>
            <a:endParaRPr sz="4800"/>
          </a:p>
        </p:txBody>
      </p:sp>
      <p:sp>
        <p:nvSpPr>
          <p:cNvPr id="124" name="Google Shape;124;p18"/>
          <p:cNvSpPr txBox="1">
            <a:spLocks noGrp="1"/>
          </p:cNvSpPr>
          <p:nvPr>
            <p:ph type="subTitle" idx="1"/>
          </p:nvPr>
        </p:nvSpPr>
        <p:spPr>
          <a:xfrm>
            <a:off x="457200" y="2480969"/>
            <a:ext cx="8228100" cy="1419000"/>
          </a:xfrm>
          <a:prstGeom prst="rect">
            <a:avLst/>
          </a:prstGeom>
        </p:spPr>
        <p:txBody>
          <a:bodyPr spcFirstLastPara="1" wrap="square" lIns="91425" tIns="0" rIns="91425" bIns="0" anchor="t" anchorCtr="0">
            <a:noAutofit/>
          </a:bodyPr>
          <a:lstStyle/>
          <a:p>
            <a:pPr marL="0" lvl="0" indent="0" algn="ctr" rtl="0">
              <a:spcBef>
                <a:spcPts val="300"/>
              </a:spcBef>
              <a:spcAft>
                <a:spcPts val="0"/>
              </a:spcAft>
              <a:buNone/>
            </a:pPr>
            <a:r>
              <a:rPr lang="en"/>
              <a:t>Presented by:</a:t>
            </a:r>
            <a:endParaRPr/>
          </a:p>
          <a:p>
            <a:pPr marL="0" lvl="0" indent="0" algn="ctr" rtl="0">
              <a:spcBef>
                <a:spcPts val="300"/>
              </a:spcBef>
              <a:spcAft>
                <a:spcPts val="0"/>
              </a:spcAft>
              <a:buNone/>
            </a:pPr>
            <a:r>
              <a:rPr lang="en"/>
              <a:t>Seresa’o Ivey</a:t>
            </a:r>
            <a:endParaRPr/>
          </a:p>
          <a:p>
            <a:pPr marL="0" lvl="0" indent="0" algn="ctr" rtl="0">
              <a:spcBef>
                <a:spcPts val="300"/>
              </a:spcBef>
              <a:spcAft>
                <a:spcPts val="0"/>
              </a:spcAft>
              <a:buNone/>
            </a:pPr>
            <a:r>
              <a:rPr lang="en"/>
              <a:t>Richard Nkrumah </a:t>
            </a:r>
            <a:endParaRPr/>
          </a:p>
          <a:p>
            <a:pPr marL="0" lvl="0" indent="0" algn="ctr" rtl="0">
              <a:spcBef>
                <a:spcPts val="300"/>
              </a:spcBef>
              <a:spcAft>
                <a:spcPts val="0"/>
              </a:spcAft>
              <a:buNone/>
            </a:pPr>
            <a:r>
              <a:rPr lang="en"/>
              <a:t>Tanner Perfect </a:t>
            </a:r>
            <a:endParaRPr/>
          </a:p>
          <a:p>
            <a:pPr marL="0" lvl="0" indent="0" algn="ctr" rtl="0">
              <a:spcBef>
                <a:spcPts val="300"/>
              </a:spcBef>
              <a:spcAft>
                <a:spcPts val="0"/>
              </a:spcAft>
              <a:buNone/>
            </a:pPr>
            <a:r>
              <a:rPr lang="en"/>
              <a:t>Supervised by Philip Christian (Ph.D.)</a:t>
            </a:r>
            <a:endParaRPr/>
          </a:p>
          <a:p>
            <a:pPr marL="0" lvl="0" indent="0" algn="ctr" rtl="0">
              <a:spcBef>
                <a:spcPts val="300"/>
              </a:spcBef>
              <a:spcAft>
                <a:spcPts val="0"/>
              </a:spcAft>
              <a:buNone/>
            </a:pPr>
            <a:endParaRPr/>
          </a:p>
          <a:p>
            <a:pPr marL="0" lvl="0" indent="0" algn="l" rtl="0">
              <a:spcBef>
                <a:spcPts val="300"/>
              </a:spcBef>
              <a:spcAft>
                <a:spcPts val="0"/>
              </a:spcAft>
              <a:buNone/>
            </a:pPr>
            <a:r>
              <a:rPr lang="en"/>
              <a:t>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7"/>
          <p:cNvSpPr txBox="1">
            <a:spLocks noGrp="1"/>
          </p:cNvSpPr>
          <p:nvPr>
            <p:ph type="title"/>
          </p:nvPr>
        </p:nvSpPr>
        <p:spPr>
          <a:xfrm>
            <a:off x="457200" y="258856"/>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Results Continued</a:t>
            </a:r>
            <a:endParaRPr/>
          </a:p>
        </p:txBody>
      </p:sp>
      <p:graphicFrame>
        <p:nvGraphicFramePr>
          <p:cNvPr id="178" name="Google Shape;178;p27"/>
          <p:cNvGraphicFramePr/>
          <p:nvPr/>
        </p:nvGraphicFramePr>
        <p:xfrm>
          <a:off x="1204125" y="2072538"/>
          <a:ext cx="6891875" cy="2341575"/>
        </p:xfrm>
        <a:graphic>
          <a:graphicData uri="http://schemas.openxmlformats.org/drawingml/2006/table">
            <a:tbl>
              <a:tblPr>
                <a:noFill/>
                <a:tableStyleId>{782CE1AB-025E-40D6-A582-C81E9CE0512A}</a:tableStyleId>
              </a:tblPr>
              <a:tblGrid>
                <a:gridCol w="3053250">
                  <a:extLst>
                    <a:ext uri="{9D8B030D-6E8A-4147-A177-3AD203B41FA5}">
                      <a16:colId xmlns:a16="http://schemas.microsoft.com/office/drawing/2014/main" val="20000"/>
                    </a:ext>
                  </a:extLst>
                </a:gridCol>
                <a:gridCol w="736300">
                  <a:extLst>
                    <a:ext uri="{9D8B030D-6E8A-4147-A177-3AD203B41FA5}">
                      <a16:colId xmlns:a16="http://schemas.microsoft.com/office/drawing/2014/main" val="20001"/>
                    </a:ext>
                  </a:extLst>
                </a:gridCol>
                <a:gridCol w="1570800">
                  <a:extLst>
                    <a:ext uri="{9D8B030D-6E8A-4147-A177-3AD203B41FA5}">
                      <a16:colId xmlns:a16="http://schemas.microsoft.com/office/drawing/2014/main" val="20002"/>
                    </a:ext>
                  </a:extLst>
                </a:gridCol>
                <a:gridCol w="1531525">
                  <a:extLst>
                    <a:ext uri="{9D8B030D-6E8A-4147-A177-3AD203B41FA5}">
                      <a16:colId xmlns:a16="http://schemas.microsoft.com/office/drawing/2014/main" val="20003"/>
                    </a:ext>
                  </a:extLst>
                </a:gridCol>
              </a:tblGrid>
              <a:tr h="782675">
                <a:tc>
                  <a:txBody>
                    <a:bodyPr/>
                    <a:lstStyle/>
                    <a:p>
                      <a:pPr marL="0" lvl="0" indent="0" algn="l" rtl="0">
                        <a:lnSpc>
                          <a:spcPct val="115000"/>
                        </a:lnSpc>
                        <a:spcBef>
                          <a:spcPts val="0"/>
                        </a:spcBef>
                        <a:spcAft>
                          <a:spcPts val="0"/>
                        </a:spcAft>
                        <a:buNone/>
                      </a:pPr>
                      <a:r>
                        <a:rPr lang="en" sz="1000"/>
                        <a:t> </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000" b="1"/>
                        <a:t>No. of Cities</a:t>
                      </a:r>
                      <a:endParaRPr sz="10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000" b="1"/>
                        <a:t>HB 329 Projected 2016 Revenue based on Digest Values</a:t>
                      </a:r>
                      <a:endParaRPr sz="10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000" b="1"/>
                        <a:t>HB 329 Projected 2016 Revenue based on Population</a:t>
                      </a:r>
                      <a:endParaRPr sz="10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397750">
                <a:tc>
                  <a:txBody>
                    <a:bodyPr/>
                    <a:lstStyle/>
                    <a:p>
                      <a:pPr marL="0" lvl="0" indent="0" algn="l" rtl="0">
                        <a:lnSpc>
                          <a:spcPct val="115000"/>
                        </a:lnSpc>
                        <a:spcBef>
                          <a:spcPts val="0"/>
                        </a:spcBef>
                        <a:spcAft>
                          <a:spcPts val="0"/>
                        </a:spcAft>
                        <a:buNone/>
                      </a:pPr>
                      <a:r>
                        <a:rPr lang="en" sz="1000"/>
                        <a:t>Cities with TAVT Revenue for comparison</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000"/>
                        <a:t>299</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58,585,980</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63,398,984</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97750">
                <a:tc>
                  <a:txBody>
                    <a:bodyPr/>
                    <a:lstStyle/>
                    <a:p>
                      <a:pPr marL="0" lvl="0" indent="0" algn="l" rtl="0">
                        <a:lnSpc>
                          <a:spcPct val="115000"/>
                        </a:lnSpc>
                        <a:spcBef>
                          <a:spcPts val="0"/>
                        </a:spcBef>
                        <a:spcAft>
                          <a:spcPts val="0"/>
                        </a:spcAft>
                        <a:buNone/>
                      </a:pPr>
                      <a:r>
                        <a:rPr lang="en" sz="1000"/>
                        <a:t>Cities without TAVT Revenue for comparison</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000"/>
                        <a:t>258</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14,389,785</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15,941,817</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97750">
                <a:tc>
                  <a:txBody>
                    <a:bodyPr/>
                    <a:lstStyle/>
                    <a:p>
                      <a:pPr marL="0" lvl="0" indent="0" algn="l" rtl="0">
                        <a:lnSpc>
                          <a:spcPct val="115000"/>
                        </a:lnSpc>
                        <a:spcBef>
                          <a:spcPts val="0"/>
                        </a:spcBef>
                        <a:spcAft>
                          <a:spcPts val="0"/>
                        </a:spcAft>
                        <a:buNone/>
                      </a:pPr>
                      <a:r>
                        <a:rPr lang="en" sz="1000"/>
                        <a:t>Total projected revenue</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000"/>
                        <a:t>557</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72,975,765</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79,340,801</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365650">
                <a:tc gridSpan="4">
                  <a:txBody>
                    <a:bodyPr/>
                    <a:lstStyle/>
                    <a:p>
                      <a:pPr marL="0" lvl="0" indent="0" algn="l" rtl="0">
                        <a:lnSpc>
                          <a:spcPct val="115000"/>
                        </a:lnSpc>
                        <a:spcBef>
                          <a:spcPts val="0"/>
                        </a:spcBef>
                        <a:spcAft>
                          <a:spcPts val="0"/>
                        </a:spcAft>
                        <a:buNone/>
                      </a:pPr>
                      <a:r>
                        <a:rPr lang="en" sz="800" b="1"/>
                        <a:t>Note:</a:t>
                      </a:r>
                      <a:r>
                        <a:rPr lang="en" sz="800"/>
                        <a:t> The number of cities includes an additional count for cities in multiple counties, e.g. a city in two counties counts as two cities.</a:t>
                      </a:r>
                      <a:endParaRPr sz="8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1D17A-DE91-6B43-A923-6122A643D528}"/>
              </a:ext>
            </a:extLst>
          </p:cNvPr>
          <p:cNvSpPr>
            <a:spLocks noGrp="1"/>
          </p:cNvSpPr>
          <p:nvPr>
            <p:ph type="title"/>
          </p:nvPr>
        </p:nvSpPr>
        <p:spPr/>
        <p:txBody>
          <a:bodyPr/>
          <a:lstStyle/>
          <a:p>
            <a:r>
              <a:rPr lang="en-US" dirty="0"/>
              <a:t>Regression Analysis </a:t>
            </a:r>
          </a:p>
        </p:txBody>
      </p:sp>
      <p:graphicFrame>
        <p:nvGraphicFramePr>
          <p:cNvPr id="4" name="Table 3">
            <a:extLst>
              <a:ext uri="{FF2B5EF4-FFF2-40B4-BE49-F238E27FC236}">
                <a16:creationId xmlns:a16="http://schemas.microsoft.com/office/drawing/2014/main" id="{0A7639A5-0880-6740-8819-9B1B96E030FD}"/>
              </a:ext>
            </a:extLst>
          </p:cNvPr>
          <p:cNvGraphicFramePr>
            <a:graphicFrameLocks noGrp="1"/>
          </p:cNvGraphicFramePr>
          <p:nvPr>
            <p:extLst>
              <p:ext uri="{D42A27DB-BD31-4B8C-83A1-F6EECF244321}">
                <p14:modId xmlns:p14="http://schemas.microsoft.com/office/powerpoint/2010/main" val="703444528"/>
              </p:ext>
            </p:extLst>
          </p:nvPr>
        </p:nvGraphicFramePr>
        <p:xfrm>
          <a:off x="1292643" y="1905261"/>
          <a:ext cx="6967530" cy="2655996"/>
        </p:xfrm>
        <a:graphic>
          <a:graphicData uri="http://schemas.openxmlformats.org/drawingml/2006/table">
            <a:tbl>
              <a:tblPr firstRow="1" firstCol="1" bandRow="1">
                <a:tableStyleId>{782CE1AB-025E-40D6-A582-C81E9CE0512A}</a:tableStyleId>
              </a:tblPr>
              <a:tblGrid>
                <a:gridCol w="2763438">
                  <a:extLst>
                    <a:ext uri="{9D8B030D-6E8A-4147-A177-3AD203B41FA5}">
                      <a16:colId xmlns:a16="http://schemas.microsoft.com/office/drawing/2014/main" val="1040674523"/>
                    </a:ext>
                  </a:extLst>
                </a:gridCol>
                <a:gridCol w="1571623">
                  <a:extLst>
                    <a:ext uri="{9D8B030D-6E8A-4147-A177-3AD203B41FA5}">
                      <a16:colId xmlns:a16="http://schemas.microsoft.com/office/drawing/2014/main" val="2177584717"/>
                    </a:ext>
                  </a:extLst>
                </a:gridCol>
                <a:gridCol w="1047749">
                  <a:extLst>
                    <a:ext uri="{9D8B030D-6E8A-4147-A177-3AD203B41FA5}">
                      <a16:colId xmlns:a16="http://schemas.microsoft.com/office/drawing/2014/main" val="2363041673"/>
                    </a:ext>
                  </a:extLst>
                </a:gridCol>
                <a:gridCol w="916780">
                  <a:extLst>
                    <a:ext uri="{9D8B030D-6E8A-4147-A177-3AD203B41FA5}">
                      <a16:colId xmlns:a16="http://schemas.microsoft.com/office/drawing/2014/main" val="2035775566"/>
                    </a:ext>
                  </a:extLst>
                </a:gridCol>
                <a:gridCol w="667940">
                  <a:extLst>
                    <a:ext uri="{9D8B030D-6E8A-4147-A177-3AD203B41FA5}">
                      <a16:colId xmlns:a16="http://schemas.microsoft.com/office/drawing/2014/main" val="332051130"/>
                    </a:ext>
                  </a:extLst>
                </a:gridCol>
              </a:tblGrid>
              <a:tr h="442666">
                <a:tc>
                  <a:txBody>
                    <a:bodyPr/>
                    <a:lstStyle/>
                    <a:p>
                      <a:pPr marL="0" marR="0" algn="ctr">
                        <a:lnSpc>
                          <a:spcPct val="115000"/>
                        </a:lnSpc>
                        <a:spcBef>
                          <a:spcPts val="0"/>
                        </a:spcBef>
                        <a:spcAft>
                          <a:spcPts val="0"/>
                        </a:spcAft>
                      </a:pPr>
                      <a:r>
                        <a:rPr lang="en-US" sz="1000">
                          <a:effectLst/>
                        </a:rPr>
                        <a:t>Variable</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000">
                          <a:effectLst/>
                        </a:rPr>
                        <a:t>Coefficient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000">
                          <a:effectLst/>
                        </a:rPr>
                        <a:t>Std. Err.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000">
                          <a:effectLst/>
                        </a:rPr>
                        <a:t>t value</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000">
                          <a:effectLst/>
                        </a:rPr>
                        <a:t>p value</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4142029"/>
                  </a:ext>
                </a:extLst>
              </a:tr>
              <a:tr h="442666">
                <a:tc>
                  <a:txBody>
                    <a:bodyPr/>
                    <a:lstStyle/>
                    <a:p>
                      <a:pPr marL="0" marR="0">
                        <a:lnSpc>
                          <a:spcPct val="115000"/>
                        </a:lnSpc>
                        <a:spcBef>
                          <a:spcPts val="0"/>
                        </a:spcBef>
                        <a:spcAft>
                          <a:spcPts val="0"/>
                        </a:spcAft>
                      </a:pPr>
                      <a:r>
                        <a:rPr lang="en-US" sz="1000">
                          <a:effectLst/>
                        </a:rPr>
                        <a:t>Assessed value of all property</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.000351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.0000133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26.44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dirty="0">
                          <a:effectLst/>
                        </a:rPr>
                        <a:t>.000</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2368390"/>
                  </a:ext>
                </a:extLst>
              </a:tr>
              <a:tr h="442666">
                <a:tc>
                  <a:txBody>
                    <a:bodyPr/>
                    <a:lstStyle/>
                    <a:p>
                      <a:pPr marL="0" marR="0">
                        <a:lnSpc>
                          <a:spcPct val="115000"/>
                        </a:lnSpc>
                        <a:spcBef>
                          <a:spcPts val="0"/>
                        </a:spcBef>
                        <a:spcAft>
                          <a:spcPts val="0"/>
                        </a:spcAft>
                      </a:pPr>
                      <a:r>
                        <a:rPr lang="en-US" sz="1000">
                          <a:effectLst/>
                        </a:rPr>
                        <a:t>Population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2.248848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.5013308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4.49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.000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4957188"/>
                  </a:ext>
                </a:extLst>
              </a:tr>
              <a:tr h="442666">
                <a:tc>
                  <a:txBody>
                    <a:bodyPr/>
                    <a:lstStyle/>
                    <a:p>
                      <a:pPr marL="0" marR="0">
                        <a:lnSpc>
                          <a:spcPct val="115000"/>
                        </a:lnSpc>
                        <a:spcBef>
                          <a:spcPts val="0"/>
                        </a:spcBef>
                        <a:spcAft>
                          <a:spcPts val="0"/>
                        </a:spcAft>
                      </a:pPr>
                      <a:r>
                        <a:rPr lang="en-US" sz="1000">
                          <a:effectLst/>
                        </a:rPr>
                        <a:t>Labor force</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-.24379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.1136176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-2.15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.033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5863823"/>
                  </a:ext>
                </a:extLst>
              </a:tr>
              <a:tr h="442666">
                <a:tc>
                  <a:txBody>
                    <a:bodyPr/>
                    <a:lstStyle/>
                    <a:p>
                      <a:pPr marL="0" marR="0">
                        <a:lnSpc>
                          <a:spcPct val="115000"/>
                        </a:lnSpc>
                        <a:spcBef>
                          <a:spcPts val="0"/>
                        </a:spcBef>
                        <a:spcAft>
                          <a:spcPts val="0"/>
                        </a:spcAft>
                      </a:pPr>
                      <a:r>
                        <a:rPr lang="en-US" sz="1000">
                          <a:effectLst/>
                        </a:rPr>
                        <a:t>Intercept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44774.29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15310.21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2.92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000">
                          <a:effectLst/>
                        </a:rPr>
                        <a:t>.004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4265922"/>
                  </a:ext>
                </a:extLst>
              </a:tr>
              <a:tr h="442666">
                <a:tc gridSpan="5">
                  <a:txBody>
                    <a:bodyPr/>
                    <a:lstStyle/>
                    <a:p>
                      <a:pPr marL="0" marR="0">
                        <a:lnSpc>
                          <a:spcPct val="115000"/>
                        </a:lnSpc>
                        <a:spcBef>
                          <a:spcPts val="0"/>
                        </a:spcBef>
                        <a:spcAft>
                          <a:spcPts val="0"/>
                        </a:spcAft>
                      </a:pPr>
                      <a:r>
                        <a:rPr lang="en-US" sz="1000" dirty="0">
                          <a:effectLst/>
                        </a:rPr>
                        <a:t>Adjusted R-squared = .8773; Dependent variable – Actual 2016 TAVT Revenue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72507877"/>
                  </a:ext>
                </a:extLst>
              </a:tr>
            </a:tbl>
          </a:graphicData>
        </a:graphic>
      </p:graphicFrame>
    </p:spTree>
    <p:extLst>
      <p:ext uri="{BB962C8B-B14F-4D97-AF65-F5344CB8AC3E}">
        <p14:creationId xmlns:p14="http://schemas.microsoft.com/office/powerpoint/2010/main" val="1934077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9"/>
          <p:cNvSpPr txBox="1">
            <a:spLocks noGrp="1"/>
          </p:cNvSpPr>
          <p:nvPr>
            <p:ph type="title"/>
          </p:nvPr>
        </p:nvSpPr>
        <p:spPr>
          <a:xfrm>
            <a:off x="457200" y="258856"/>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Interpretation of Results</a:t>
            </a:r>
            <a:endParaRPr/>
          </a:p>
        </p:txBody>
      </p:sp>
      <p:sp>
        <p:nvSpPr>
          <p:cNvPr id="190" name="Google Shape;190;p29"/>
          <p:cNvSpPr txBox="1">
            <a:spLocks noGrp="1"/>
          </p:cNvSpPr>
          <p:nvPr>
            <p:ph type="body" idx="1"/>
          </p:nvPr>
        </p:nvSpPr>
        <p:spPr>
          <a:xfrm>
            <a:off x="797400" y="2063170"/>
            <a:ext cx="7662900" cy="2450400"/>
          </a:xfrm>
          <a:prstGeom prst="rect">
            <a:avLst/>
          </a:prstGeom>
        </p:spPr>
        <p:txBody>
          <a:bodyPr spcFirstLastPara="1" wrap="square" lIns="91425" tIns="45700" rIns="91425" bIns="45700" anchor="t" anchorCtr="0">
            <a:noAutofit/>
          </a:bodyPr>
          <a:lstStyle/>
          <a:p>
            <a:pPr marL="457200" lvl="0" indent="-393700" algn="l" rtl="0">
              <a:spcBef>
                <a:spcPts val="2000"/>
              </a:spcBef>
              <a:spcAft>
                <a:spcPts val="0"/>
              </a:spcAft>
              <a:buSzPts val="2600"/>
              <a:buChar char="•"/>
            </a:pPr>
            <a:r>
              <a:rPr lang="en" sz="2600"/>
              <a:t>Overall Changes of HB 329</a:t>
            </a:r>
            <a:endParaRPr sz="2600"/>
          </a:p>
          <a:p>
            <a:pPr marL="457200" lvl="0" indent="-393700" algn="l" rtl="0">
              <a:spcBef>
                <a:spcPts val="0"/>
              </a:spcBef>
              <a:spcAft>
                <a:spcPts val="0"/>
              </a:spcAft>
              <a:buSzPts val="2600"/>
              <a:buChar char="•"/>
            </a:pPr>
            <a:r>
              <a:rPr lang="en" sz="2600"/>
              <a:t>Population may be better predictor</a:t>
            </a:r>
            <a:endParaRPr sz="2600"/>
          </a:p>
          <a:p>
            <a:pPr marL="457200" lvl="0" indent="-393700" algn="l" rtl="0">
              <a:spcBef>
                <a:spcPts val="0"/>
              </a:spcBef>
              <a:spcAft>
                <a:spcPts val="0"/>
              </a:spcAft>
              <a:buSzPts val="2600"/>
              <a:buChar char="•"/>
            </a:pPr>
            <a:r>
              <a:rPr lang="en" sz="2600"/>
              <a:t>Correlations of Financial and Demographic Variables</a:t>
            </a:r>
            <a:endParaRPr sz="2600"/>
          </a:p>
          <a:p>
            <a:pPr marL="457200" lvl="0" indent="-393700" algn="l" rtl="0">
              <a:spcBef>
                <a:spcPts val="0"/>
              </a:spcBef>
              <a:spcAft>
                <a:spcPts val="0"/>
              </a:spcAft>
              <a:buSzPts val="2600"/>
              <a:buChar char="•"/>
            </a:pPr>
            <a:r>
              <a:rPr lang="en" sz="2600"/>
              <a:t>Regression on 2016 TAVT Revenue</a:t>
            </a:r>
            <a:endParaRPr sz="2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0"/>
          <p:cNvSpPr txBox="1">
            <a:spLocks noGrp="1"/>
          </p:cNvSpPr>
          <p:nvPr>
            <p:ph type="title"/>
          </p:nvPr>
        </p:nvSpPr>
        <p:spPr>
          <a:xfrm>
            <a:off x="457200" y="258856"/>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Next Steps</a:t>
            </a:r>
            <a:endParaRPr/>
          </a:p>
        </p:txBody>
      </p:sp>
      <p:sp>
        <p:nvSpPr>
          <p:cNvPr id="196" name="Google Shape;196;p30"/>
          <p:cNvSpPr txBox="1">
            <a:spLocks noGrp="1"/>
          </p:cNvSpPr>
          <p:nvPr>
            <p:ph type="body" idx="1"/>
          </p:nvPr>
        </p:nvSpPr>
        <p:spPr>
          <a:xfrm>
            <a:off x="739775" y="2077570"/>
            <a:ext cx="7662900" cy="2450400"/>
          </a:xfrm>
          <a:prstGeom prst="rect">
            <a:avLst/>
          </a:prstGeom>
        </p:spPr>
        <p:txBody>
          <a:bodyPr spcFirstLastPara="1" wrap="square" lIns="91425" tIns="45700" rIns="91425" bIns="45700" anchor="t" anchorCtr="0">
            <a:noAutofit/>
          </a:bodyPr>
          <a:lstStyle/>
          <a:p>
            <a:pPr marL="457200" lvl="0" indent="-393700" algn="l" rtl="0">
              <a:spcBef>
                <a:spcPts val="2000"/>
              </a:spcBef>
              <a:spcAft>
                <a:spcPts val="0"/>
              </a:spcAft>
              <a:buSzPts val="2600"/>
              <a:buChar char="•"/>
            </a:pPr>
            <a:r>
              <a:rPr lang="en" sz="2600"/>
              <a:t>Inform Public Policy Decisions</a:t>
            </a:r>
            <a:endParaRPr sz="2600"/>
          </a:p>
          <a:p>
            <a:pPr marL="457200" lvl="0" indent="-393700" algn="l" rtl="0">
              <a:spcBef>
                <a:spcPts val="0"/>
              </a:spcBef>
              <a:spcAft>
                <a:spcPts val="0"/>
              </a:spcAft>
              <a:buSzPts val="2600"/>
              <a:buChar char="•"/>
            </a:pPr>
            <a:r>
              <a:rPr lang="en" sz="2600"/>
              <a:t>Further Research in Extremes</a:t>
            </a:r>
            <a:endParaRPr sz="2600"/>
          </a:p>
          <a:p>
            <a:pPr marL="457200" lvl="0" indent="-393700" algn="l" rtl="0">
              <a:spcBef>
                <a:spcPts val="0"/>
              </a:spcBef>
              <a:spcAft>
                <a:spcPts val="0"/>
              </a:spcAft>
              <a:buSzPts val="2600"/>
              <a:buChar char="•"/>
            </a:pPr>
            <a:r>
              <a:rPr lang="en" sz="2600"/>
              <a:t>Case Study Approach</a:t>
            </a:r>
            <a:endParaRPr sz="2600"/>
          </a:p>
          <a:p>
            <a:pPr marL="457200" lvl="0" indent="-393700" algn="l" rtl="0">
              <a:spcBef>
                <a:spcPts val="0"/>
              </a:spcBef>
              <a:spcAft>
                <a:spcPts val="0"/>
              </a:spcAft>
              <a:buSzPts val="2600"/>
              <a:buChar char="•"/>
            </a:pPr>
            <a:r>
              <a:rPr lang="en" sz="2600"/>
              <a:t>Other Options </a:t>
            </a:r>
            <a:endParaRPr sz="2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1"/>
          <p:cNvSpPr txBox="1">
            <a:spLocks noGrp="1"/>
          </p:cNvSpPr>
          <p:nvPr>
            <p:ph type="title"/>
          </p:nvPr>
        </p:nvSpPr>
        <p:spPr>
          <a:xfrm>
            <a:off x="457200" y="258856"/>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References</a:t>
            </a:r>
            <a:endParaRPr/>
          </a:p>
        </p:txBody>
      </p:sp>
      <p:sp>
        <p:nvSpPr>
          <p:cNvPr id="202" name="Google Shape;202;p31"/>
          <p:cNvSpPr txBox="1">
            <a:spLocks noGrp="1"/>
          </p:cNvSpPr>
          <p:nvPr>
            <p:ph type="body" idx="1"/>
          </p:nvPr>
        </p:nvSpPr>
        <p:spPr>
          <a:xfrm>
            <a:off x="739775" y="2077570"/>
            <a:ext cx="7662900" cy="2450400"/>
          </a:xfrm>
          <a:prstGeom prst="rect">
            <a:avLst/>
          </a:prstGeom>
        </p:spPr>
        <p:txBody>
          <a:bodyPr spcFirstLastPara="1" wrap="square" lIns="91425" tIns="45700" rIns="91425" bIns="45700" anchor="t" anchorCtr="0">
            <a:noAutofit/>
          </a:bodyPr>
          <a:lstStyle/>
          <a:p>
            <a:pPr marL="457200" lvl="0" indent="-331470" algn="l" rtl="0">
              <a:spcBef>
                <a:spcPts val="2000"/>
              </a:spcBef>
              <a:spcAft>
                <a:spcPts val="0"/>
              </a:spcAft>
              <a:buSzPts val="1620"/>
              <a:buChar char="•"/>
            </a:pPr>
            <a:r>
              <a:rPr lang="en" sz="1200" u="sng">
                <a:solidFill>
                  <a:schemeClr val="hlink"/>
                </a:solidFill>
                <a:latin typeface="Times New Roman"/>
                <a:ea typeface="Times New Roman"/>
                <a:cs typeface="Times New Roman"/>
                <a:sym typeface="Times New Roman"/>
                <a:hlinkClick r:id="rId3"/>
              </a:rPr>
              <a:t>https://ted.cviog.uga.edu/</a:t>
            </a:r>
            <a:endParaRPr/>
          </a:p>
          <a:p>
            <a:pPr marL="457200" lvl="0" indent="-331470" algn="l" rtl="0">
              <a:spcBef>
                <a:spcPts val="0"/>
              </a:spcBef>
              <a:spcAft>
                <a:spcPts val="0"/>
              </a:spcAft>
              <a:buSzPts val="1620"/>
              <a:buChar char="•"/>
            </a:pPr>
            <a:r>
              <a:rPr lang="en" sz="1100" u="sng">
                <a:solidFill>
                  <a:schemeClr val="hlink"/>
                </a:solidFill>
                <a:latin typeface="Arial"/>
                <a:ea typeface="Arial"/>
                <a:cs typeface="Arial"/>
                <a:sym typeface="Arial"/>
                <a:hlinkClick r:id="rId4"/>
              </a:rPr>
              <a:t>https://apps.dor.ga.gov/digestconsolidation/default.aspx</a:t>
            </a:r>
            <a:endParaRPr/>
          </a:p>
          <a:p>
            <a:pPr marL="457200" lvl="0" indent="-331470" algn="l" rtl="0">
              <a:spcBef>
                <a:spcPts val="0"/>
              </a:spcBef>
              <a:spcAft>
                <a:spcPts val="0"/>
              </a:spcAft>
              <a:buSzPts val="1620"/>
              <a:buChar char="•"/>
            </a:pPr>
            <a:r>
              <a:rPr lang="en" sz="1100" u="sng">
                <a:solidFill>
                  <a:schemeClr val="hlink"/>
                </a:solidFill>
                <a:latin typeface="Arial"/>
                <a:ea typeface="Arial"/>
                <a:cs typeface="Arial"/>
                <a:sym typeface="Arial"/>
                <a:hlinkClick r:id="rId5"/>
              </a:rPr>
              <a:t>https://www.census.gov/data/datasets/2016/demo/saipe/2016-state-and-county.html</a:t>
            </a:r>
            <a:endParaRPr sz="1100" u="sng">
              <a:solidFill>
                <a:schemeClr val="hlink"/>
              </a:solidFill>
              <a:latin typeface="Arial"/>
              <a:ea typeface="Arial"/>
              <a:cs typeface="Arial"/>
              <a:sym typeface="Arial"/>
              <a:hlinkClick r:id="rId5"/>
            </a:endParaRPr>
          </a:p>
          <a:p>
            <a:pPr marL="457200" lvl="0" indent="-331470" algn="l" rtl="0">
              <a:spcBef>
                <a:spcPts val="0"/>
              </a:spcBef>
              <a:spcAft>
                <a:spcPts val="0"/>
              </a:spcAft>
              <a:buSzPts val="1620"/>
              <a:buChar char="•"/>
            </a:pPr>
            <a:r>
              <a:rPr lang="en" sz="1200" u="sng">
                <a:solidFill>
                  <a:schemeClr val="hlink"/>
                </a:solidFill>
                <a:latin typeface="Times New Roman"/>
                <a:ea typeface="Times New Roman"/>
                <a:cs typeface="Times New Roman"/>
                <a:sym typeface="Times New Roman"/>
                <a:hlinkClick r:id="rId6"/>
              </a:rPr>
              <a:t>https://www.bls.gov/lau/tables.htm</a:t>
            </a:r>
            <a:endParaRPr sz="1200"/>
          </a:p>
          <a:p>
            <a:pPr marL="457200" lvl="0" indent="-331470" algn="l" rtl="0">
              <a:spcBef>
                <a:spcPts val="0"/>
              </a:spcBef>
              <a:spcAft>
                <a:spcPts val="0"/>
              </a:spcAft>
              <a:buSzPts val="1620"/>
              <a:buChar char="•"/>
            </a:pPr>
            <a:r>
              <a:rPr lang="en" sz="1200" u="sng"/>
              <a:t>https://www.gmanet.com/Home.aspx</a:t>
            </a:r>
            <a:endParaRPr sz="1200" u="sn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9"/>
          <p:cNvSpPr txBox="1">
            <a:spLocks noGrp="1"/>
          </p:cNvSpPr>
          <p:nvPr>
            <p:ph type="title"/>
          </p:nvPr>
        </p:nvSpPr>
        <p:spPr>
          <a:xfrm>
            <a:off x="457200" y="330006"/>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History</a:t>
            </a:r>
            <a:endParaRPr/>
          </a:p>
        </p:txBody>
      </p:sp>
      <p:sp>
        <p:nvSpPr>
          <p:cNvPr id="130" name="Google Shape;130;p19"/>
          <p:cNvSpPr txBox="1">
            <a:spLocks noGrp="1"/>
          </p:cNvSpPr>
          <p:nvPr>
            <p:ph type="body" idx="1"/>
          </p:nvPr>
        </p:nvSpPr>
        <p:spPr>
          <a:xfrm>
            <a:off x="636025" y="1161750"/>
            <a:ext cx="7766700" cy="3981600"/>
          </a:xfrm>
          <a:prstGeom prst="rect">
            <a:avLst/>
          </a:prstGeom>
        </p:spPr>
        <p:txBody>
          <a:bodyPr spcFirstLastPara="1" wrap="square" lIns="91425" tIns="45700" rIns="91425" bIns="45700" anchor="t" anchorCtr="0">
            <a:noAutofit/>
          </a:bodyPr>
          <a:lstStyle/>
          <a:p>
            <a:pPr marL="0" lvl="0" indent="0" algn="l" rtl="0">
              <a:spcBef>
                <a:spcPts val="2000"/>
              </a:spcBef>
              <a:spcAft>
                <a:spcPts val="0"/>
              </a:spcAft>
              <a:buNone/>
            </a:pPr>
            <a:endParaRPr sz="1800"/>
          </a:p>
          <a:p>
            <a:pPr marL="457200" lvl="0" indent="-342900" algn="l" rtl="0">
              <a:spcBef>
                <a:spcPts val="2000"/>
              </a:spcBef>
              <a:spcAft>
                <a:spcPts val="0"/>
              </a:spcAft>
              <a:buSzPts val="1800"/>
              <a:buChar char="•"/>
            </a:pPr>
            <a:r>
              <a:rPr lang="en" sz="1800"/>
              <a:t>Before the passing of Georgia House Bill 386 (2012, The Title Ad Valorem Tax or TAVT)</a:t>
            </a:r>
            <a:endParaRPr sz="1800"/>
          </a:p>
          <a:p>
            <a:pPr marL="1371600" lvl="2" indent="-342900" algn="l" rtl="0">
              <a:spcBef>
                <a:spcPts val="0"/>
              </a:spcBef>
              <a:spcAft>
                <a:spcPts val="0"/>
              </a:spcAft>
              <a:buSzPts val="1800"/>
              <a:buChar char="•"/>
            </a:pPr>
            <a:r>
              <a:rPr lang="en"/>
              <a:t>Was referred to as the “Birthday Tax”</a:t>
            </a:r>
            <a:endParaRPr/>
          </a:p>
          <a:p>
            <a:pPr marL="457200" lvl="0" indent="-342900" algn="l" rtl="0">
              <a:spcBef>
                <a:spcPts val="0"/>
              </a:spcBef>
              <a:spcAft>
                <a:spcPts val="0"/>
              </a:spcAft>
              <a:buSzPts val="1800"/>
              <a:buChar char="•"/>
            </a:pPr>
            <a:r>
              <a:rPr lang="en" sz="1800"/>
              <a:t>Why?</a:t>
            </a:r>
            <a:endParaRPr sz="1800"/>
          </a:p>
          <a:p>
            <a:pPr marL="1371600" lvl="2" indent="-342900" algn="l" rtl="0">
              <a:spcBef>
                <a:spcPts val="0"/>
              </a:spcBef>
              <a:spcAft>
                <a:spcPts val="0"/>
              </a:spcAft>
              <a:buSzPts val="1800"/>
              <a:buChar char="•"/>
            </a:pPr>
            <a:r>
              <a:rPr lang="en"/>
              <a:t>Residents were responsible for paying an annual tax within 30 days preceding their birthday.</a:t>
            </a:r>
            <a:endParaRPr/>
          </a:p>
          <a:p>
            <a:pPr marL="1371600" lvl="2" indent="-342900" algn="l" rtl="0">
              <a:spcBef>
                <a:spcPts val="0"/>
              </a:spcBef>
              <a:spcAft>
                <a:spcPts val="0"/>
              </a:spcAft>
              <a:buSzPts val="1800"/>
              <a:buChar char="•"/>
            </a:pPr>
            <a:r>
              <a:rPr lang="en"/>
              <a:t>The amount of tax residents paid varied based on the current value of the vehicle.</a:t>
            </a:r>
            <a:endParaRPr/>
          </a:p>
          <a:p>
            <a:pPr marL="457200" lvl="0" indent="-342900" algn="l" rtl="0">
              <a:spcBef>
                <a:spcPts val="0"/>
              </a:spcBef>
              <a:spcAft>
                <a:spcPts val="0"/>
              </a:spcAft>
              <a:buSzPts val="1800"/>
              <a:buChar char="•"/>
            </a:pPr>
            <a:r>
              <a:rPr lang="en" sz="1800"/>
              <a:t>Vehicles purchased prior to 2012 remain subject to this tax.</a:t>
            </a:r>
            <a:endParaRPr sz="1800"/>
          </a:p>
          <a:p>
            <a:pPr marL="0" lvl="0" indent="0" algn="l" rtl="0">
              <a:spcBef>
                <a:spcPts val="2000"/>
              </a:spcBef>
              <a:spcAft>
                <a:spcPts val="0"/>
              </a:spcAft>
              <a:buNone/>
            </a:pPr>
            <a:endParaRPr sz="2000"/>
          </a:p>
          <a:p>
            <a:pPr marL="0" lvl="0" indent="0" algn="l" rtl="0">
              <a:spcBef>
                <a:spcPts val="600"/>
              </a:spcBef>
              <a:spcAft>
                <a:spcPts val="0"/>
              </a:spcAft>
              <a:buNone/>
            </a:pPr>
            <a:endParaRPr sz="2000"/>
          </a:p>
          <a:p>
            <a:pPr marL="0" lvl="0" indent="0" algn="l" rtl="0">
              <a:spcBef>
                <a:spcPts val="2000"/>
              </a:spcBef>
              <a:spcAft>
                <a:spcPts val="0"/>
              </a:spcAft>
              <a:buNone/>
            </a:pP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0"/>
          <p:cNvSpPr txBox="1">
            <a:spLocks noGrp="1"/>
          </p:cNvSpPr>
          <p:nvPr>
            <p:ph type="title"/>
          </p:nvPr>
        </p:nvSpPr>
        <p:spPr>
          <a:xfrm>
            <a:off x="457200" y="258856"/>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History Cont.</a:t>
            </a:r>
            <a:endParaRPr/>
          </a:p>
        </p:txBody>
      </p:sp>
      <p:sp>
        <p:nvSpPr>
          <p:cNvPr id="136" name="Google Shape;136;p20"/>
          <p:cNvSpPr txBox="1">
            <a:spLocks noGrp="1"/>
          </p:cNvSpPr>
          <p:nvPr>
            <p:ph type="body" idx="1"/>
          </p:nvPr>
        </p:nvSpPr>
        <p:spPr>
          <a:xfrm>
            <a:off x="53975" y="1040050"/>
            <a:ext cx="7662900" cy="4148400"/>
          </a:xfrm>
          <a:prstGeom prst="rect">
            <a:avLst/>
          </a:prstGeom>
        </p:spPr>
        <p:txBody>
          <a:bodyPr spcFirstLastPara="1" wrap="square" lIns="91425" tIns="45700" rIns="91425" bIns="45700" anchor="t" anchorCtr="0">
            <a:noAutofit/>
          </a:bodyPr>
          <a:lstStyle/>
          <a:p>
            <a:pPr marL="457200" lvl="0" indent="-381000" algn="l" rtl="0">
              <a:spcBef>
                <a:spcPts val="2000"/>
              </a:spcBef>
              <a:spcAft>
                <a:spcPts val="0"/>
              </a:spcAft>
              <a:buSzPts val="2400"/>
              <a:buChar char="•"/>
            </a:pPr>
            <a:r>
              <a:rPr lang="en" sz="2400"/>
              <a:t>2012</a:t>
            </a:r>
            <a:endParaRPr sz="2400"/>
          </a:p>
          <a:p>
            <a:pPr marL="914400" lvl="1" indent="-355600" algn="l" rtl="0">
              <a:spcBef>
                <a:spcPts val="0"/>
              </a:spcBef>
              <a:spcAft>
                <a:spcPts val="0"/>
              </a:spcAft>
              <a:buSzPts val="2000"/>
              <a:buChar char="•"/>
            </a:pPr>
            <a:r>
              <a:rPr lang="en"/>
              <a:t>In 2012, Georgia General Assembly passed the Title Ad Valorem Tax (TAVT) bill. (HB 386)</a:t>
            </a:r>
            <a:endParaRPr/>
          </a:p>
          <a:p>
            <a:pPr marL="457200" lvl="0" indent="-381000" algn="l" rtl="0">
              <a:spcBef>
                <a:spcPts val="0"/>
              </a:spcBef>
              <a:spcAft>
                <a:spcPts val="0"/>
              </a:spcAft>
              <a:buSzPts val="2400"/>
              <a:buChar char="•"/>
            </a:pPr>
            <a:r>
              <a:rPr lang="en" sz="2400"/>
              <a:t>2013</a:t>
            </a:r>
            <a:endParaRPr sz="2400"/>
          </a:p>
          <a:p>
            <a:pPr marL="914400" lvl="1" indent="-355600" algn="l" rtl="0">
              <a:spcBef>
                <a:spcPts val="0"/>
              </a:spcBef>
              <a:spcAft>
                <a:spcPts val="0"/>
              </a:spcAft>
              <a:buSzPts val="2000"/>
              <a:buChar char="•"/>
            </a:pPr>
            <a:r>
              <a:rPr lang="en"/>
              <a:t>Motor Vehicles purchased on or after March 1st 2013 will not be subject to:</a:t>
            </a:r>
            <a:endParaRPr/>
          </a:p>
          <a:p>
            <a:pPr marL="1371600" lvl="2" indent="-355600" algn="l" rtl="0">
              <a:spcBef>
                <a:spcPts val="0"/>
              </a:spcBef>
              <a:spcAft>
                <a:spcPts val="0"/>
              </a:spcAft>
              <a:buSzPts val="2000"/>
              <a:buChar char="•"/>
            </a:pPr>
            <a:r>
              <a:rPr lang="en"/>
              <a:t>Sales and use taxes or Annual Ad Valorem Tax</a:t>
            </a:r>
            <a:endParaRPr/>
          </a:p>
          <a:p>
            <a:pPr marL="914400" lvl="1" indent="-355600" algn="l" rtl="0">
              <a:spcBef>
                <a:spcPts val="0"/>
              </a:spcBef>
              <a:spcAft>
                <a:spcPts val="0"/>
              </a:spcAft>
              <a:buSzPts val="2000"/>
              <a:buChar char="•"/>
            </a:pPr>
            <a:r>
              <a:rPr lang="en"/>
              <a:t>Rather, one-time tax payment made on a vehicle based on the fair market value of the purchased vehicle. </a:t>
            </a:r>
            <a:endParaRPr/>
          </a:p>
          <a:p>
            <a:pPr marL="457200" lvl="0" indent="-381000" algn="l" rtl="0">
              <a:spcBef>
                <a:spcPts val="0"/>
              </a:spcBef>
              <a:spcAft>
                <a:spcPts val="0"/>
              </a:spcAft>
              <a:buSzPts val="2400"/>
              <a:buChar char="•"/>
            </a:pPr>
            <a:r>
              <a:rPr lang="en" sz="2400"/>
              <a:t>2019</a:t>
            </a:r>
            <a:endParaRPr sz="2400"/>
          </a:p>
          <a:p>
            <a:pPr marL="914400" lvl="1" indent="-355600" algn="l" rtl="0">
              <a:spcBef>
                <a:spcPts val="0"/>
              </a:spcBef>
              <a:spcAft>
                <a:spcPts val="0"/>
              </a:spcAft>
              <a:buSzPts val="2000"/>
              <a:buChar char="•"/>
            </a:pPr>
            <a:r>
              <a:rPr lang="en"/>
              <a:t>HB 386 is being amended by the current HB 329 to change the allocation of TAVT proceeds. </a:t>
            </a:r>
            <a:endParaRPr/>
          </a:p>
          <a:p>
            <a:pPr marL="914400" lvl="0" indent="0" algn="l" rtl="0">
              <a:spcBef>
                <a:spcPts val="200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1"/>
          <p:cNvSpPr txBox="1">
            <a:spLocks noGrp="1"/>
          </p:cNvSpPr>
          <p:nvPr>
            <p:ph type="title"/>
          </p:nvPr>
        </p:nvSpPr>
        <p:spPr>
          <a:xfrm>
            <a:off x="457200" y="845175"/>
            <a:ext cx="3509700" cy="19359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
              <a:t>Title Ad Valorem Tax Rate </a:t>
            </a:r>
            <a:endParaRPr/>
          </a:p>
        </p:txBody>
      </p:sp>
      <p:sp>
        <p:nvSpPr>
          <p:cNvPr id="142" name="Google Shape;142;p21"/>
          <p:cNvSpPr txBox="1">
            <a:spLocks noGrp="1"/>
          </p:cNvSpPr>
          <p:nvPr>
            <p:ph type="body" idx="1"/>
          </p:nvPr>
        </p:nvSpPr>
        <p:spPr>
          <a:xfrm>
            <a:off x="4419075" y="204800"/>
            <a:ext cx="4267800" cy="4938600"/>
          </a:xfrm>
          <a:prstGeom prst="rect">
            <a:avLst/>
          </a:prstGeom>
        </p:spPr>
        <p:txBody>
          <a:bodyPr spcFirstLastPara="1" wrap="square" lIns="91425" tIns="45700" rIns="91425" bIns="45700" anchor="t" anchorCtr="0">
            <a:noAutofit/>
          </a:bodyPr>
          <a:lstStyle/>
          <a:p>
            <a:pPr marL="457200" lvl="0" indent="-354330" algn="l" rtl="0">
              <a:spcBef>
                <a:spcPts val="2000"/>
              </a:spcBef>
              <a:spcAft>
                <a:spcPts val="0"/>
              </a:spcAft>
              <a:buSzPts val="1980"/>
              <a:buChar char="•"/>
            </a:pPr>
            <a:r>
              <a:rPr lang="en"/>
              <a:t>March 1st 2013</a:t>
            </a:r>
            <a:endParaRPr/>
          </a:p>
          <a:p>
            <a:pPr marL="914400" lvl="1" indent="-342900" algn="l" rtl="0">
              <a:spcBef>
                <a:spcPts val="0"/>
              </a:spcBef>
              <a:spcAft>
                <a:spcPts val="0"/>
              </a:spcAft>
              <a:buSzPts val="1800"/>
              <a:buChar char="•"/>
            </a:pPr>
            <a:r>
              <a:rPr lang="en"/>
              <a:t>6.5%</a:t>
            </a:r>
            <a:endParaRPr/>
          </a:p>
          <a:p>
            <a:pPr marL="457200" lvl="0" indent="-354330" algn="l" rtl="0">
              <a:spcBef>
                <a:spcPts val="0"/>
              </a:spcBef>
              <a:spcAft>
                <a:spcPts val="0"/>
              </a:spcAft>
              <a:buSzPts val="1980"/>
              <a:buChar char="•"/>
            </a:pPr>
            <a:r>
              <a:rPr lang="en"/>
              <a:t>January 1st 2014</a:t>
            </a:r>
            <a:endParaRPr/>
          </a:p>
          <a:p>
            <a:pPr marL="914400" lvl="1" indent="-342900" algn="l" rtl="0">
              <a:spcBef>
                <a:spcPts val="0"/>
              </a:spcBef>
              <a:spcAft>
                <a:spcPts val="0"/>
              </a:spcAft>
              <a:buSzPts val="1800"/>
              <a:buChar char="•"/>
            </a:pPr>
            <a:r>
              <a:rPr lang="en"/>
              <a:t>6.75%</a:t>
            </a:r>
            <a:endParaRPr/>
          </a:p>
          <a:p>
            <a:pPr marL="457200" lvl="0" indent="-354330" algn="l" rtl="0">
              <a:spcBef>
                <a:spcPts val="0"/>
              </a:spcBef>
              <a:spcAft>
                <a:spcPts val="0"/>
              </a:spcAft>
              <a:buSzPts val="1980"/>
              <a:buChar char="•"/>
            </a:pPr>
            <a:r>
              <a:rPr lang="en"/>
              <a:t>January 1st 2015</a:t>
            </a:r>
            <a:endParaRPr/>
          </a:p>
          <a:p>
            <a:pPr marL="914400" lvl="1" indent="-342900" algn="l" rtl="0">
              <a:spcBef>
                <a:spcPts val="0"/>
              </a:spcBef>
              <a:spcAft>
                <a:spcPts val="0"/>
              </a:spcAft>
              <a:buSzPts val="1800"/>
              <a:buChar char="•"/>
            </a:pPr>
            <a:r>
              <a:rPr lang="en"/>
              <a:t>7.0%</a:t>
            </a:r>
            <a:endParaRPr/>
          </a:p>
          <a:p>
            <a:pPr marL="457200" lvl="0" indent="-354330" algn="l" rtl="0">
              <a:spcBef>
                <a:spcPts val="0"/>
              </a:spcBef>
              <a:spcAft>
                <a:spcPts val="0"/>
              </a:spcAft>
              <a:buSzPts val="1980"/>
              <a:buChar char="•"/>
            </a:pPr>
            <a:r>
              <a:rPr lang="en"/>
              <a:t>2018-2022</a:t>
            </a:r>
            <a:endParaRPr/>
          </a:p>
          <a:p>
            <a:pPr marL="914400" lvl="1" indent="-342900" algn="l" rtl="0">
              <a:spcBef>
                <a:spcPts val="0"/>
              </a:spcBef>
              <a:spcAft>
                <a:spcPts val="0"/>
              </a:spcAft>
              <a:buSzPts val="1800"/>
              <a:buChar char="•"/>
            </a:pPr>
            <a:r>
              <a:rPr lang="en"/>
              <a:t>Rates will be evaluated to determine if any further increase in rates.	</a:t>
            </a:r>
            <a:endParaRPr/>
          </a:p>
          <a:p>
            <a:pPr marL="914400" lvl="1" indent="-381000" algn="l" rtl="0">
              <a:spcBef>
                <a:spcPts val="0"/>
              </a:spcBef>
              <a:spcAft>
                <a:spcPts val="0"/>
              </a:spcAft>
              <a:buSzPts val="2400"/>
              <a:buChar char="•"/>
            </a:pPr>
            <a:r>
              <a:rPr lang="en" sz="2400"/>
              <a:t>Rates will not exceed 9%</a:t>
            </a: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2"/>
          <p:cNvSpPr txBox="1">
            <a:spLocks noGrp="1"/>
          </p:cNvSpPr>
          <p:nvPr>
            <p:ph type="title"/>
          </p:nvPr>
        </p:nvSpPr>
        <p:spPr>
          <a:xfrm>
            <a:off x="457200" y="258856"/>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Title Ad Valorem Tax </a:t>
            </a:r>
            <a:endParaRPr/>
          </a:p>
          <a:p>
            <a:pPr marL="0" lvl="0" indent="0" algn="ctr" rtl="0">
              <a:spcBef>
                <a:spcPts val="0"/>
              </a:spcBef>
              <a:spcAft>
                <a:spcPts val="0"/>
              </a:spcAft>
              <a:buNone/>
            </a:pPr>
            <a:r>
              <a:rPr lang="en"/>
              <a:t>Split </a:t>
            </a:r>
            <a:endParaRPr/>
          </a:p>
        </p:txBody>
      </p:sp>
      <p:sp>
        <p:nvSpPr>
          <p:cNvPr id="148" name="Google Shape;148;p22"/>
          <p:cNvSpPr txBox="1">
            <a:spLocks noGrp="1"/>
          </p:cNvSpPr>
          <p:nvPr>
            <p:ph type="body" idx="1"/>
          </p:nvPr>
        </p:nvSpPr>
        <p:spPr>
          <a:xfrm>
            <a:off x="739775" y="1272050"/>
            <a:ext cx="7662900" cy="3871500"/>
          </a:xfrm>
          <a:prstGeom prst="rect">
            <a:avLst/>
          </a:prstGeom>
        </p:spPr>
        <p:txBody>
          <a:bodyPr spcFirstLastPara="1" wrap="square" lIns="91425" tIns="45700" rIns="91425" bIns="45700" anchor="t" anchorCtr="0">
            <a:noAutofit/>
          </a:bodyPr>
          <a:lstStyle/>
          <a:p>
            <a:pPr marL="457200" lvl="0" indent="-331470" algn="l" rtl="0">
              <a:spcBef>
                <a:spcPts val="2000"/>
              </a:spcBef>
              <a:spcAft>
                <a:spcPts val="0"/>
              </a:spcAft>
              <a:buSzPts val="1620"/>
              <a:buChar char="•"/>
            </a:pPr>
            <a:r>
              <a:rPr lang="en"/>
              <a:t>State vs. Local Government</a:t>
            </a:r>
            <a:endParaRPr/>
          </a:p>
          <a:p>
            <a:pPr marL="457200" lvl="0" indent="-355600" algn="l" rtl="0">
              <a:spcBef>
                <a:spcPts val="0"/>
              </a:spcBef>
              <a:spcAft>
                <a:spcPts val="0"/>
              </a:spcAft>
              <a:buSzPts val="2000"/>
              <a:buChar char="•"/>
            </a:pPr>
            <a:r>
              <a:rPr lang="en" sz="2000"/>
              <a:t>The new TAVT law provides a split of the TAVT revenue between states and local governments.</a:t>
            </a:r>
            <a:endParaRPr sz="2000"/>
          </a:p>
          <a:p>
            <a:pPr marL="914400" lvl="1" indent="-355600" algn="l" rtl="0">
              <a:spcBef>
                <a:spcPts val="0"/>
              </a:spcBef>
              <a:spcAft>
                <a:spcPts val="0"/>
              </a:spcAft>
              <a:buSzPts val="2000"/>
              <a:buChar char="•"/>
            </a:pPr>
            <a:r>
              <a:rPr lang="en" sz="2000"/>
              <a:t> 65% local </a:t>
            </a:r>
            <a:endParaRPr sz="2000"/>
          </a:p>
          <a:p>
            <a:pPr marL="1371600" lvl="2" indent="-355600" algn="l" rtl="0">
              <a:spcBef>
                <a:spcPts val="0"/>
              </a:spcBef>
              <a:spcAft>
                <a:spcPts val="0"/>
              </a:spcAft>
              <a:buSzPts val="2000"/>
              <a:buChar char="•"/>
            </a:pPr>
            <a:r>
              <a:rPr lang="en" sz="2000"/>
              <a:t>Incremental increase distributed to local governments as the ad valorem payments on older vehicles reduces or disappears. </a:t>
            </a:r>
            <a:endParaRPr sz="2000"/>
          </a:p>
          <a:p>
            <a:pPr marL="914400" lvl="1" indent="-355600" algn="l" rtl="0">
              <a:spcBef>
                <a:spcPts val="0"/>
              </a:spcBef>
              <a:spcAft>
                <a:spcPts val="0"/>
              </a:spcAft>
              <a:buSzPts val="2000"/>
              <a:buChar char="•"/>
            </a:pPr>
            <a:r>
              <a:rPr lang="en" sz="2000"/>
              <a:t>35% state </a:t>
            </a:r>
            <a:endParaRPr sz="2000"/>
          </a:p>
          <a:p>
            <a:pPr marL="457200" lvl="0" indent="-331470" algn="l" rtl="0">
              <a:spcBef>
                <a:spcPts val="0"/>
              </a:spcBef>
              <a:spcAft>
                <a:spcPts val="0"/>
              </a:spcAft>
              <a:buSzPts val="1620"/>
              <a:buChar char="•"/>
            </a:pPr>
            <a:r>
              <a:rPr lang="en"/>
              <a:t>Unincorporated area vs. Incorporated area</a:t>
            </a:r>
            <a:endParaRPr/>
          </a:p>
          <a:p>
            <a:pPr marL="914400" lvl="1" indent="-331469" algn="l" rtl="0">
              <a:spcBef>
                <a:spcPts val="0"/>
              </a:spcBef>
              <a:spcAft>
                <a:spcPts val="0"/>
              </a:spcAft>
              <a:buSzPts val="1620"/>
              <a:buChar char="•"/>
            </a:pPr>
            <a:r>
              <a:rPr lang="en"/>
              <a:t>The TAVT local share, is split based on where the vehicles are titled.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3"/>
          <p:cNvSpPr txBox="1">
            <a:spLocks noGrp="1"/>
          </p:cNvSpPr>
          <p:nvPr>
            <p:ph type="title"/>
          </p:nvPr>
        </p:nvSpPr>
        <p:spPr>
          <a:xfrm>
            <a:off x="457200" y="258856"/>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What we were tasked to do</a:t>
            </a:r>
            <a:endParaRPr/>
          </a:p>
        </p:txBody>
      </p:sp>
      <p:sp>
        <p:nvSpPr>
          <p:cNvPr id="154" name="Google Shape;154;p23"/>
          <p:cNvSpPr txBox="1">
            <a:spLocks noGrp="1"/>
          </p:cNvSpPr>
          <p:nvPr>
            <p:ph type="body" idx="1"/>
          </p:nvPr>
        </p:nvSpPr>
        <p:spPr>
          <a:xfrm>
            <a:off x="739775" y="1654151"/>
            <a:ext cx="7662900" cy="2873700"/>
          </a:xfrm>
          <a:prstGeom prst="rect">
            <a:avLst/>
          </a:prstGeom>
        </p:spPr>
        <p:txBody>
          <a:bodyPr spcFirstLastPara="1" wrap="square" lIns="91425" tIns="45700" rIns="91425" bIns="45700" anchor="t" anchorCtr="0">
            <a:noAutofit/>
          </a:bodyPr>
          <a:lstStyle/>
          <a:p>
            <a:pPr marL="457200" lvl="0" indent="-331470" algn="l" rtl="0">
              <a:spcBef>
                <a:spcPts val="2000"/>
              </a:spcBef>
              <a:spcAft>
                <a:spcPts val="0"/>
              </a:spcAft>
              <a:buSzPts val="1620"/>
              <a:buChar char="•"/>
            </a:pPr>
            <a:r>
              <a:rPr lang="en"/>
              <a:t>We analyzed data and projected new MV titles for all counties and cities in the state of GA.</a:t>
            </a:r>
            <a:endParaRPr/>
          </a:p>
          <a:p>
            <a:pPr marL="457200" lvl="0" indent="-331470" algn="l" rtl="0">
              <a:spcBef>
                <a:spcPts val="0"/>
              </a:spcBef>
              <a:spcAft>
                <a:spcPts val="0"/>
              </a:spcAft>
              <a:buSzPts val="1620"/>
              <a:buChar char="•"/>
            </a:pPr>
            <a:r>
              <a:rPr lang="en"/>
              <a:t>We calculated county and city TAVT revenue under the proposed new rules</a:t>
            </a:r>
            <a:endParaRPr/>
          </a:p>
          <a:p>
            <a:pPr marL="457200" lvl="0" indent="-331470" algn="l" rtl="0">
              <a:spcBef>
                <a:spcPts val="0"/>
              </a:spcBef>
              <a:spcAft>
                <a:spcPts val="0"/>
              </a:spcAft>
              <a:buSzPts val="1620"/>
              <a:buChar char="•"/>
            </a:pPr>
            <a:r>
              <a:rPr lang="en"/>
              <a:t>Based on population growth and projected growth of MV titling, we calculated the impact of the new TAVT law HB 329</a:t>
            </a:r>
            <a:endParaRPr/>
          </a:p>
          <a:p>
            <a:pPr marL="457200" lvl="0" indent="0" algn="l" rtl="0">
              <a:spcBef>
                <a:spcPts val="2000"/>
              </a:spcBef>
              <a:spcAft>
                <a:spcPts val="0"/>
              </a:spcAft>
              <a:buNone/>
            </a:pPr>
            <a:endParaRPr/>
          </a:p>
          <a:p>
            <a:pPr marL="457200" lvl="0" indent="0" algn="l" rtl="0">
              <a:spcBef>
                <a:spcPts val="200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4"/>
          <p:cNvSpPr txBox="1">
            <a:spLocks noGrp="1"/>
          </p:cNvSpPr>
          <p:nvPr>
            <p:ph type="title"/>
          </p:nvPr>
        </p:nvSpPr>
        <p:spPr>
          <a:xfrm>
            <a:off x="457200" y="258856"/>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Cont’d</a:t>
            </a:r>
            <a:endParaRPr/>
          </a:p>
        </p:txBody>
      </p:sp>
      <p:sp>
        <p:nvSpPr>
          <p:cNvPr id="160" name="Google Shape;160;p24"/>
          <p:cNvSpPr txBox="1">
            <a:spLocks noGrp="1"/>
          </p:cNvSpPr>
          <p:nvPr>
            <p:ph type="body" idx="1"/>
          </p:nvPr>
        </p:nvSpPr>
        <p:spPr>
          <a:xfrm>
            <a:off x="739775" y="1715876"/>
            <a:ext cx="7662900" cy="2812200"/>
          </a:xfrm>
          <a:prstGeom prst="rect">
            <a:avLst/>
          </a:prstGeom>
        </p:spPr>
        <p:txBody>
          <a:bodyPr spcFirstLastPara="1" wrap="square" lIns="91425" tIns="45700" rIns="91425" bIns="45700" anchor="t" anchorCtr="0">
            <a:noAutofit/>
          </a:bodyPr>
          <a:lstStyle/>
          <a:p>
            <a:pPr marL="0" lvl="0" indent="0" algn="l" rtl="0">
              <a:spcBef>
                <a:spcPts val="2000"/>
              </a:spcBef>
              <a:spcAft>
                <a:spcPts val="0"/>
              </a:spcAft>
              <a:buNone/>
            </a:pPr>
            <a:r>
              <a:rPr lang="en"/>
              <a:t>Limitations:</a:t>
            </a:r>
            <a:endParaRPr/>
          </a:p>
          <a:p>
            <a:pPr marL="914400" lvl="0" indent="-342900" algn="l" rtl="0">
              <a:spcBef>
                <a:spcPts val="2000"/>
              </a:spcBef>
              <a:spcAft>
                <a:spcPts val="0"/>
              </a:spcAft>
              <a:buSzPts val="1800"/>
              <a:buChar char="•"/>
            </a:pPr>
            <a:r>
              <a:rPr lang="en" sz="1800"/>
              <a:t>Accuracy of data</a:t>
            </a:r>
            <a:endParaRPr sz="1800"/>
          </a:p>
          <a:p>
            <a:pPr marL="914400" lvl="0" indent="-342900" algn="l" rtl="0">
              <a:spcBef>
                <a:spcPts val="0"/>
              </a:spcBef>
              <a:spcAft>
                <a:spcPts val="0"/>
              </a:spcAft>
              <a:buSzPts val="1800"/>
              <a:buChar char="•"/>
            </a:pPr>
            <a:r>
              <a:rPr lang="en" sz="1800"/>
              <a:t>Little or no reporting of digest data</a:t>
            </a:r>
            <a:endParaRPr sz="1800"/>
          </a:p>
          <a:p>
            <a:pPr marL="914400" lvl="0" indent="-342900" algn="l" rtl="0">
              <a:spcBef>
                <a:spcPts val="0"/>
              </a:spcBef>
              <a:spcAft>
                <a:spcPts val="0"/>
              </a:spcAft>
              <a:buSzPts val="1800"/>
              <a:buChar char="•"/>
            </a:pPr>
            <a:r>
              <a:rPr lang="en" sz="1800"/>
              <a:t>We considered all 159 counties and 535 incorporated municipalities but we were limited to 299 cities.</a:t>
            </a:r>
            <a:endParaRPr sz="1800"/>
          </a:p>
          <a:p>
            <a:pPr marL="914400" lvl="0" indent="-342900" algn="l" rtl="0">
              <a:spcBef>
                <a:spcPts val="0"/>
              </a:spcBef>
              <a:spcAft>
                <a:spcPts val="0"/>
              </a:spcAft>
              <a:buSzPts val="1800"/>
              <a:buChar char="•"/>
            </a:pPr>
            <a:r>
              <a:rPr lang="en" sz="1800"/>
              <a:t>Some cities were found in multiple counties</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5"/>
          <p:cNvSpPr txBox="1">
            <a:spLocks noGrp="1"/>
          </p:cNvSpPr>
          <p:nvPr>
            <p:ph type="title"/>
          </p:nvPr>
        </p:nvSpPr>
        <p:spPr>
          <a:xfrm>
            <a:off x="457200" y="258856"/>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Cont’d</a:t>
            </a:r>
            <a:endParaRPr/>
          </a:p>
        </p:txBody>
      </p:sp>
      <p:sp>
        <p:nvSpPr>
          <p:cNvPr id="166" name="Google Shape;166;p25"/>
          <p:cNvSpPr txBox="1">
            <a:spLocks noGrp="1"/>
          </p:cNvSpPr>
          <p:nvPr>
            <p:ph type="body" idx="1"/>
          </p:nvPr>
        </p:nvSpPr>
        <p:spPr>
          <a:xfrm>
            <a:off x="739775" y="2077575"/>
            <a:ext cx="7662900" cy="2633100"/>
          </a:xfrm>
          <a:prstGeom prst="rect">
            <a:avLst/>
          </a:prstGeom>
        </p:spPr>
        <p:txBody>
          <a:bodyPr spcFirstLastPara="1" wrap="square" lIns="91425" tIns="45700" rIns="91425" bIns="45700" anchor="t" anchorCtr="0">
            <a:noAutofit/>
          </a:bodyPr>
          <a:lstStyle/>
          <a:p>
            <a:pPr marL="0" lvl="0" indent="0" algn="l" rtl="0">
              <a:spcBef>
                <a:spcPts val="2000"/>
              </a:spcBef>
              <a:spcAft>
                <a:spcPts val="0"/>
              </a:spcAft>
              <a:buNone/>
            </a:pPr>
            <a:r>
              <a:rPr lang="en"/>
              <a:t>Methodology:</a:t>
            </a:r>
            <a:endParaRPr/>
          </a:p>
          <a:p>
            <a:pPr marL="457200" lvl="0" indent="-304800" algn="l" rtl="0">
              <a:spcBef>
                <a:spcPts val="2000"/>
              </a:spcBef>
              <a:spcAft>
                <a:spcPts val="0"/>
              </a:spcAft>
              <a:buSzPts val="1200"/>
              <a:buChar char="•"/>
            </a:pPr>
            <a:r>
              <a:rPr lang="en" sz="1200"/>
              <a:t>Numbers and values of MVs in each city and county were estimated using pop gr and MV values in 2012</a:t>
            </a:r>
            <a:endParaRPr sz="1200"/>
          </a:p>
          <a:p>
            <a:pPr marL="457200" lvl="0" indent="-304800" algn="l" rtl="0">
              <a:spcBef>
                <a:spcPts val="0"/>
              </a:spcBef>
              <a:spcAft>
                <a:spcPts val="0"/>
              </a:spcAft>
              <a:buSzPts val="1200"/>
              <a:buChar char="•"/>
            </a:pPr>
            <a:r>
              <a:rPr lang="en" sz="1200"/>
              <a:t>We estimated digest share of city’s by considering TAVT revenue which is 23% ie the city’s share of the local govt allocation of 65%</a:t>
            </a:r>
            <a:endParaRPr sz="1200"/>
          </a:p>
          <a:p>
            <a:pPr marL="457200" lvl="0" indent="-304800" algn="l" rtl="0">
              <a:spcBef>
                <a:spcPts val="0"/>
              </a:spcBef>
              <a:spcAft>
                <a:spcPts val="0"/>
              </a:spcAft>
              <a:buSzPts val="1200"/>
              <a:buChar char="•"/>
            </a:pPr>
            <a:r>
              <a:rPr lang="en" sz="1200"/>
              <a:t>Local government total revenue share was derived by grossing up 2016 TAVT  and then allocating it by 65% rather than by 49 percent under the older version of the law</a:t>
            </a:r>
            <a:endParaRPr sz="1200"/>
          </a:p>
          <a:p>
            <a:pPr marL="457200" lvl="0" indent="-304800" algn="l" rtl="0">
              <a:spcBef>
                <a:spcPts val="0"/>
              </a:spcBef>
              <a:spcAft>
                <a:spcPts val="0"/>
              </a:spcAft>
              <a:buSzPts val="1200"/>
              <a:buChar char="•"/>
            </a:pPr>
            <a:r>
              <a:rPr lang="en" sz="1200"/>
              <a:t>City govt revenue share was projected by multiplying digest share by the grossed up local govt share. Also we alternatively projected city gov revenue based on the share of the total county pop.</a:t>
            </a:r>
            <a:endParaRPr sz="1200"/>
          </a:p>
          <a:p>
            <a:pPr marL="457200" lvl="0" indent="-304800" algn="l" rtl="0">
              <a:spcBef>
                <a:spcPts val="0"/>
              </a:spcBef>
              <a:spcAft>
                <a:spcPts val="0"/>
              </a:spcAft>
              <a:buSzPts val="1200"/>
              <a:buChar char="•"/>
            </a:pPr>
            <a:r>
              <a:rPr lang="en" sz="1200"/>
              <a:t>Lastly, we compared the amounts calculated as the new TAVT share with the TAVT revenue actually received in 2016</a:t>
            </a:r>
            <a:endParaRPr sz="1200"/>
          </a:p>
          <a:p>
            <a:pPr marL="457200" lvl="0" indent="0" algn="l" rtl="0">
              <a:spcBef>
                <a:spcPts val="200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6"/>
          <p:cNvSpPr txBox="1">
            <a:spLocks noGrp="1"/>
          </p:cNvSpPr>
          <p:nvPr>
            <p:ph type="title"/>
          </p:nvPr>
        </p:nvSpPr>
        <p:spPr>
          <a:xfrm>
            <a:off x="457200" y="258856"/>
            <a:ext cx="8229600" cy="857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a:t>Results</a:t>
            </a:r>
            <a:endParaRPr/>
          </a:p>
        </p:txBody>
      </p:sp>
      <p:graphicFrame>
        <p:nvGraphicFramePr>
          <p:cNvPr id="172" name="Google Shape;172;p26"/>
          <p:cNvGraphicFramePr/>
          <p:nvPr/>
        </p:nvGraphicFramePr>
        <p:xfrm>
          <a:off x="750325" y="1247350"/>
          <a:ext cx="7643350" cy="3550336"/>
        </p:xfrm>
        <a:graphic>
          <a:graphicData uri="http://schemas.openxmlformats.org/drawingml/2006/table">
            <a:tbl>
              <a:tblPr>
                <a:noFill/>
                <a:tableStyleId>{782CE1AB-025E-40D6-A582-C81E9CE0512A}</a:tableStyleId>
              </a:tblPr>
              <a:tblGrid>
                <a:gridCol w="1676550">
                  <a:extLst>
                    <a:ext uri="{9D8B030D-6E8A-4147-A177-3AD203B41FA5}">
                      <a16:colId xmlns:a16="http://schemas.microsoft.com/office/drawing/2014/main" val="20000"/>
                    </a:ext>
                  </a:extLst>
                </a:gridCol>
                <a:gridCol w="1030900">
                  <a:extLst>
                    <a:ext uri="{9D8B030D-6E8A-4147-A177-3AD203B41FA5}">
                      <a16:colId xmlns:a16="http://schemas.microsoft.com/office/drawing/2014/main" val="20001"/>
                    </a:ext>
                  </a:extLst>
                </a:gridCol>
                <a:gridCol w="1353725">
                  <a:extLst>
                    <a:ext uri="{9D8B030D-6E8A-4147-A177-3AD203B41FA5}">
                      <a16:colId xmlns:a16="http://schemas.microsoft.com/office/drawing/2014/main" val="20002"/>
                    </a:ext>
                  </a:extLst>
                </a:gridCol>
                <a:gridCol w="1353725">
                  <a:extLst>
                    <a:ext uri="{9D8B030D-6E8A-4147-A177-3AD203B41FA5}">
                      <a16:colId xmlns:a16="http://schemas.microsoft.com/office/drawing/2014/main" val="20003"/>
                    </a:ext>
                  </a:extLst>
                </a:gridCol>
                <a:gridCol w="1166300">
                  <a:extLst>
                    <a:ext uri="{9D8B030D-6E8A-4147-A177-3AD203B41FA5}">
                      <a16:colId xmlns:a16="http://schemas.microsoft.com/office/drawing/2014/main" val="20004"/>
                    </a:ext>
                  </a:extLst>
                </a:gridCol>
                <a:gridCol w="1062150">
                  <a:extLst>
                    <a:ext uri="{9D8B030D-6E8A-4147-A177-3AD203B41FA5}">
                      <a16:colId xmlns:a16="http://schemas.microsoft.com/office/drawing/2014/main" val="20005"/>
                    </a:ext>
                  </a:extLst>
                </a:gridCol>
              </a:tblGrid>
              <a:tr h="706450">
                <a:tc>
                  <a:txBody>
                    <a:bodyPr/>
                    <a:lstStyle/>
                    <a:p>
                      <a:pPr marL="0" lvl="0" indent="0" algn="ctr" rtl="0">
                        <a:lnSpc>
                          <a:spcPct val="115000"/>
                        </a:lnSpc>
                        <a:spcBef>
                          <a:spcPts val="0"/>
                        </a:spcBef>
                        <a:spcAft>
                          <a:spcPts val="0"/>
                        </a:spcAft>
                        <a:buNone/>
                      </a:pPr>
                      <a:r>
                        <a:rPr lang="en" sz="1000" b="1"/>
                        <a:t> </a:t>
                      </a:r>
                      <a:endParaRPr sz="10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000" b="1"/>
                        <a:t>2016 Actual TAVT Revenue</a:t>
                      </a:r>
                      <a:endParaRPr sz="10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000" b="1"/>
                        <a:t>HB 329 Projected 2016 Revenue based on Digest Values</a:t>
                      </a:r>
                      <a:endParaRPr sz="10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000" b="1"/>
                        <a:t>HB 329 Projected 2016 Revenue based on Population</a:t>
                      </a:r>
                      <a:endParaRPr sz="10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000" b="1"/>
                        <a:t>Revenue Differential (Digest Values)</a:t>
                      </a:r>
                      <a:endParaRPr sz="10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000" b="1"/>
                        <a:t>Revenue Differential (Population)</a:t>
                      </a:r>
                      <a:endParaRPr sz="10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88150">
                <a:tc>
                  <a:txBody>
                    <a:bodyPr/>
                    <a:lstStyle/>
                    <a:p>
                      <a:pPr marL="0" lvl="0" indent="0" algn="l" rtl="0">
                        <a:lnSpc>
                          <a:spcPct val="115000"/>
                        </a:lnSpc>
                        <a:spcBef>
                          <a:spcPts val="0"/>
                        </a:spcBef>
                        <a:spcAft>
                          <a:spcPts val="0"/>
                        </a:spcAft>
                        <a:buNone/>
                      </a:pPr>
                      <a:r>
                        <a:rPr lang="en" sz="1000"/>
                        <a:t>All cities w TAVT data</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56,692,882</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58,585,980</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63,398,984</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1,893,098</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6,706,102</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88150">
                <a:tc gridSpan="4">
                  <a:txBody>
                    <a:bodyPr/>
                    <a:lstStyle/>
                    <a:p>
                      <a:pPr marL="0" lvl="0" indent="0" algn="l" rtl="0">
                        <a:lnSpc>
                          <a:spcPct val="115000"/>
                        </a:lnSpc>
                        <a:spcBef>
                          <a:spcPts val="0"/>
                        </a:spcBef>
                        <a:spcAft>
                          <a:spcPts val="0"/>
                        </a:spcAft>
                        <a:buNone/>
                      </a:pPr>
                      <a:r>
                        <a:rPr lang="en" sz="1000"/>
                        <a:t>Average</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lvl="0" indent="0" algn="r" rtl="0">
                        <a:lnSpc>
                          <a:spcPct val="115000"/>
                        </a:lnSpc>
                        <a:spcBef>
                          <a:spcPts val="0"/>
                        </a:spcBef>
                        <a:spcAft>
                          <a:spcPts val="0"/>
                        </a:spcAft>
                        <a:buNone/>
                      </a:pPr>
                      <a:r>
                        <a:rPr lang="en" sz="1000"/>
                        <a:t>6,331</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22,428</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88150">
                <a:tc gridSpan="4">
                  <a:txBody>
                    <a:bodyPr/>
                    <a:lstStyle/>
                    <a:p>
                      <a:pPr marL="0" lvl="0" indent="0" algn="l" rtl="0">
                        <a:lnSpc>
                          <a:spcPct val="115000"/>
                        </a:lnSpc>
                        <a:spcBef>
                          <a:spcPts val="0"/>
                        </a:spcBef>
                        <a:spcAft>
                          <a:spcPts val="0"/>
                        </a:spcAft>
                        <a:buNone/>
                      </a:pPr>
                      <a:r>
                        <a:rPr lang="en" sz="1000"/>
                        <a:t>Average gain</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lvl="0" indent="0" algn="r" rtl="0">
                        <a:lnSpc>
                          <a:spcPct val="115000"/>
                        </a:lnSpc>
                        <a:spcBef>
                          <a:spcPts val="0"/>
                        </a:spcBef>
                        <a:spcAft>
                          <a:spcPts val="0"/>
                        </a:spcAft>
                        <a:buNone/>
                      </a:pPr>
                      <a:r>
                        <a:rPr lang="en" sz="1000"/>
                        <a:t>126,342</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89,872</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88150">
                <a:tc gridSpan="4">
                  <a:txBody>
                    <a:bodyPr/>
                    <a:lstStyle/>
                    <a:p>
                      <a:pPr marL="0" lvl="0" indent="0" algn="l" rtl="0">
                        <a:lnSpc>
                          <a:spcPct val="115000"/>
                        </a:lnSpc>
                        <a:spcBef>
                          <a:spcPts val="0"/>
                        </a:spcBef>
                        <a:spcAft>
                          <a:spcPts val="0"/>
                        </a:spcAft>
                        <a:buNone/>
                      </a:pPr>
                      <a:r>
                        <a:rPr lang="en" sz="1000"/>
                        <a:t>Average loss</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lvl="0" indent="0" algn="r" rtl="0">
                        <a:lnSpc>
                          <a:spcPct val="115000"/>
                        </a:lnSpc>
                        <a:spcBef>
                          <a:spcPts val="0"/>
                        </a:spcBef>
                        <a:spcAft>
                          <a:spcPts val="0"/>
                        </a:spcAft>
                        <a:buNone/>
                      </a:pPr>
                      <a:r>
                        <a:rPr lang="en" sz="1000"/>
                        <a:t>(73,417)</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(63,378)</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288150">
                <a:tc gridSpan="4">
                  <a:txBody>
                    <a:bodyPr/>
                    <a:lstStyle/>
                    <a:p>
                      <a:pPr marL="0" lvl="0" indent="0" algn="l" rtl="0">
                        <a:lnSpc>
                          <a:spcPct val="115000"/>
                        </a:lnSpc>
                        <a:spcBef>
                          <a:spcPts val="0"/>
                        </a:spcBef>
                        <a:spcAft>
                          <a:spcPts val="0"/>
                        </a:spcAft>
                        <a:buNone/>
                      </a:pPr>
                      <a:r>
                        <a:rPr lang="en" sz="1000"/>
                        <a:t>Cities with more revenue</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lvl="0" indent="0" algn="r" rtl="0">
                        <a:lnSpc>
                          <a:spcPct val="115000"/>
                        </a:lnSpc>
                        <a:spcBef>
                          <a:spcPts val="0"/>
                        </a:spcBef>
                        <a:spcAft>
                          <a:spcPts val="0"/>
                        </a:spcAft>
                        <a:buNone/>
                      </a:pPr>
                      <a:r>
                        <a:rPr lang="en" sz="1000"/>
                        <a:t>119</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167</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288150">
                <a:tc gridSpan="4">
                  <a:txBody>
                    <a:bodyPr/>
                    <a:lstStyle/>
                    <a:p>
                      <a:pPr marL="0" lvl="0" indent="0" algn="l" rtl="0">
                        <a:lnSpc>
                          <a:spcPct val="115000"/>
                        </a:lnSpc>
                        <a:spcBef>
                          <a:spcPts val="0"/>
                        </a:spcBef>
                        <a:spcAft>
                          <a:spcPts val="0"/>
                        </a:spcAft>
                        <a:buNone/>
                      </a:pPr>
                      <a:r>
                        <a:rPr lang="en" sz="1000"/>
                        <a:t>Cities with less revenue</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lvl="0" indent="0" algn="r" rtl="0">
                        <a:lnSpc>
                          <a:spcPct val="115000"/>
                        </a:lnSpc>
                        <a:spcBef>
                          <a:spcPts val="0"/>
                        </a:spcBef>
                        <a:spcAft>
                          <a:spcPts val="0"/>
                        </a:spcAft>
                        <a:buNone/>
                      </a:pPr>
                      <a:r>
                        <a:rPr lang="en" sz="1000"/>
                        <a:t>179</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 sz="1000"/>
                        <a:t>131</a:t>
                      </a:r>
                      <a:endParaRPr sz="10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264900">
                <a:tc gridSpan="6">
                  <a:txBody>
                    <a:bodyPr/>
                    <a:lstStyle/>
                    <a:p>
                      <a:pPr marL="0" lvl="0" indent="0" algn="r" rtl="0">
                        <a:lnSpc>
                          <a:spcPct val="115000"/>
                        </a:lnSpc>
                        <a:spcBef>
                          <a:spcPts val="0"/>
                        </a:spcBef>
                        <a:spcAft>
                          <a:spcPts val="0"/>
                        </a:spcAft>
                        <a:buNone/>
                      </a:pPr>
                      <a:r>
                        <a:rPr lang="en" sz="800" b="1"/>
                        <a:t>N = 299</a:t>
                      </a:r>
                      <a:endParaRPr sz="8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264900">
                <a:tc gridSpan="6">
                  <a:txBody>
                    <a:bodyPr/>
                    <a:lstStyle/>
                    <a:p>
                      <a:pPr marL="0" lvl="0" indent="0" algn="l" rtl="0">
                        <a:lnSpc>
                          <a:spcPct val="115000"/>
                        </a:lnSpc>
                        <a:spcBef>
                          <a:spcPts val="0"/>
                        </a:spcBef>
                        <a:spcAft>
                          <a:spcPts val="0"/>
                        </a:spcAft>
                        <a:buNone/>
                      </a:pPr>
                      <a:r>
                        <a:rPr lang="en" sz="800" b="1"/>
                        <a:t>Note:</a:t>
                      </a:r>
                      <a:r>
                        <a:rPr lang="en" sz="800"/>
                        <a:t> The number of cities includes an additional count for cities in multiple counties, e.g. a city in two counties counts as two cities.</a:t>
                      </a:r>
                      <a:endParaRPr sz="8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Tree>
  </p:cSld>
  <p:clrMapOvr>
    <a:masterClrMapping/>
  </p:clrMapOvr>
</p:sld>
</file>

<file path=ppt/theme/theme1.xml><?xml version="1.0" encoding="utf-8"?>
<a:theme xmlns:a="http://schemas.openxmlformats.org/drawingml/2006/main" name="Genesis">
  <a:themeElements>
    <a:clrScheme name="Genesis">
      <a:dk1>
        <a:srgbClr val="000000"/>
      </a:dk1>
      <a:lt1>
        <a:srgbClr val="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886</Words>
  <Application>Microsoft Office PowerPoint</Application>
  <PresentationFormat>On-screen Show (16:9)</PresentationFormat>
  <Paragraphs>153</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Noto Sans Symbols</vt:lpstr>
      <vt:lpstr>Lustria</vt:lpstr>
      <vt:lpstr>Times New Roman</vt:lpstr>
      <vt:lpstr>Arial</vt:lpstr>
      <vt:lpstr>Genesis</vt:lpstr>
      <vt:lpstr>Analysis of the Impact of Changes in the Title Ad Valorem Tax (TAVT)</vt:lpstr>
      <vt:lpstr>History</vt:lpstr>
      <vt:lpstr>History Cont.</vt:lpstr>
      <vt:lpstr>Title Ad Valorem Tax Rate </vt:lpstr>
      <vt:lpstr>Title Ad Valorem Tax  Split </vt:lpstr>
      <vt:lpstr>What we were tasked to do</vt:lpstr>
      <vt:lpstr>Cont’d</vt:lpstr>
      <vt:lpstr>Cont’d</vt:lpstr>
      <vt:lpstr>Results</vt:lpstr>
      <vt:lpstr>Results Continued</vt:lpstr>
      <vt:lpstr>Regression Analysis </vt:lpstr>
      <vt:lpstr>Interpretation of Results</vt:lpstr>
      <vt:lpstr>Next Steps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the Impact of Changes in the Title Ad Valorem Tax (TAVT)</dc:title>
  <cp:lastModifiedBy>Cary Christian</cp:lastModifiedBy>
  <cp:revision>4</cp:revision>
  <dcterms:modified xsi:type="dcterms:W3CDTF">2018-12-02T21:49:49Z</dcterms:modified>
</cp:coreProperties>
</file>