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ffordablelearninggeorgia.org/about/textbook_transformation_grant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A8820-DEF7-4DA0-B987-CA56463C48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Open Educational Resources: A Primer and Review of Implementation at One Institution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C1CBE6-3647-44E7-9096-EAAE4BC279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Judy Orton Grissett, Ph.D.</a:t>
            </a:r>
          </a:p>
          <a:p>
            <a:r>
              <a:rPr lang="en-US" dirty="0"/>
              <a:t>Assistant Professor of Psychology</a:t>
            </a:r>
          </a:p>
          <a:p>
            <a:r>
              <a:rPr lang="en-US" dirty="0"/>
              <a:t>Georgia Southwestern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386447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AF693-F7DE-4638-8A8E-97F24C130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OER?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BADDC-5BA4-452F-8980-A8765A13E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Open Educational Resources are teaching and learning materials </a:t>
            </a:r>
            <a:r>
              <a:rPr lang="en-US" dirty="0"/>
              <a:t>that users </a:t>
            </a:r>
            <a:r>
              <a:rPr lang="en" dirty="0"/>
              <a:t>may freely use and reuse, without charge.</a:t>
            </a:r>
          </a:p>
          <a:p>
            <a:r>
              <a:rPr lang="en" dirty="0"/>
              <a:t>Can be</a:t>
            </a:r>
          </a:p>
          <a:p>
            <a:pPr lvl="1"/>
            <a:r>
              <a:rPr lang="en" dirty="0"/>
              <a:t>Websites</a:t>
            </a:r>
          </a:p>
          <a:p>
            <a:pPr lvl="1"/>
            <a:r>
              <a:rPr lang="en" dirty="0"/>
              <a:t>Open access journal articles</a:t>
            </a:r>
          </a:p>
          <a:p>
            <a:pPr lvl="1"/>
            <a:r>
              <a:rPr lang="en" dirty="0"/>
              <a:t>Assignments</a:t>
            </a:r>
          </a:p>
          <a:p>
            <a:pPr lvl="1"/>
            <a:r>
              <a:rPr lang="en" dirty="0"/>
              <a:t>Online textbooks</a:t>
            </a:r>
          </a:p>
          <a:p>
            <a:pPr lvl="1"/>
            <a:r>
              <a:rPr lang="en" dirty="0"/>
              <a:t>Materials created by instructors or instructional designers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38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A4A28-2051-4D39-AA2E-D50EAB780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OER?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EA73B-00D1-499B-AFCD-730D76C20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Benefits to students:</a:t>
            </a:r>
          </a:p>
          <a:p>
            <a:pPr lvl="1"/>
            <a:r>
              <a:rPr lang="en-US" dirty="0"/>
              <a:t>Cost savings (students spend approximately $1200/year on books and supplies; College Board, 2015)</a:t>
            </a:r>
          </a:p>
          <a:p>
            <a:pPr lvl="1"/>
            <a:r>
              <a:rPr lang="en-US" dirty="0"/>
              <a:t>Improved accessibility</a:t>
            </a:r>
          </a:p>
          <a:p>
            <a:pPr lvl="1"/>
            <a:r>
              <a:rPr lang="en-US" dirty="0"/>
              <a:t>Possible improved student performance and engagement</a:t>
            </a:r>
          </a:p>
          <a:p>
            <a:r>
              <a:rPr lang="en-US" dirty="0"/>
              <a:t>Benefits to faculty:</a:t>
            </a:r>
          </a:p>
          <a:p>
            <a:pPr lvl="1"/>
            <a:r>
              <a:rPr lang="en-US" dirty="0"/>
              <a:t>Increased pedagogical flexibility</a:t>
            </a:r>
          </a:p>
          <a:p>
            <a:pPr lvl="1"/>
            <a:r>
              <a:rPr lang="en-US" dirty="0"/>
              <a:t>More involved approach to course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71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13B8C-2A5C-4E34-94CE-86C69C264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can I find OER?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132C8-340C-4686-A280-FC2D7F68E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MERLOT</a:t>
            </a:r>
          </a:p>
          <a:p>
            <a:pPr lvl="1"/>
            <a:r>
              <a:rPr lang="en-US" dirty="0"/>
              <a:t>https://www.merlot.org/merlot/index.htm</a:t>
            </a:r>
          </a:p>
          <a:p>
            <a:r>
              <a:rPr lang="en-US" b="1" dirty="0"/>
              <a:t>GALILEO Open Learning Materials Repository</a:t>
            </a:r>
          </a:p>
          <a:p>
            <a:pPr lvl="1"/>
            <a:r>
              <a:rPr lang="en-US" dirty="0"/>
              <a:t>http://oer.galileo.usg.edu/</a:t>
            </a:r>
          </a:p>
          <a:p>
            <a:r>
              <a:rPr lang="en-US" b="1" dirty="0"/>
              <a:t>Open Textbook Library</a:t>
            </a:r>
          </a:p>
          <a:p>
            <a:pPr lvl="1"/>
            <a:r>
              <a:rPr lang="en-US" dirty="0"/>
              <a:t>https://open.umn.edu/opentextbooks/</a:t>
            </a:r>
          </a:p>
          <a:p>
            <a:r>
              <a:rPr lang="en-US" b="1" dirty="0"/>
              <a:t>OER Commons</a:t>
            </a:r>
          </a:p>
          <a:p>
            <a:pPr lvl="1"/>
            <a:r>
              <a:rPr lang="en-US" dirty="0"/>
              <a:t>https://www.oercommons.org/</a:t>
            </a:r>
          </a:p>
          <a:p>
            <a:r>
              <a:rPr lang="en-US" b="1" dirty="0"/>
              <a:t>Noba</a:t>
            </a:r>
          </a:p>
          <a:p>
            <a:pPr lvl="1"/>
            <a:r>
              <a:rPr lang="en-US" dirty="0"/>
              <a:t>http://nobaproject.com/</a:t>
            </a:r>
          </a:p>
          <a:p>
            <a:r>
              <a:rPr lang="en-US" b="1" dirty="0" err="1"/>
              <a:t>Libguides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4802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B5989-B7F1-48F0-AFDE-FD53ADA84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Affordable Learning Georgia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995CD-6868-440C-A468-BCC37FAE6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USG Initiative</a:t>
            </a:r>
          </a:p>
          <a:p>
            <a:r>
              <a:rPr lang="en-US" dirty="0"/>
              <a:t>Goal is to provide increased student savings and accessibility </a:t>
            </a:r>
          </a:p>
          <a:p>
            <a:r>
              <a:rPr lang="en-US" dirty="0"/>
              <a:t>Support is available for transforming your course to use OER</a:t>
            </a:r>
          </a:p>
        </p:txBody>
      </p:sp>
    </p:spTree>
    <p:extLst>
      <p:ext uri="{BB962C8B-B14F-4D97-AF65-F5344CB8AC3E}">
        <p14:creationId xmlns:p14="http://schemas.microsoft.com/office/powerpoint/2010/main" val="278421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8C599-9FD3-4674-B628-74313F29C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 Textbook Transformation Grants at GSW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C12A1-B9FB-4CCC-AB7C-FBB025B97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Courses have been transformed in</a:t>
            </a:r>
          </a:p>
          <a:p>
            <a:pPr lvl="1"/>
            <a:r>
              <a:rPr lang="en-US" dirty="0"/>
              <a:t>Biology</a:t>
            </a:r>
          </a:p>
          <a:p>
            <a:pPr lvl="1"/>
            <a:r>
              <a:rPr lang="en-US" dirty="0"/>
              <a:t>Education</a:t>
            </a:r>
          </a:p>
          <a:p>
            <a:pPr lvl="1"/>
            <a:r>
              <a:rPr lang="en-US" dirty="0"/>
              <a:t>Music</a:t>
            </a:r>
          </a:p>
          <a:p>
            <a:pPr lvl="1"/>
            <a:r>
              <a:rPr lang="en-US" dirty="0"/>
              <a:t>Psychology</a:t>
            </a:r>
          </a:p>
          <a:p>
            <a:pPr lvl="1"/>
            <a:r>
              <a:rPr lang="en-US" dirty="0"/>
              <a:t>Sociology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721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0AA77-CD9A-484F-A3C8-52919B3D4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 Textbook </a:t>
            </a:r>
            <a:r>
              <a:rPr lang="en-US"/>
              <a:t>Transformation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8E26C-19FF-46EE-BF78-59CEF1E2C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Affordable Learning Georgia Textbook Transformation Grants Website</a:t>
            </a:r>
            <a:endParaRPr lang="en-US" dirty="0"/>
          </a:p>
        </p:txBody>
      </p:sp>
      <p:pic>
        <p:nvPicPr>
          <p:cNvPr id="1026" name="Picture 2" descr="Affordable Learning Georgia">
            <a:extLst>
              <a:ext uri="{FF2B5EF4-FFF2-40B4-BE49-F238E27FC236}">
                <a16:creationId xmlns:a16="http://schemas.microsoft.com/office/drawing/2014/main" id="{D3D41341-62CE-4D46-BFDF-3C51D7A8B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278" y="4022411"/>
            <a:ext cx="646366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44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CED0E36-D30B-43B8-9CAF-73B8EEF42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F399357-13C1-4A67-9FE8-0E57A4586F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Contact: Judy.Grissett@gsw.edu</a:t>
            </a:r>
          </a:p>
        </p:txBody>
      </p:sp>
    </p:spTree>
    <p:extLst>
      <p:ext uri="{BB962C8B-B14F-4D97-AF65-F5344CB8AC3E}">
        <p14:creationId xmlns:p14="http://schemas.microsoft.com/office/powerpoint/2010/main" val="37059042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141</TotalTime>
  <Words>247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Open Educational Resources: A Primer and Review of Implementation at One Institution</vt:lpstr>
      <vt:lpstr>What are OER?</vt:lpstr>
      <vt:lpstr>Why use OER?</vt:lpstr>
      <vt:lpstr>Where can I find OER?</vt:lpstr>
      <vt:lpstr>Affordable Learning Georgia</vt:lpstr>
      <vt:lpstr>ALG Textbook Transformation Grants at GSW</vt:lpstr>
      <vt:lpstr>ALG Textbook Transformation Grants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Educational Resources: A Primer and Review of Implementation at One Institution</dc:title>
  <dc:creator>Grissett</dc:creator>
  <cp:lastModifiedBy>Grissett</cp:lastModifiedBy>
  <cp:revision>55</cp:revision>
  <dcterms:created xsi:type="dcterms:W3CDTF">2017-10-02T20:40:33Z</dcterms:created>
  <dcterms:modified xsi:type="dcterms:W3CDTF">2017-10-06T03:48:58Z</dcterms:modified>
</cp:coreProperties>
</file>