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4" r:id="rId4"/>
  </p:sldMasterIdLst>
  <p:notesMasterIdLst>
    <p:notesMasterId r:id="rId33"/>
  </p:notesMasterIdLst>
  <p:sldIdLst>
    <p:sldId id="256" r:id="rId5"/>
    <p:sldId id="287" r:id="rId6"/>
    <p:sldId id="311" r:id="rId7"/>
    <p:sldId id="258" r:id="rId8"/>
    <p:sldId id="277" r:id="rId9"/>
    <p:sldId id="305" r:id="rId10"/>
    <p:sldId id="283" r:id="rId11"/>
    <p:sldId id="300" r:id="rId12"/>
    <p:sldId id="260" r:id="rId13"/>
    <p:sldId id="269" r:id="rId14"/>
    <p:sldId id="279" r:id="rId15"/>
    <p:sldId id="282" r:id="rId16"/>
    <p:sldId id="261" r:id="rId17"/>
    <p:sldId id="268" r:id="rId18"/>
    <p:sldId id="304" r:id="rId19"/>
    <p:sldId id="302" r:id="rId20"/>
    <p:sldId id="310" r:id="rId21"/>
    <p:sldId id="265" r:id="rId22"/>
    <p:sldId id="306" r:id="rId23"/>
    <p:sldId id="298" r:id="rId24"/>
    <p:sldId id="270" r:id="rId25"/>
    <p:sldId id="299" r:id="rId26"/>
    <p:sldId id="307" r:id="rId27"/>
    <p:sldId id="308" r:id="rId28"/>
    <p:sldId id="312" r:id="rId29"/>
    <p:sldId id="313" r:id="rId30"/>
    <p:sldId id="295" r:id="rId31"/>
    <p:sldId id="30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AC2E69-EA37-09B8-B8BB-3A0C68446DB4}" v="827" dt="2019-10-22T15:13:01.238"/>
    <p1510:client id="{3C49B293-5565-43F0-8DE9-926577FFBD71}" v="1085" dt="2019-11-12T01:24:46.430"/>
    <p1510:client id="{7E4B90BA-0E79-4ABA-8F5E-01AE87334784}" v="2" dt="2019-10-27T23:32:00.788"/>
    <p1510:client id="{7F8644B6-155E-4637-98C1-3D1D4F60F1A6}" v="10" dt="2019-11-12T15:21:23.737"/>
    <p1510:client id="{86473918-04F3-4133-A359-D318520C241C}" v="84" dt="2019-10-28T13:52:19.506"/>
    <p1510:client id="{9EC57FC5-DA06-4423-834E-3759FBF39BEC}" v="22" dt="2019-10-28T13:27:33.320"/>
    <p1510:client id="{B126551D-6F1C-41B8-82A6-04917F1494B3}" v="407" dt="2019-10-28T18:40:24.142"/>
    <p1510:client id="{B2E78940-FE40-8379-B0D5-FC31CAF56348}" v="1547" dt="2019-11-12T17:38:11.304"/>
    <p1510:client id="{B717B0F1-28CB-3906-ACED-8B47A7CA4633}" v="3862" dt="2019-10-22T19:23:02.653"/>
    <p1510:client id="{BA3A4612-7C16-45AA-9858-9009D4098DBB}" v="490" dt="2019-10-28T19:28:29.314"/>
    <p1510:client id="{C55E4E1B-DEE3-4DE2-BB2E-1C8552BFF887}" v="2113" dt="2019-11-12T04:57:52.551"/>
    <p1510:client id="{CBE7E603-9867-75EC-57A7-AA785AF46ABE}" v="4" dt="2019-11-12T18:13:06.443"/>
    <p1510:client id="{CFD43836-BCBA-4F7A-AA1E-3758D4A35627}" v="32" dt="2019-11-12T14:36:10.436"/>
    <p1510:client id="{D175062E-6FDC-C70F-5DAB-5DF105369931}" v="1247" dt="2019-10-28T01:57:49.231"/>
    <p1510:client id="{EE86A322-76F9-40D6-BA5F-84E763AD914B}" v="996" dt="2019-10-28T16:38:19.201"/>
    <p1510:client id="{FE78139D-D3C2-4E66-872E-6F1B722A5883}" v="138" dt="2019-11-12T16:40:35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svg"/><Relationship Id="rId1" Type="http://schemas.openxmlformats.org/officeDocument/2006/relationships/image" Target="../media/image47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5.png"/><Relationship Id="rId6" Type="http://schemas.openxmlformats.org/officeDocument/2006/relationships/image" Target="../media/image21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9.png"/><Relationship Id="rId14" Type="http://schemas.openxmlformats.org/officeDocument/2006/relationships/image" Target="../media/image2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25.png"/><Relationship Id="rId6" Type="http://schemas.openxmlformats.org/officeDocument/2006/relationships/image" Target="../media/image3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29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46.svg"/><Relationship Id="rId1" Type="http://schemas.openxmlformats.org/officeDocument/2006/relationships/image" Target="../media/image31.png"/><Relationship Id="rId6" Type="http://schemas.openxmlformats.org/officeDocument/2006/relationships/image" Target="../media/image50.svg"/><Relationship Id="rId5" Type="http://schemas.openxmlformats.org/officeDocument/2006/relationships/image" Target="../media/image33.png"/><Relationship Id="rId4" Type="http://schemas.openxmlformats.org/officeDocument/2006/relationships/image" Target="../media/image48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svg"/><Relationship Id="rId1" Type="http://schemas.openxmlformats.org/officeDocument/2006/relationships/image" Target="../media/image43.png"/><Relationship Id="rId6" Type="http://schemas.openxmlformats.org/officeDocument/2006/relationships/image" Target="../media/image66.svg"/><Relationship Id="rId5" Type="http://schemas.openxmlformats.org/officeDocument/2006/relationships/image" Target="../media/image45.png"/><Relationship Id="rId4" Type="http://schemas.openxmlformats.org/officeDocument/2006/relationships/image" Target="../media/image6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76713D-DF90-4843-AFB4-AEBB8294B532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1BB454B-DA85-470D-9155-2C5E48249711}">
      <dgm:prSet phldrT="[Text]"/>
      <dgm:spPr>
        <a:solidFill>
          <a:srgbClr val="CC3300"/>
        </a:solidFill>
      </dgm:spPr>
      <dgm:t>
        <a:bodyPr/>
        <a:lstStyle/>
        <a:p>
          <a:pPr rtl="0"/>
          <a:r>
            <a:rPr lang="en-US" b="1" i="0" u="none" strike="noStrike" cap="none" baseline="0" noProof="0" dirty="0">
              <a:latin typeface="Calibri Light"/>
              <a:cs typeface="Calibri Light"/>
            </a:rPr>
            <a:t>Student Population (2019-2020): 1,941</a:t>
          </a:r>
        </a:p>
      </dgm:t>
    </dgm:pt>
    <dgm:pt modelId="{16F4CFF3-E40C-4056-8D67-4818E9438289}" type="parTrans" cxnId="{049AF5E3-21E9-4FCD-8582-FCC2D19B6FEF}">
      <dgm:prSet/>
      <dgm:spPr/>
      <dgm:t>
        <a:bodyPr/>
        <a:lstStyle/>
        <a:p>
          <a:endParaRPr lang="en-US"/>
        </a:p>
      </dgm:t>
    </dgm:pt>
    <dgm:pt modelId="{853AAF87-DE9F-4204-8CB0-B6AE71673363}" type="sibTrans" cxnId="{049AF5E3-21E9-4FCD-8582-FCC2D19B6FEF}">
      <dgm:prSet/>
      <dgm:spPr/>
      <dgm:t>
        <a:bodyPr/>
        <a:lstStyle/>
        <a:p>
          <a:endParaRPr lang="en-US"/>
        </a:p>
      </dgm:t>
    </dgm:pt>
    <dgm:pt modelId="{1DCE2706-0A7E-4138-96AC-F32CC48B19F9}">
      <dgm:prSet phldrT="[Text]"/>
      <dgm:spPr>
        <a:solidFill>
          <a:srgbClr val="CC3300"/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Black/African American: 1,701</a:t>
          </a:r>
          <a:endParaRPr lang="en-US" b="1" dirty="0"/>
        </a:p>
      </dgm:t>
    </dgm:pt>
    <dgm:pt modelId="{B3F7C5CB-ED4B-4BC7-A406-91A11181579D}" type="parTrans" cxnId="{2A159601-1D90-4B0B-8FC2-873F4207C315}">
      <dgm:prSet/>
      <dgm:spPr/>
      <dgm:t>
        <a:bodyPr/>
        <a:lstStyle/>
        <a:p>
          <a:endParaRPr lang="en-US"/>
        </a:p>
      </dgm:t>
    </dgm:pt>
    <dgm:pt modelId="{7119EBD7-26FF-4DD4-9C78-6AAFE24D44F1}" type="sibTrans" cxnId="{2A159601-1D90-4B0B-8FC2-873F4207C315}">
      <dgm:prSet/>
      <dgm:spPr/>
      <dgm:t>
        <a:bodyPr/>
        <a:lstStyle/>
        <a:p>
          <a:endParaRPr lang="en-US"/>
        </a:p>
      </dgm:t>
    </dgm:pt>
    <dgm:pt modelId="{07F2B57E-B516-4649-9714-52122C10E67A}">
      <dgm:prSet phldrT="[Text]"/>
      <dgm:spPr>
        <a:solidFill>
          <a:srgbClr val="CC3300"/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Hispanic/Latino: 191</a:t>
          </a:r>
          <a:endParaRPr lang="en-US" b="1" dirty="0"/>
        </a:p>
      </dgm:t>
    </dgm:pt>
    <dgm:pt modelId="{A6BA4648-896F-4155-A150-6E8739668F9B}" type="parTrans" cxnId="{42DEEDCF-E376-4753-B24A-43756C10B1D1}">
      <dgm:prSet/>
      <dgm:spPr/>
      <dgm:t>
        <a:bodyPr/>
        <a:lstStyle/>
        <a:p>
          <a:endParaRPr lang="en-US"/>
        </a:p>
      </dgm:t>
    </dgm:pt>
    <dgm:pt modelId="{D0A63E46-D2F1-4875-A349-83785BF5FACB}" type="sibTrans" cxnId="{42DEEDCF-E376-4753-B24A-43756C10B1D1}">
      <dgm:prSet/>
      <dgm:spPr/>
      <dgm:t>
        <a:bodyPr/>
        <a:lstStyle/>
        <a:p>
          <a:endParaRPr lang="en-US"/>
        </a:p>
      </dgm:t>
    </dgm:pt>
    <dgm:pt modelId="{87A7ABE4-56A0-4000-8D93-2BDCDDF765D3}">
      <dgm:prSet phldrT="[Text]"/>
      <dgm:spPr>
        <a:solidFill>
          <a:srgbClr val="CC3300"/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Multiracial: 24</a:t>
          </a:r>
          <a:endParaRPr lang="en-US" b="1" dirty="0"/>
        </a:p>
      </dgm:t>
    </dgm:pt>
    <dgm:pt modelId="{B72BD711-D3D7-4B59-B1D2-76F670FA63BA}" type="parTrans" cxnId="{55E38931-E5CB-4E54-B8DB-80527C715989}">
      <dgm:prSet/>
      <dgm:spPr/>
      <dgm:t>
        <a:bodyPr/>
        <a:lstStyle/>
        <a:p>
          <a:endParaRPr lang="en-US"/>
        </a:p>
      </dgm:t>
    </dgm:pt>
    <dgm:pt modelId="{2BA1B003-1E18-44B1-88AD-CB7412AC5571}" type="sibTrans" cxnId="{55E38931-E5CB-4E54-B8DB-80527C715989}">
      <dgm:prSet/>
      <dgm:spPr/>
      <dgm:t>
        <a:bodyPr/>
        <a:lstStyle/>
        <a:p>
          <a:endParaRPr lang="en-US"/>
        </a:p>
      </dgm:t>
    </dgm:pt>
    <dgm:pt modelId="{AB3C8277-A97C-45A3-AF73-EACEA1B1999E}">
      <dgm:prSet phldrT="[Text]"/>
      <dgm:spPr>
        <a:solidFill>
          <a:srgbClr val="FFC000"/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White: 18</a:t>
          </a:r>
          <a:endParaRPr lang="en-US" b="1"/>
        </a:p>
      </dgm:t>
    </dgm:pt>
    <dgm:pt modelId="{81B1CFAF-4CD4-4065-95FC-EB541A2386ED}" type="parTrans" cxnId="{F92145C8-5DB9-48C2-AB77-7E282AAD23D1}">
      <dgm:prSet/>
      <dgm:spPr/>
      <dgm:t>
        <a:bodyPr/>
        <a:lstStyle/>
        <a:p>
          <a:endParaRPr lang="en-US"/>
        </a:p>
      </dgm:t>
    </dgm:pt>
    <dgm:pt modelId="{A19A4AE8-8043-45FC-9481-384C50F1E8D2}" type="sibTrans" cxnId="{F92145C8-5DB9-48C2-AB77-7E282AAD23D1}">
      <dgm:prSet/>
      <dgm:spPr/>
      <dgm:t>
        <a:bodyPr/>
        <a:lstStyle/>
        <a:p>
          <a:endParaRPr lang="en-US"/>
        </a:p>
      </dgm:t>
    </dgm:pt>
    <dgm:pt modelId="{D2D0F6E2-4529-4F6F-B46D-3B0E5EA64C1A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Asian: 6</a:t>
          </a:r>
        </a:p>
      </dgm:t>
    </dgm:pt>
    <dgm:pt modelId="{E6EBCA60-8CC5-455E-ABE9-44C075BE066A}" type="parTrans" cxnId="{D5CE1226-27B3-4365-B118-EA53CCD61E02}">
      <dgm:prSet/>
      <dgm:spPr/>
      <dgm:t>
        <a:bodyPr/>
        <a:lstStyle/>
        <a:p>
          <a:endParaRPr lang="en-US"/>
        </a:p>
      </dgm:t>
    </dgm:pt>
    <dgm:pt modelId="{D7A4CD88-6BD2-48A0-8CA6-282D93BD581E}" type="sibTrans" cxnId="{D5CE1226-27B3-4365-B118-EA53CCD61E02}">
      <dgm:prSet/>
      <dgm:spPr/>
      <dgm:t>
        <a:bodyPr/>
        <a:lstStyle/>
        <a:p>
          <a:endParaRPr lang="en-US"/>
        </a:p>
      </dgm:t>
    </dgm:pt>
    <dgm:pt modelId="{F202D951-E774-44E4-A9A6-222D1A9B9A99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Native Hawaiian/Pacific Islander: 1</a:t>
          </a:r>
        </a:p>
      </dgm:t>
    </dgm:pt>
    <dgm:pt modelId="{1BE2C215-2BA3-42F0-BA0A-F74FAF5B5C6D}" type="parTrans" cxnId="{CC42D1D9-9598-4A14-AF2B-2844264646B0}">
      <dgm:prSet/>
      <dgm:spPr/>
      <dgm:t>
        <a:bodyPr/>
        <a:lstStyle/>
        <a:p>
          <a:endParaRPr lang="en-US"/>
        </a:p>
      </dgm:t>
    </dgm:pt>
    <dgm:pt modelId="{805DAAC8-5450-4DED-866F-8A0EDD443943}" type="sibTrans" cxnId="{CC42D1D9-9598-4A14-AF2B-2844264646B0}">
      <dgm:prSet/>
      <dgm:spPr/>
      <dgm:t>
        <a:bodyPr/>
        <a:lstStyle/>
        <a:p>
          <a:endParaRPr lang="en-US"/>
        </a:p>
      </dgm:t>
    </dgm:pt>
    <dgm:pt modelId="{15E493BC-5715-478D-B36B-6E53BFD2B118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ESOL: 69</a:t>
          </a:r>
        </a:p>
      </dgm:t>
    </dgm:pt>
    <dgm:pt modelId="{547BAF06-241F-4A6A-A50C-D109A966BC4B}" type="parTrans" cxnId="{8CE00807-6EFD-4981-BC66-D849470B2E78}">
      <dgm:prSet/>
      <dgm:spPr/>
      <dgm:t>
        <a:bodyPr/>
        <a:lstStyle/>
        <a:p>
          <a:endParaRPr lang="en-US"/>
        </a:p>
      </dgm:t>
    </dgm:pt>
    <dgm:pt modelId="{5C76396F-32B8-422A-BCD9-BC74271E13C7}" type="sibTrans" cxnId="{8CE00807-6EFD-4981-BC66-D849470B2E78}">
      <dgm:prSet/>
      <dgm:spPr/>
      <dgm:t>
        <a:bodyPr/>
        <a:lstStyle/>
        <a:p>
          <a:endParaRPr lang="en-US"/>
        </a:p>
      </dgm:t>
    </dgm:pt>
    <dgm:pt modelId="{E4422CE1-7BD8-473B-A291-8B2938323A14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Services for Exceptional Children (including GNETS and CBI): 242</a:t>
          </a:r>
        </a:p>
      </dgm:t>
    </dgm:pt>
    <dgm:pt modelId="{B15643A4-FFA2-4009-A07A-1044A239F5DD}" type="parTrans" cxnId="{5C51AEFE-5955-4CCB-A32D-049C33E8AECE}">
      <dgm:prSet/>
      <dgm:spPr/>
      <dgm:t>
        <a:bodyPr/>
        <a:lstStyle/>
        <a:p>
          <a:endParaRPr lang="en-US"/>
        </a:p>
      </dgm:t>
    </dgm:pt>
    <dgm:pt modelId="{4232BD57-7147-44CC-AB9B-2C7EAAE46474}" type="sibTrans" cxnId="{5C51AEFE-5955-4CCB-A32D-049C33E8AECE}">
      <dgm:prSet/>
      <dgm:spPr/>
      <dgm:t>
        <a:bodyPr/>
        <a:lstStyle/>
        <a:p>
          <a:endParaRPr lang="en-US"/>
        </a:p>
      </dgm:t>
    </dgm:pt>
    <dgm:pt modelId="{68D5FDF2-2BF1-4AF8-A7E5-DF6FA096F777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Advanced Placement Program: 292</a:t>
          </a:r>
        </a:p>
      </dgm:t>
    </dgm:pt>
    <dgm:pt modelId="{79F954FF-50CD-45B4-9D2F-13CA94E24BDC}" type="parTrans" cxnId="{335A65B9-B32E-4178-8893-F0AC83BB8651}">
      <dgm:prSet/>
      <dgm:spPr/>
      <dgm:t>
        <a:bodyPr/>
        <a:lstStyle/>
        <a:p>
          <a:endParaRPr lang="en-US"/>
        </a:p>
      </dgm:t>
    </dgm:pt>
    <dgm:pt modelId="{7B1DE442-18D2-4077-A237-0A7574ADA214}" type="sibTrans" cxnId="{335A65B9-B32E-4178-8893-F0AC83BB8651}">
      <dgm:prSet/>
      <dgm:spPr/>
      <dgm:t>
        <a:bodyPr/>
        <a:lstStyle/>
        <a:p>
          <a:endParaRPr lang="en-US"/>
        </a:p>
      </dgm:t>
    </dgm:pt>
    <dgm:pt modelId="{444C34FF-1699-4293-89FE-D13DCB8DB3E2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Homeless: 20</a:t>
          </a:r>
        </a:p>
      </dgm:t>
    </dgm:pt>
    <dgm:pt modelId="{09551C8F-79F8-4D95-BAF1-61ACA98D07F7}" type="parTrans" cxnId="{FFD0E950-3052-4A78-9518-09C8181379EF}">
      <dgm:prSet/>
      <dgm:spPr/>
      <dgm:t>
        <a:bodyPr/>
        <a:lstStyle/>
        <a:p>
          <a:endParaRPr lang="en-US"/>
        </a:p>
      </dgm:t>
    </dgm:pt>
    <dgm:pt modelId="{DEE4098F-FED5-4156-8A2A-576363CFA1F6}" type="sibTrans" cxnId="{FFD0E950-3052-4A78-9518-09C8181379EF}">
      <dgm:prSet/>
      <dgm:spPr/>
      <dgm:t>
        <a:bodyPr/>
        <a:lstStyle/>
        <a:p>
          <a:endParaRPr lang="en-US"/>
        </a:p>
      </dgm:t>
    </dgm:pt>
    <dgm:pt modelId="{131641B0-6878-4902-8029-3A8753AFC549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Dual-Enrollment Scholars: 117</a:t>
          </a:r>
        </a:p>
      </dgm:t>
    </dgm:pt>
    <dgm:pt modelId="{ED04561F-3D57-423E-9DA9-30820617C738}" type="parTrans" cxnId="{F6E52C59-FF3E-464C-BA0E-63D8350D67B3}">
      <dgm:prSet/>
      <dgm:spPr/>
      <dgm:t>
        <a:bodyPr/>
        <a:lstStyle/>
        <a:p>
          <a:endParaRPr lang="en-US"/>
        </a:p>
      </dgm:t>
    </dgm:pt>
    <dgm:pt modelId="{7F8E5825-1D6C-4A9D-B9AE-ED9ED0516FC7}" type="sibTrans" cxnId="{F6E52C59-FF3E-464C-BA0E-63D8350D67B3}">
      <dgm:prSet/>
      <dgm:spPr/>
      <dgm:t>
        <a:bodyPr/>
        <a:lstStyle/>
        <a:p>
          <a:endParaRPr lang="en-US"/>
        </a:p>
      </dgm:t>
    </dgm:pt>
    <dgm:pt modelId="{3B271785-4F83-4476-9D4E-79B1809722EF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Talented and Gifted Program: 116</a:t>
          </a:r>
        </a:p>
      </dgm:t>
    </dgm:pt>
    <dgm:pt modelId="{32F3CA4E-4F24-4C0E-9638-576DB4D08CD5}" type="parTrans" cxnId="{78DEAA78-070B-41D5-87AA-A607D02A69BB}">
      <dgm:prSet/>
      <dgm:spPr/>
      <dgm:t>
        <a:bodyPr/>
        <a:lstStyle/>
        <a:p>
          <a:endParaRPr lang="en-US"/>
        </a:p>
      </dgm:t>
    </dgm:pt>
    <dgm:pt modelId="{3306E72C-A243-4FD1-BD4E-CDD8FB2CF1CC}" type="sibTrans" cxnId="{78DEAA78-070B-41D5-87AA-A607D02A69BB}">
      <dgm:prSet/>
      <dgm:spPr/>
      <dgm:t>
        <a:bodyPr/>
        <a:lstStyle/>
        <a:p>
          <a:endParaRPr lang="en-US"/>
        </a:p>
      </dgm:t>
    </dgm:pt>
    <dgm:pt modelId="{A29956FB-27B2-4E2F-A53A-3903C95E5D1B}" type="pres">
      <dgm:prSet presAssocID="{3176713D-DF90-4843-AFB4-AEBB8294B5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5AC338-65BA-4340-B8D6-B15F924DC1F2}" type="pres">
      <dgm:prSet presAssocID="{E1BB454B-DA85-470D-9155-2C5E48249711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615033-99A0-4077-9DC3-E45925FA9769}" type="pres">
      <dgm:prSet presAssocID="{853AAF87-DE9F-4204-8CB0-B6AE71673363}" presName="sibTrans" presStyleCnt="0"/>
      <dgm:spPr/>
    </dgm:pt>
    <dgm:pt modelId="{F00D01A3-4DF8-491F-8D4C-E14E73406478}" type="pres">
      <dgm:prSet presAssocID="{1DCE2706-0A7E-4138-96AC-F32CC48B19F9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60BDA-376E-47C0-8566-2A2383CCF15B}" type="pres">
      <dgm:prSet presAssocID="{7119EBD7-26FF-4DD4-9C78-6AAFE24D44F1}" presName="sibTrans" presStyleCnt="0"/>
      <dgm:spPr/>
    </dgm:pt>
    <dgm:pt modelId="{30E00129-1F76-4C95-83D9-76D842D2AB06}" type="pres">
      <dgm:prSet presAssocID="{07F2B57E-B516-4649-9714-52122C10E67A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D5E94C-2E8C-46B4-A987-D2EA0D07CB9C}" type="pres">
      <dgm:prSet presAssocID="{D0A63E46-D2F1-4875-A349-83785BF5FACB}" presName="sibTrans" presStyleCnt="0"/>
      <dgm:spPr/>
    </dgm:pt>
    <dgm:pt modelId="{8C4479A9-0F20-4431-913D-CFF8B02438BC}" type="pres">
      <dgm:prSet presAssocID="{87A7ABE4-56A0-4000-8D93-2BDCDDF765D3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B7194-D8D5-4C78-AEE5-4493F766C7B3}" type="pres">
      <dgm:prSet presAssocID="{2BA1B003-1E18-44B1-88AD-CB7412AC5571}" presName="sibTrans" presStyleCnt="0"/>
      <dgm:spPr/>
    </dgm:pt>
    <dgm:pt modelId="{7FF85C9F-91F1-4E47-8028-6F3AE520A87B}" type="pres">
      <dgm:prSet presAssocID="{AB3C8277-A97C-45A3-AF73-EACEA1B1999E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7BE942-5F5D-4CB0-A269-C11CE70F1349}" type="pres">
      <dgm:prSet presAssocID="{A19A4AE8-8043-45FC-9481-384C50F1E8D2}" presName="sibTrans" presStyleCnt="0"/>
      <dgm:spPr/>
    </dgm:pt>
    <dgm:pt modelId="{A85BE702-2C89-4C47-84D1-F26E3421F3D7}" type="pres">
      <dgm:prSet presAssocID="{D2D0F6E2-4529-4F6F-B46D-3B0E5EA64C1A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3D65C0-EFC0-4DB9-8253-BADA865F151F}" type="pres">
      <dgm:prSet presAssocID="{D7A4CD88-6BD2-48A0-8CA6-282D93BD581E}" presName="sibTrans" presStyleCnt="0"/>
      <dgm:spPr/>
    </dgm:pt>
    <dgm:pt modelId="{4126031A-4A48-4CC9-B5CF-FE2809890E75}" type="pres">
      <dgm:prSet presAssocID="{F202D951-E774-44E4-A9A6-222D1A9B9A99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80BAE-F528-4A1E-BFBF-A25BE919B889}" type="pres">
      <dgm:prSet presAssocID="{805DAAC8-5450-4DED-866F-8A0EDD443943}" presName="sibTrans" presStyleCnt="0"/>
      <dgm:spPr/>
    </dgm:pt>
    <dgm:pt modelId="{A7E55F0B-8522-443A-AE80-14B6AD709309}" type="pres">
      <dgm:prSet presAssocID="{15E493BC-5715-478D-B36B-6E53BFD2B118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4FB8F-9D7B-4D8C-BD8F-B0FF8E561A10}" type="pres">
      <dgm:prSet presAssocID="{5C76396F-32B8-422A-BCD9-BC74271E13C7}" presName="sibTrans" presStyleCnt="0"/>
      <dgm:spPr/>
    </dgm:pt>
    <dgm:pt modelId="{44B8060F-FA74-46AD-93AC-942783C34598}" type="pres">
      <dgm:prSet presAssocID="{444C34FF-1699-4293-89FE-D13DCB8DB3E2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95E221-8A4C-4AC8-8A97-F4FB761EF8EA}" type="pres">
      <dgm:prSet presAssocID="{DEE4098F-FED5-4156-8A2A-576363CFA1F6}" presName="sibTrans" presStyleCnt="0"/>
      <dgm:spPr/>
    </dgm:pt>
    <dgm:pt modelId="{5A012419-C7A7-43F3-B1FB-B72E4354F521}" type="pres">
      <dgm:prSet presAssocID="{E4422CE1-7BD8-473B-A291-8B2938323A14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69E70-40A8-4874-ABDE-4EC572BF86D5}" type="pres">
      <dgm:prSet presAssocID="{4232BD57-7147-44CC-AB9B-2C7EAAE46474}" presName="sibTrans" presStyleCnt="0"/>
      <dgm:spPr/>
    </dgm:pt>
    <dgm:pt modelId="{A1BABE4F-C34E-4F83-AE31-41326A3D56EA}" type="pres">
      <dgm:prSet presAssocID="{3B271785-4F83-4476-9D4E-79B1809722EF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94C7F-4326-4F30-91BA-9922D398AD43}" type="pres">
      <dgm:prSet presAssocID="{3306E72C-A243-4FD1-BD4E-CDD8FB2CF1CC}" presName="sibTrans" presStyleCnt="0"/>
      <dgm:spPr/>
    </dgm:pt>
    <dgm:pt modelId="{58EC3B2D-3B91-406C-902B-4F753E99DB4B}" type="pres">
      <dgm:prSet presAssocID="{68D5FDF2-2BF1-4AF8-A7E5-DF6FA096F777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3F490-35C7-4075-8AD9-E4F06F66CCD4}" type="pres">
      <dgm:prSet presAssocID="{7B1DE442-18D2-4077-A237-0A7574ADA214}" presName="sibTrans" presStyleCnt="0"/>
      <dgm:spPr/>
    </dgm:pt>
    <dgm:pt modelId="{D47850E7-FE54-4C85-AF7A-B1B0E01E68FB}" type="pres">
      <dgm:prSet presAssocID="{131641B0-6878-4902-8029-3A8753AFC549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159601-1D90-4B0B-8FC2-873F4207C315}" srcId="{3176713D-DF90-4843-AFB4-AEBB8294B532}" destId="{1DCE2706-0A7E-4138-96AC-F32CC48B19F9}" srcOrd="1" destOrd="0" parTransId="{B3F7C5CB-ED4B-4BC7-A406-91A11181579D}" sibTransId="{7119EBD7-26FF-4DD4-9C78-6AAFE24D44F1}"/>
    <dgm:cxn modelId="{78DEAA78-070B-41D5-87AA-A607D02A69BB}" srcId="{3176713D-DF90-4843-AFB4-AEBB8294B532}" destId="{3B271785-4F83-4476-9D4E-79B1809722EF}" srcOrd="10" destOrd="0" parTransId="{32F3CA4E-4F24-4C0E-9638-576DB4D08CD5}" sibTransId="{3306E72C-A243-4FD1-BD4E-CDD8FB2CF1CC}"/>
    <dgm:cxn modelId="{EBB3E420-D9EA-486B-B028-496641089476}" type="presOf" srcId="{D2D0F6E2-4529-4F6F-B46D-3B0E5EA64C1A}" destId="{A85BE702-2C89-4C47-84D1-F26E3421F3D7}" srcOrd="0" destOrd="0" presId="urn:microsoft.com/office/officeart/2005/8/layout/default"/>
    <dgm:cxn modelId="{CC42D1D9-9598-4A14-AF2B-2844264646B0}" srcId="{3176713D-DF90-4843-AFB4-AEBB8294B532}" destId="{F202D951-E774-44E4-A9A6-222D1A9B9A99}" srcOrd="6" destOrd="0" parTransId="{1BE2C215-2BA3-42F0-BA0A-F74FAF5B5C6D}" sibTransId="{805DAAC8-5450-4DED-866F-8A0EDD443943}"/>
    <dgm:cxn modelId="{B08D2D4E-5C83-4B51-9B37-E4FCE19B551C}" type="presOf" srcId="{3B271785-4F83-4476-9D4E-79B1809722EF}" destId="{A1BABE4F-C34E-4F83-AE31-41326A3D56EA}" srcOrd="0" destOrd="0" presId="urn:microsoft.com/office/officeart/2005/8/layout/default"/>
    <dgm:cxn modelId="{D5CE1226-27B3-4365-B118-EA53CCD61E02}" srcId="{3176713D-DF90-4843-AFB4-AEBB8294B532}" destId="{D2D0F6E2-4529-4F6F-B46D-3B0E5EA64C1A}" srcOrd="5" destOrd="0" parTransId="{E6EBCA60-8CC5-455E-ABE9-44C075BE066A}" sibTransId="{D7A4CD88-6BD2-48A0-8CA6-282D93BD581E}"/>
    <dgm:cxn modelId="{4E3A143F-6AC2-42A1-A7EB-C723513ACB67}" type="presOf" srcId="{87A7ABE4-56A0-4000-8D93-2BDCDDF765D3}" destId="{8C4479A9-0F20-4431-913D-CFF8B02438BC}" srcOrd="0" destOrd="0" presId="urn:microsoft.com/office/officeart/2005/8/layout/default"/>
    <dgm:cxn modelId="{DFC88357-7978-4DDD-8B82-D65BBD91D978}" type="presOf" srcId="{131641B0-6878-4902-8029-3A8753AFC549}" destId="{D47850E7-FE54-4C85-AF7A-B1B0E01E68FB}" srcOrd="0" destOrd="0" presId="urn:microsoft.com/office/officeart/2005/8/layout/default"/>
    <dgm:cxn modelId="{335A65B9-B32E-4178-8893-F0AC83BB8651}" srcId="{3176713D-DF90-4843-AFB4-AEBB8294B532}" destId="{68D5FDF2-2BF1-4AF8-A7E5-DF6FA096F777}" srcOrd="11" destOrd="0" parTransId="{79F954FF-50CD-45B4-9D2F-13CA94E24BDC}" sibTransId="{7B1DE442-18D2-4077-A237-0A7574ADA214}"/>
    <dgm:cxn modelId="{FFD0E950-3052-4A78-9518-09C8181379EF}" srcId="{3176713D-DF90-4843-AFB4-AEBB8294B532}" destId="{444C34FF-1699-4293-89FE-D13DCB8DB3E2}" srcOrd="8" destOrd="0" parTransId="{09551C8F-79F8-4D95-BAF1-61ACA98D07F7}" sibTransId="{DEE4098F-FED5-4156-8A2A-576363CFA1F6}"/>
    <dgm:cxn modelId="{B226E2AE-1A57-4031-9FFF-323DA60A30A2}" type="presOf" srcId="{E4422CE1-7BD8-473B-A291-8B2938323A14}" destId="{5A012419-C7A7-43F3-B1FB-B72E4354F521}" srcOrd="0" destOrd="0" presId="urn:microsoft.com/office/officeart/2005/8/layout/default"/>
    <dgm:cxn modelId="{049AF5E3-21E9-4FCD-8582-FCC2D19B6FEF}" srcId="{3176713D-DF90-4843-AFB4-AEBB8294B532}" destId="{E1BB454B-DA85-470D-9155-2C5E48249711}" srcOrd="0" destOrd="0" parTransId="{16F4CFF3-E40C-4056-8D67-4818E9438289}" sibTransId="{853AAF87-DE9F-4204-8CB0-B6AE71673363}"/>
    <dgm:cxn modelId="{F92145C8-5DB9-48C2-AB77-7E282AAD23D1}" srcId="{3176713D-DF90-4843-AFB4-AEBB8294B532}" destId="{AB3C8277-A97C-45A3-AF73-EACEA1B1999E}" srcOrd="4" destOrd="0" parTransId="{81B1CFAF-4CD4-4065-95FC-EB541A2386ED}" sibTransId="{A19A4AE8-8043-45FC-9481-384C50F1E8D2}"/>
    <dgm:cxn modelId="{54325704-A120-4AB0-A568-E3F9587EF88D}" type="presOf" srcId="{E1BB454B-DA85-470D-9155-2C5E48249711}" destId="{515AC338-65BA-4340-B8D6-B15F924DC1F2}" srcOrd="0" destOrd="0" presId="urn:microsoft.com/office/officeart/2005/8/layout/default"/>
    <dgm:cxn modelId="{CE9169B0-0028-4A00-91B3-E9E310F97FAA}" type="presOf" srcId="{07F2B57E-B516-4649-9714-52122C10E67A}" destId="{30E00129-1F76-4C95-83D9-76D842D2AB06}" srcOrd="0" destOrd="0" presId="urn:microsoft.com/office/officeart/2005/8/layout/default"/>
    <dgm:cxn modelId="{B44FBB3E-A17D-479D-8B10-235D3157AEF3}" type="presOf" srcId="{3176713D-DF90-4843-AFB4-AEBB8294B532}" destId="{A29956FB-27B2-4E2F-A53A-3903C95E5D1B}" srcOrd="0" destOrd="0" presId="urn:microsoft.com/office/officeart/2005/8/layout/default"/>
    <dgm:cxn modelId="{5C51AEFE-5955-4CCB-A32D-049C33E8AECE}" srcId="{3176713D-DF90-4843-AFB4-AEBB8294B532}" destId="{E4422CE1-7BD8-473B-A291-8B2938323A14}" srcOrd="9" destOrd="0" parTransId="{B15643A4-FFA2-4009-A07A-1044A239F5DD}" sibTransId="{4232BD57-7147-44CC-AB9B-2C7EAAE46474}"/>
    <dgm:cxn modelId="{F6E52C59-FF3E-464C-BA0E-63D8350D67B3}" srcId="{3176713D-DF90-4843-AFB4-AEBB8294B532}" destId="{131641B0-6878-4902-8029-3A8753AFC549}" srcOrd="12" destOrd="0" parTransId="{ED04561F-3D57-423E-9DA9-30820617C738}" sibTransId="{7F8E5825-1D6C-4A9D-B9AE-ED9ED0516FC7}"/>
    <dgm:cxn modelId="{55E38931-E5CB-4E54-B8DB-80527C715989}" srcId="{3176713D-DF90-4843-AFB4-AEBB8294B532}" destId="{87A7ABE4-56A0-4000-8D93-2BDCDDF765D3}" srcOrd="3" destOrd="0" parTransId="{B72BD711-D3D7-4B59-B1D2-76F670FA63BA}" sibTransId="{2BA1B003-1E18-44B1-88AD-CB7412AC5571}"/>
    <dgm:cxn modelId="{42DEEDCF-E376-4753-B24A-43756C10B1D1}" srcId="{3176713D-DF90-4843-AFB4-AEBB8294B532}" destId="{07F2B57E-B516-4649-9714-52122C10E67A}" srcOrd="2" destOrd="0" parTransId="{A6BA4648-896F-4155-A150-6E8739668F9B}" sibTransId="{D0A63E46-D2F1-4875-A349-83785BF5FACB}"/>
    <dgm:cxn modelId="{8CE00807-6EFD-4981-BC66-D849470B2E78}" srcId="{3176713D-DF90-4843-AFB4-AEBB8294B532}" destId="{15E493BC-5715-478D-B36B-6E53BFD2B118}" srcOrd="7" destOrd="0" parTransId="{547BAF06-241F-4A6A-A50C-D109A966BC4B}" sibTransId="{5C76396F-32B8-422A-BCD9-BC74271E13C7}"/>
    <dgm:cxn modelId="{731355B6-9959-4807-8F62-01D13C1D01B3}" type="presOf" srcId="{AB3C8277-A97C-45A3-AF73-EACEA1B1999E}" destId="{7FF85C9F-91F1-4E47-8028-6F3AE520A87B}" srcOrd="0" destOrd="0" presId="urn:microsoft.com/office/officeart/2005/8/layout/default"/>
    <dgm:cxn modelId="{06C47A7C-1A27-459C-86DF-99E97FE626FD}" type="presOf" srcId="{68D5FDF2-2BF1-4AF8-A7E5-DF6FA096F777}" destId="{58EC3B2D-3B91-406C-902B-4F753E99DB4B}" srcOrd="0" destOrd="0" presId="urn:microsoft.com/office/officeart/2005/8/layout/default"/>
    <dgm:cxn modelId="{DA63BF8A-ACF7-4692-A4B1-B8B62A1C365D}" type="presOf" srcId="{F202D951-E774-44E4-A9A6-222D1A9B9A99}" destId="{4126031A-4A48-4CC9-B5CF-FE2809890E75}" srcOrd="0" destOrd="0" presId="urn:microsoft.com/office/officeart/2005/8/layout/default"/>
    <dgm:cxn modelId="{D18EA484-C457-4BEA-97F0-8BBD0BB81D08}" type="presOf" srcId="{15E493BC-5715-478D-B36B-6E53BFD2B118}" destId="{A7E55F0B-8522-443A-AE80-14B6AD709309}" srcOrd="0" destOrd="0" presId="urn:microsoft.com/office/officeart/2005/8/layout/default"/>
    <dgm:cxn modelId="{21FBB7B3-A14A-49FE-BC82-962877DA9B46}" type="presOf" srcId="{444C34FF-1699-4293-89FE-D13DCB8DB3E2}" destId="{44B8060F-FA74-46AD-93AC-942783C34598}" srcOrd="0" destOrd="0" presId="urn:microsoft.com/office/officeart/2005/8/layout/default"/>
    <dgm:cxn modelId="{F25D9C3E-CE62-4E27-9C91-969817D589B3}" type="presOf" srcId="{1DCE2706-0A7E-4138-96AC-F32CC48B19F9}" destId="{F00D01A3-4DF8-491F-8D4C-E14E73406478}" srcOrd="0" destOrd="0" presId="urn:microsoft.com/office/officeart/2005/8/layout/default"/>
    <dgm:cxn modelId="{5D0B42EE-5125-4B7C-AEA9-BFA0173136AC}" type="presParOf" srcId="{A29956FB-27B2-4E2F-A53A-3903C95E5D1B}" destId="{515AC338-65BA-4340-B8D6-B15F924DC1F2}" srcOrd="0" destOrd="0" presId="urn:microsoft.com/office/officeart/2005/8/layout/default"/>
    <dgm:cxn modelId="{2244322A-C78F-4399-96EE-173EDD3C4630}" type="presParOf" srcId="{A29956FB-27B2-4E2F-A53A-3903C95E5D1B}" destId="{72615033-99A0-4077-9DC3-E45925FA9769}" srcOrd="1" destOrd="0" presId="urn:microsoft.com/office/officeart/2005/8/layout/default"/>
    <dgm:cxn modelId="{F4EDBDE1-96BB-4485-8865-CE9F4B117EC0}" type="presParOf" srcId="{A29956FB-27B2-4E2F-A53A-3903C95E5D1B}" destId="{F00D01A3-4DF8-491F-8D4C-E14E73406478}" srcOrd="2" destOrd="0" presId="urn:microsoft.com/office/officeart/2005/8/layout/default"/>
    <dgm:cxn modelId="{1CD4CCAF-4610-4B3E-8208-DC6E3A62B352}" type="presParOf" srcId="{A29956FB-27B2-4E2F-A53A-3903C95E5D1B}" destId="{B8E60BDA-376E-47C0-8566-2A2383CCF15B}" srcOrd="3" destOrd="0" presId="urn:microsoft.com/office/officeart/2005/8/layout/default"/>
    <dgm:cxn modelId="{16A98C83-BF5D-44EE-BE5A-0A91468A544F}" type="presParOf" srcId="{A29956FB-27B2-4E2F-A53A-3903C95E5D1B}" destId="{30E00129-1F76-4C95-83D9-76D842D2AB06}" srcOrd="4" destOrd="0" presId="urn:microsoft.com/office/officeart/2005/8/layout/default"/>
    <dgm:cxn modelId="{C54188F7-428A-4FF8-8CC8-F9A44C916AEC}" type="presParOf" srcId="{A29956FB-27B2-4E2F-A53A-3903C95E5D1B}" destId="{44D5E94C-2E8C-46B4-A987-D2EA0D07CB9C}" srcOrd="5" destOrd="0" presId="urn:microsoft.com/office/officeart/2005/8/layout/default"/>
    <dgm:cxn modelId="{6D29B727-9BF3-48D0-92AE-2B53878E7FD2}" type="presParOf" srcId="{A29956FB-27B2-4E2F-A53A-3903C95E5D1B}" destId="{8C4479A9-0F20-4431-913D-CFF8B02438BC}" srcOrd="6" destOrd="0" presId="urn:microsoft.com/office/officeart/2005/8/layout/default"/>
    <dgm:cxn modelId="{1155C89E-CFCC-4361-B22D-FE913B891423}" type="presParOf" srcId="{A29956FB-27B2-4E2F-A53A-3903C95E5D1B}" destId="{479B7194-D8D5-4C78-AEE5-4493F766C7B3}" srcOrd="7" destOrd="0" presId="urn:microsoft.com/office/officeart/2005/8/layout/default"/>
    <dgm:cxn modelId="{0EC9DB3A-CCC1-4ABD-B9B6-7E215F1F2F1F}" type="presParOf" srcId="{A29956FB-27B2-4E2F-A53A-3903C95E5D1B}" destId="{7FF85C9F-91F1-4E47-8028-6F3AE520A87B}" srcOrd="8" destOrd="0" presId="urn:microsoft.com/office/officeart/2005/8/layout/default"/>
    <dgm:cxn modelId="{E18257FB-9012-4F90-A4DB-D6A4DC8739AF}" type="presParOf" srcId="{A29956FB-27B2-4E2F-A53A-3903C95E5D1B}" destId="{617BE942-5F5D-4CB0-A269-C11CE70F1349}" srcOrd="9" destOrd="0" presId="urn:microsoft.com/office/officeart/2005/8/layout/default"/>
    <dgm:cxn modelId="{006E3638-8CFE-4A2D-84AB-179CA13B11D0}" type="presParOf" srcId="{A29956FB-27B2-4E2F-A53A-3903C95E5D1B}" destId="{A85BE702-2C89-4C47-84D1-F26E3421F3D7}" srcOrd="10" destOrd="0" presId="urn:microsoft.com/office/officeart/2005/8/layout/default"/>
    <dgm:cxn modelId="{C804238A-864D-4055-8D11-51413E9A298C}" type="presParOf" srcId="{A29956FB-27B2-4E2F-A53A-3903C95E5D1B}" destId="{883D65C0-EFC0-4DB9-8253-BADA865F151F}" srcOrd="11" destOrd="0" presId="urn:microsoft.com/office/officeart/2005/8/layout/default"/>
    <dgm:cxn modelId="{62279BA9-C57B-409A-8EC2-6BB6CD0F8EE0}" type="presParOf" srcId="{A29956FB-27B2-4E2F-A53A-3903C95E5D1B}" destId="{4126031A-4A48-4CC9-B5CF-FE2809890E75}" srcOrd="12" destOrd="0" presId="urn:microsoft.com/office/officeart/2005/8/layout/default"/>
    <dgm:cxn modelId="{E7BB4C67-A2F6-4D06-8D70-F3343ED3C6FD}" type="presParOf" srcId="{A29956FB-27B2-4E2F-A53A-3903C95E5D1B}" destId="{47E80BAE-F528-4A1E-BFBF-A25BE919B889}" srcOrd="13" destOrd="0" presId="urn:microsoft.com/office/officeart/2005/8/layout/default"/>
    <dgm:cxn modelId="{C87A3613-7998-4DCF-88E1-F1DD8F47813A}" type="presParOf" srcId="{A29956FB-27B2-4E2F-A53A-3903C95E5D1B}" destId="{A7E55F0B-8522-443A-AE80-14B6AD709309}" srcOrd="14" destOrd="0" presId="urn:microsoft.com/office/officeart/2005/8/layout/default"/>
    <dgm:cxn modelId="{41366475-161F-4010-8CB5-A7C988091D9A}" type="presParOf" srcId="{A29956FB-27B2-4E2F-A53A-3903C95E5D1B}" destId="{85E4FB8F-9D7B-4D8C-BD8F-B0FF8E561A10}" srcOrd="15" destOrd="0" presId="urn:microsoft.com/office/officeart/2005/8/layout/default"/>
    <dgm:cxn modelId="{1C847A9A-07D7-4469-8A6D-F6B4FD0CE2E9}" type="presParOf" srcId="{A29956FB-27B2-4E2F-A53A-3903C95E5D1B}" destId="{44B8060F-FA74-46AD-93AC-942783C34598}" srcOrd="16" destOrd="0" presId="urn:microsoft.com/office/officeart/2005/8/layout/default"/>
    <dgm:cxn modelId="{C87FD290-83AF-48B3-8701-86A2B5ED64C2}" type="presParOf" srcId="{A29956FB-27B2-4E2F-A53A-3903C95E5D1B}" destId="{E395E221-8A4C-4AC8-8A97-F4FB761EF8EA}" srcOrd="17" destOrd="0" presId="urn:microsoft.com/office/officeart/2005/8/layout/default"/>
    <dgm:cxn modelId="{3CC824A7-DA5B-4A1B-BD81-1AB76A50C957}" type="presParOf" srcId="{A29956FB-27B2-4E2F-A53A-3903C95E5D1B}" destId="{5A012419-C7A7-43F3-B1FB-B72E4354F521}" srcOrd="18" destOrd="0" presId="urn:microsoft.com/office/officeart/2005/8/layout/default"/>
    <dgm:cxn modelId="{D8DC2B55-A85D-4EC8-ABBA-2B5F91165496}" type="presParOf" srcId="{A29956FB-27B2-4E2F-A53A-3903C95E5D1B}" destId="{41369E70-40A8-4874-ABDE-4EC572BF86D5}" srcOrd="19" destOrd="0" presId="urn:microsoft.com/office/officeart/2005/8/layout/default"/>
    <dgm:cxn modelId="{E778CF3B-9220-49C4-B0CC-CD0B3C70B81B}" type="presParOf" srcId="{A29956FB-27B2-4E2F-A53A-3903C95E5D1B}" destId="{A1BABE4F-C34E-4F83-AE31-41326A3D56EA}" srcOrd="20" destOrd="0" presId="urn:microsoft.com/office/officeart/2005/8/layout/default"/>
    <dgm:cxn modelId="{758B738A-0881-478D-ADB2-50BFD0E7A130}" type="presParOf" srcId="{A29956FB-27B2-4E2F-A53A-3903C95E5D1B}" destId="{B5B94C7F-4326-4F30-91BA-9922D398AD43}" srcOrd="21" destOrd="0" presId="urn:microsoft.com/office/officeart/2005/8/layout/default"/>
    <dgm:cxn modelId="{3A92FFFB-5F34-4EC7-BC20-2C1B61819764}" type="presParOf" srcId="{A29956FB-27B2-4E2F-A53A-3903C95E5D1B}" destId="{58EC3B2D-3B91-406C-902B-4F753E99DB4B}" srcOrd="22" destOrd="0" presId="urn:microsoft.com/office/officeart/2005/8/layout/default"/>
    <dgm:cxn modelId="{B9AD5EBF-FCDC-4F1A-8317-1EE6BFB41907}" type="presParOf" srcId="{A29956FB-27B2-4E2F-A53A-3903C95E5D1B}" destId="{E683F490-35C7-4075-8AD9-E4F06F66CCD4}" srcOrd="23" destOrd="0" presId="urn:microsoft.com/office/officeart/2005/8/layout/default"/>
    <dgm:cxn modelId="{D893027E-C3BD-4EDD-9B91-C0E76C76AB1B}" type="presParOf" srcId="{A29956FB-27B2-4E2F-A53A-3903C95E5D1B}" destId="{D47850E7-FE54-4C85-AF7A-B1B0E01E68FB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5F0ECF-4A25-4B56-B39F-68388DE9C15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0F49EC12-BFC6-4CF8-8192-B279BCFA00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Tier 2 Implementation</a:t>
          </a:r>
          <a:endParaRPr lang="en-US" b="1">
            <a:latin typeface="Century Gothic"/>
          </a:endParaRPr>
        </a:p>
      </dgm:t>
    </dgm:pt>
    <dgm:pt modelId="{109E5725-127F-48D1-BEA7-D5C1FA3FCD8B}" type="parTrans" cxnId="{751C4ADB-5AF8-4054-AF4A-94E238AD9BC5}">
      <dgm:prSet/>
      <dgm:spPr/>
      <dgm:t>
        <a:bodyPr/>
        <a:lstStyle/>
        <a:p>
          <a:endParaRPr lang="en-US"/>
        </a:p>
      </dgm:t>
    </dgm:pt>
    <dgm:pt modelId="{CA04B17E-F098-4DE6-BEB5-679DBDFDF90B}" type="sibTrans" cxnId="{751C4ADB-5AF8-4054-AF4A-94E238AD9BC5}">
      <dgm:prSet/>
      <dgm:spPr/>
      <dgm:t>
        <a:bodyPr/>
        <a:lstStyle/>
        <a:p>
          <a:endParaRPr lang="en-US"/>
        </a:p>
      </dgm:t>
    </dgm:pt>
    <dgm:pt modelId="{0A06205B-6B1E-42C8-B0C3-697FBACB25B2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 Light"/>
              <a:cs typeface="Calibri Light"/>
            </a:rPr>
            <a:t>CICO Mentorship Program</a:t>
          </a:r>
        </a:p>
      </dgm:t>
    </dgm:pt>
    <dgm:pt modelId="{9B76C50C-C1A2-4DBC-855F-224385E7AA8A}" type="parTrans" cxnId="{F3777DDA-0474-4102-BAA2-80C81C8131B6}">
      <dgm:prSet/>
      <dgm:spPr/>
    </dgm:pt>
    <dgm:pt modelId="{BE77001A-2F02-4B21-B131-98C61323A8A7}" type="sibTrans" cxnId="{F3777DDA-0474-4102-BAA2-80C81C8131B6}">
      <dgm:prSet/>
      <dgm:spPr/>
    </dgm:pt>
    <dgm:pt modelId="{00D62FD5-121E-4292-AA49-B2C1671E6396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b="1">
              <a:latin typeface="Calibri Light"/>
              <a:cs typeface="Calibri Light"/>
            </a:rPr>
            <a:t>Behavior Expectation Videos</a:t>
          </a:r>
        </a:p>
      </dgm:t>
    </dgm:pt>
    <dgm:pt modelId="{5DF7F29C-9BD3-4390-8B86-1160A40374B0}" type="parTrans" cxnId="{19EE11DA-7EF3-42E7-9E79-50EE75F6B59D}">
      <dgm:prSet/>
      <dgm:spPr/>
    </dgm:pt>
    <dgm:pt modelId="{68E9798D-F2B9-4B92-899A-7CC8993EAF52}" type="sibTrans" cxnId="{19EE11DA-7EF3-42E7-9E79-50EE75F6B59D}">
      <dgm:prSet/>
      <dgm:spPr/>
    </dgm:pt>
    <dgm:pt modelId="{A2643EC1-E0BC-47BB-9CCC-88DA37133735}" type="pres">
      <dgm:prSet presAssocID="{475F0ECF-4A25-4B56-B39F-68388DE9C15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69C3A1-126D-4E4B-A5B2-8A0EF2F7DA00}" type="pres">
      <dgm:prSet presAssocID="{0F49EC12-BFC6-4CF8-8192-B279BCFA00E6}" presName="compNode" presStyleCnt="0"/>
      <dgm:spPr/>
    </dgm:pt>
    <dgm:pt modelId="{00600BE8-2D82-4C28-9CDF-FDA59058E8E3}" type="pres">
      <dgm:prSet presAssocID="{0F49EC12-BFC6-4CF8-8192-B279BCFA00E6}" presName="bgRect" presStyleLbl="bgShp" presStyleIdx="0" presStyleCnt="3"/>
      <dgm:spPr/>
    </dgm:pt>
    <dgm:pt modelId="{725FF39F-6A25-4269-B099-43A6F406FD52}" type="pres">
      <dgm:prSet presAssocID="{0F49EC12-BFC6-4CF8-8192-B279BCFA00E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1EB6ED9-F06E-4554-AEC4-AA0A695D0C22}" type="pres">
      <dgm:prSet presAssocID="{0F49EC12-BFC6-4CF8-8192-B279BCFA00E6}" presName="spaceRect" presStyleCnt="0"/>
      <dgm:spPr/>
    </dgm:pt>
    <dgm:pt modelId="{849C2ED9-83B7-43ED-9195-327382B8B978}" type="pres">
      <dgm:prSet presAssocID="{0F49EC12-BFC6-4CF8-8192-B279BCFA00E6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C0C59E0-2376-4A91-9AC3-105F6BF56330}" type="pres">
      <dgm:prSet presAssocID="{CA04B17E-F098-4DE6-BEB5-679DBDFDF90B}" presName="sibTrans" presStyleCnt="0"/>
      <dgm:spPr/>
    </dgm:pt>
    <dgm:pt modelId="{45D8F7EC-3489-4352-8667-5158CD0A60CF}" type="pres">
      <dgm:prSet presAssocID="{0A06205B-6B1E-42C8-B0C3-697FBACB25B2}" presName="compNode" presStyleCnt="0"/>
      <dgm:spPr/>
    </dgm:pt>
    <dgm:pt modelId="{D6CBCA44-D6FF-42AF-9737-F53B3D17BB7A}" type="pres">
      <dgm:prSet presAssocID="{0A06205B-6B1E-42C8-B0C3-697FBACB25B2}" presName="bgRect" presStyleLbl="bgShp" presStyleIdx="1" presStyleCnt="3"/>
      <dgm:spPr/>
    </dgm:pt>
    <dgm:pt modelId="{833FB90F-34F9-4FD7-B4D0-4EAFA60E5B9E}" type="pres">
      <dgm:prSet presAssocID="{0A06205B-6B1E-42C8-B0C3-697FBACB25B2}" presName="iconRect" presStyleLbl="node1" presStyleIdx="1" presStyleCnt="3"/>
      <dgm:spPr/>
    </dgm:pt>
    <dgm:pt modelId="{9E858567-9235-4F52-9177-05697531B69B}" type="pres">
      <dgm:prSet presAssocID="{0A06205B-6B1E-42C8-B0C3-697FBACB25B2}" presName="spaceRect" presStyleCnt="0"/>
      <dgm:spPr/>
    </dgm:pt>
    <dgm:pt modelId="{5F5F4422-4758-4B2F-9BC5-43688733FDE2}" type="pres">
      <dgm:prSet presAssocID="{0A06205B-6B1E-42C8-B0C3-697FBACB25B2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8821F8D-57FA-4A48-8E6D-DE200741C9F4}" type="pres">
      <dgm:prSet presAssocID="{BE77001A-2F02-4B21-B131-98C61323A8A7}" presName="sibTrans" presStyleCnt="0"/>
      <dgm:spPr/>
    </dgm:pt>
    <dgm:pt modelId="{E77C4542-1F7A-4A4A-83CF-3256DAC88B38}" type="pres">
      <dgm:prSet presAssocID="{00D62FD5-121E-4292-AA49-B2C1671E6396}" presName="compNode" presStyleCnt="0"/>
      <dgm:spPr/>
    </dgm:pt>
    <dgm:pt modelId="{EE286804-39C7-4ABC-AC7E-183891C6E0C7}" type="pres">
      <dgm:prSet presAssocID="{00D62FD5-121E-4292-AA49-B2C1671E6396}" presName="bgRect" presStyleLbl="bgShp" presStyleIdx="2" presStyleCnt="3"/>
      <dgm:spPr/>
    </dgm:pt>
    <dgm:pt modelId="{9A117DB5-9653-492B-B989-A07021C657F3}" type="pres">
      <dgm:prSet presAssocID="{00D62FD5-121E-4292-AA49-B2C1671E6396}" presName="iconRect" presStyleLbl="node1" presStyleIdx="2" presStyleCnt="3"/>
      <dgm:spPr/>
    </dgm:pt>
    <dgm:pt modelId="{AD542077-92B3-41D0-85AC-41BA3616F384}" type="pres">
      <dgm:prSet presAssocID="{00D62FD5-121E-4292-AA49-B2C1671E6396}" presName="spaceRect" presStyleCnt="0"/>
      <dgm:spPr/>
    </dgm:pt>
    <dgm:pt modelId="{355249ED-729C-4BD5-83A2-0C702A311F61}" type="pres">
      <dgm:prSet presAssocID="{00D62FD5-121E-4292-AA49-B2C1671E6396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717997A3-FF15-4E79-89E5-10CFECF2463D}" type="presOf" srcId="{0A06205B-6B1E-42C8-B0C3-697FBACB25B2}" destId="{5F5F4422-4758-4B2F-9BC5-43688733FDE2}" srcOrd="0" destOrd="0" presId="urn:microsoft.com/office/officeart/2018/2/layout/IconVerticalSolidList"/>
    <dgm:cxn modelId="{513CC6A0-6D01-4EF1-9897-9BF0A5036801}" type="presOf" srcId="{0F49EC12-BFC6-4CF8-8192-B279BCFA00E6}" destId="{849C2ED9-83B7-43ED-9195-327382B8B978}" srcOrd="0" destOrd="0" presId="urn:microsoft.com/office/officeart/2018/2/layout/IconVerticalSolidList"/>
    <dgm:cxn modelId="{F3777DDA-0474-4102-BAA2-80C81C8131B6}" srcId="{475F0ECF-4A25-4B56-B39F-68388DE9C15E}" destId="{0A06205B-6B1E-42C8-B0C3-697FBACB25B2}" srcOrd="1" destOrd="0" parTransId="{9B76C50C-C1A2-4DBC-855F-224385E7AA8A}" sibTransId="{BE77001A-2F02-4B21-B131-98C61323A8A7}"/>
    <dgm:cxn modelId="{10EA3E60-A20B-43F1-9771-BDEEEE7C3C61}" type="presOf" srcId="{00D62FD5-121E-4292-AA49-B2C1671E6396}" destId="{355249ED-729C-4BD5-83A2-0C702A311F61}" srcOrd="0" destOrd="0" presId="urn:microsoft.com/office/officeart/2018/2/layout/IconVerticalSolidList"/>
    <dgm:cxn modelId="{751C4ADB-5AF8-4054-AF4A-94E238AD9BC5}" srcId="{475F0ECF-4A25-4B56-B39F-68388DE9C15E}" destId="{0F49EC12-BFC6-4CF8-8192-B279BCFA00E6}" srcOrd="0" destOrd="0" parTransId="{109E5725-127F-48D1-BEA7-D5C1FA3FCD8B}" sibTransId="{CA04B17E-F098-4DE6-BEB5-679DBDFDF90B}"/>
    <dgm:cxn modelId="{E3CC22E7-5723-4015-9C26-B5ADA11752BE}" type="presOf" srcId="{475F0ECF-4A25-4B56-B39F-68388DE9C15E}" destId="{A2643EC1-E0BC-47BB-9CCC-88DA37133735}" srcOrd="0" destOrd="0" presId="urn:microsoft.com/office/officeart/2018/2/layout/IconVerticalSolidList"/>
    <dgm:cxn modelId="{19EE11DA-7EF3-42E7-9E79-50EE75F6B59D}" srcId="{475F0ECF-4A25-4B56-B39F-68388DE9C15E}" destId="{00D62FD5-121E-4292-AA49-B2C1671E6396}" srcOrd="2" destOrd="0" parTransId="{5DF7F29C-9BD3-4390-8B86-1160A40374B0}" sibTransId="{68E9798D-F2B9-4B92-899A-7CC8993EAF52}"/>
    <dgm:cxn modelId="{540B999A-7652-4976-B0EA-696F214F74DF}" type="presParOf" srcId="{A2643EC1-E0BC-47BB-9CCC-88DA37133735}" destId="{C069C3A1-126D-4E4B-A5B2-8A0EF2F7DA00}" srcOrd="0" destOrd="0" presId="urn:microsoft.com/office/officeart/2018/2/layout/IconVerticalSolidList"/>
    <dgm:cxn modelId="{0316F72C-A204-4387-8550-5EA0C6B4C51C}" type="presParOf" srcId="{C069C3A1-126D-4E4B-A5B2-8A0EF2F7DA00}" destId="{00600BE8-2D82-4C28-9CDF-FDA59058E8E3}" srcOrd="0" destOrd="0" presId="urn:microsoft.com/office/officeart/2018/2/layout/IconVerticalSolidList"/>
    <dgm:cxn modelId="{9B74603F-4136-4105-BE8A-F538E3069BA9}" type="presParOf" srcId="{C069C3A1-126D-4E4B-A5B2-8A0EF2F7DA00}" destId="{725FF39F-6A25-4269-B099-43A6F406FD52}" srcOrd="1" destOrd="0" presId="urn:microsoft.com/office/officeart/2018/2/layout/IconVerticalSolidList"/>
    <dgm:cxn modelId="{B0643485-A050-427E-8EC9-DFCF45820774}" type="presParOf" srcId="{C069C3A1-126D-4E4B-A5B2-8A0EF2F7DA00}" destId="{71EB6ED9-F06E-4554-AEC4-AA0A695D0C22}" srcOrd="2" destOrd="0" presId="urn:microsoft.com/office/officeart/2018/2/layout/IconVerticalSolidList"/>
    <dgm:cxn modelId="{46991B02-82D0-4B62-B8A2-8F7676CC87CC}" type="presParOf" srcId="{C069C3A1-126D-4E4B-A5B2-8A0EF2F7DA00}" destId="{849C2ED9-83B7-43ED-9195-327382B8B978}" srcOrd="3" destOrd="0" presId="urn:microsoft.com/office/officeart/2018/2/layout/IconVerticalSolidList"/>
    <dgm:cxn modelId="{B4234D5E-FD9B-4C76-91F6-5A05E2262C2C}" type="presParOf" srcId="{A2643EC1-E0BC-47BB-9CCC-88DA37133735}" destId="{9C0C59E0-2376-4A91-9AC3-105F6BF56330}" srcOrd="1" destOrd="0" presId="urn:microsoft.com/office/officeart/2018/2/layout/IconVerticalSolidList"/>
    <dgm:cxn modelId="{F7AD072B-53D0-401A-976B-A956774AF964}" type="presParOf" srcId="{A2643EC1-E0BC-47BB-9CCC-88DA37133735}" destId="{45D8F7EC-3489-4352-8667-5158CD0A60CF}" srcOrd="2" destOrd="0" presId="urn:microsoft.com/office/officeart/2018/2/layout/IconVerticalSolidList"/>
    <dgm:cxn modelId="{29B3AFAE-9676-41F7-B5A4-8AADD70F396B}" type="presParOf" srcId="{45D8F7EC-3489-4352-8667-5158CD0A60CF}" destId="{D6CBCA44-D6FF-42AF-9737-F53B3D17BB7A}" srcOrd="0" destOrd="0" presId="urn:microsoft.com/office/officeart/2018/2/layout/IconVerticalSolidList"/>
    <dgm:cxn modelId="{E96D16CE-8471-4D7E-A245-71B6C7144623}" type="presParOf" srcId="{45D8F7EC-3489-4352-8667-5158CD0A60CF}" destId="{833FB90F-34F9-4FD7-B4D0-4EAFA60E5B9E}" srcOrd="1" destOrd="0" presId="urn:microsoft.com/office/officeart/2018/2/layout/IconVerticalSolidList"/>
    <dgm:cxn modelId="{E824DBDB-7ED7-48FE-A8EF-EA2017BA952A}" type="presParOf" srcId="{45D8F7EC-3489-4352-8667-5158CD0A60CF}" destId="{9E858567-9235-4F52-9177-05697531B69B}" srcOrd="2" destOrd="0" presId="urn:microsoft.com/office/officeart/2018/2/layout/IconVerticalSolidList"/>
    <dgm:cxn modelId="{2036EEB4-8F98-4264-ACEB-571B5A2781CB}" type="presParOf" srcId="{45D8F7EC-3489-4352-8667-5158CD0A60CF}" destId="{5F5F4422-4758-4B2F-9BC5-43688733FDE2}" srcOrd="3" destOrd="0" presId="urn:microsoft.com/office/officeart/2018/2/layout/IconVerticalSolidList"/>
    <dgm:cxn modelId="{630617F4-5D4F-47A8-B0A8-76C0B63539F1}" type="presParOf" srcId="{A2643EC1-E0BC-47BB-9CCC-88DA37133735}" destId="{88821F8D-57FA-4A48-8E6D-DE200741C9F4}" srcOrd="3" destOrd="0" presId="urn:microsoft.com/office/officeart/2018/2/layout/IconVerticalSolidList"/>
    <dgm:cxn modelId="{1BF38096-B9EA-475C-B364-4EFD95362B17}" type="presParOf" srcId="{A2643EC1-E0BC-47BB-9CCC-88DA37133735}" destId="{E77C4542-1F7A-4A4A-83CF-3256DAC88B38}" srcOrd="4" destOrd="0" presId="urn:microsoft.com/office/officeart/2018/2/layout/IconVerticalSolidList"/>
    <dgm:cxn modelId="{84BF003B-7D14-472D-A787-D067D4D5F162}" type="presParOf" srcId="{E77C4542-1F7A-4A4A-83CF-3256DAC88B38}" destId="{EE286804-39C7-4ABC-AC7E-183891C6E0C7}" srcOrd="0" destOrd="0" presId="urn:microsoft.com/office/officeart/2018/2/layout/IconVerticalSolidList"/>
    <dgm:cxn modelId="{1E3C0571-D722-4410-82E4-6991ABF3CDF0}" type="presParOf" srcId="{E77C4542-1F7A-4A4A-83CF-3256DAC88B38}" destId="{9A117DB5-9653-492B-B989-A07021C657F3}" srcOrd="1" destOrd="0" presId="urn:microsoft.com/office/officeart/2018/2/layout/IconVerticalSolidList"/>
    <dgm:cxn modelId="{4146F449-9326-4242-972F-536C6D52426A}" type="presParOf" srcId="{E77C4542-1F7A-4A4A-83CF-3256DAC88B38}" destId="{AD542077-92B3-41D0-85AC-41BA3616F384}" srcOrd="2" destOrd="0" presId="urn:microsoft.com/office/officeart/2018/2/layout/IconVerticalSolidList"/>
    <dgm:cxn modelId="{1668199B-B7AE-4CA0-AB3C-636B9FAFED43}" type="presParOf" srcId="{E77C4542-1F7A-4A4A-83CF-3256DAC88B38}" destId="{355249ED-729C-4BD5-83A2-0C702A311F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5135B5-EAE4-4CCA-BE1E-FE8386267297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FE9A2A03-F6DC-46DD-B96C-BE1F48C66C4B}">
      <dgm:prSet/>
      <dgm:spPr/>
      <dgm:t>
        <a:bodyPr/>
        <a:lstStyle/>
        <a:p>
          <a:r>
            <a:rPr lang="en-US" b="1"/>
            <a:t>Additional Supports and Interventions</a:t>
          </a:r>
          <a:endParaRPr lang="en-US" b="1" i="0" u="none" strike="noStrike" cap="none" baseline="0" noProof="0">
            <a:solidFill>
              <a:srgbClr val="010000"/>
            </a:solidFill>
            <a:latin typeface="Calibri Light"/>
            <a:cs typeface="Calibri Light"/>
          </a:endParaRPr>
        </a:p>
      </dgm:t>
    </dgm:pt>
    <dgm:pt modelId="{A11A1118-EC15-423E-9525-FD8537F499E3}" type="parTrans" cxnId="{49650326-B41B-4877-94FC-D43CAD70061F}">
      <dgm:prSet/>
      <dgm:spPr/>
      <dgm:t>
        <a:bodyPr/>
        <a:lstStyle/>
        <a:p>
          <a:endParaRPr lang="en-US"/>
        </a:p>
      </dgm:t>
    </dgm:pt>
    <dgm:pt modelId="{A3185CD6-7A2E-4E41-AA6B-286BA57B7432}" type="sibTrans" cxnId="{49650326-B41B-4877-94FC-D43CAD70061F}">
      <dgm:prSet/>
      <dgm:spPr/>
      <dgm:t>
        <a:bodyPr/>
        <a:lstStyle/>
        <a:p>
          <a:endParaRPr lang="en-US"/>
        </a:p>
      </dgm:t>
    </dgm:pt>
    <dgm:pt modelId="{746B6497-9DF5-4825-8469-8A19B0826F36}">
      <dgm:prSet/>
      <dgm:spPr/>
      <dgm:t>
        <a:bodyPr/>
        <a:lstStyle/>
        <a:p>
          <a:pPr rtl="0"/>
          <a:r>
            <a:rPr lang="en-US" b="1"/>
            <a:t>Videos based </a:t>
          </a:r>
          <a:r>
            <a:rPr lang="en-US" b="1">
              <a:latin typeface="Calibri Light" panose="020F0302020204030204"/>
            </a:rPr>
            <a:t>on our</a:t>
          </a:r>
          <a:r>
            <a:rPr lang="en-US" b="1"/>
            <a:t> highest infractions</a:t>
          </a:r>
        </a:p>
      </dgm:t>
    </dgm:pt>
    <dgm:pt modelId="{D414F78C-9003-45DF-8E2A-90E624965FA6}" type="parTrans" cxnId="{245BBDAD-9827-4EEF-9B1B-02E1CF5029C4}">
      <dgm:prSet/>
      <dgm:spPr/>
      <dgm:t>
        <a:bodyPr/>
        <a:lstStyle/>
        <a:p>
          <a:endParaRPr lang="en-US"/>
        </a:p>
      </dgm:t>
    </dgm:pt>
    <dgm:pt modelId="{8AF833ED-4649-463A-B69C-2C0AAF51F60D}" type="sibTrans" cxnId="{245BBDAD-9827-4EEF-9B1B-02E1CF5029C4}">
      <dgm:prSet/>
      <dgm:spPr/>
      <dgm:t>
        <a:bodyPr/>
        <a:lstStyle/>
        <a:p>
          <a:endParaRPr lang="en-US"/>
        </a:p>
      </dgm:t>
    </dgm:pt>
    <dgm:pt modelId="{B7AB25E4-375C-4334-B468-3355FFA8298C}">
      <dgm:prSet/>
      <dgm:spPr/>
      <dgm:t>
        <a:bodyPr/>
        <a:lstStyle/>
        <a:p>
          <a:r>
            <a:rPr lang="en-US" b="1"/>
            <a:t>Student-produced scenarios on "What To Do and What Not To Do"</a:t>
          </a:r>
        </a:p>
      </dgm:t>
    </dgm:pt>
    <dgm:pt modelId="{C7ADCF62-571D-4C83-BBDC-B0E52D2D60E2}" type="parTrans" cxnId="{A8C25A23-FB98-49F2-92AA-34A01F6BE111}">
      <dgm:prSet/>
      <dgm:spPr/>
      <dgm:t>
        <a:bodyPr/>
        <a:lstStyle/>
        <a:p>
          <a:endParaRPr lang="en-US"/>
        </a:p>
      </dgm:t>
    </dgm:pt>
    <dgm:pt modelId="{E7E5DFD5-F17E-4979-A041-7891E281948A}" type="sibTrans" cxnId="{A8C25A23-FB98-49F2-92AA-34A01F6BE111}">
      <dgm:prSet/>
      <dgm:spPr/>
      <dgm:t>
        <a:bodyPr/>
        <a:lstStyle/>
        <a:p>
          <a:endParaRPr lang="en-US"/>
        </a:p>
      </dgm:t>
    </dgm:pt>
    <dgm:pt modelId="{50D2667E-D135-415F-AAD0-C00851526D75}">
      <dgm:prSet/>
      <dgm:spPr/>
      <dgm:t>
        <a:bodyPr/>
        <a:lstStyle/>
        <a:p>
          <a:pPr rtl="0"/>
          <a:r>
            <a:rPr lang="en-US" b="1"/>
            <a:t>Langston Way PD: </a:t>
          </a:r>
          <a:r>
            <a:rPr lang="en-US" b="1">
              <a:latin typeface="Calibri Light" panose="020F0302020204030204"/>
            </a:rPr>
            <a:t>Starring</a:t>
          </a:r>
          <a:r>
            <a:rPr lang="en-US" b="1"/>
            <a:t> Students, Faculty, Staff</a:t>
          </a:r>
          <a:r>
            <a:rPr lang="en-US" b="1">
              <a:latin typeface="Calibri Light" panose="020F0302020204030204"/>
            </a:rPr>
            <a:t>, and Parents</a:t>
          </a:r>
          <a:endParaRPr lang="en-US" b="1"/>
        </a:p>
      </dgm:t>
    </dgm:pt>
    <dgm:pt modelId="{3A5DFA69-0618-43D7-AB1E-3AF24B4422D8}" type="parTrans" cxnId="{38F822A2-EB76-4B88-A2D4-16FE441E9B26}">
      <dgm:prSet/>
      <dgm:spPr/>
      <dgm:t>
        <a:bodyPr/>
        <a:lstStyle/>
        <a:p>
          <a:endParaRPr lang="en-US"/>
        </a:p>
      </dgm:t>
    </dgm:pt>
    <dgm:pt modelId="{C988CB79-4411-4632-BF7B-13459623E221}" type="sibTrans" cxnId="{38F822A2-EB76-4B88-A2D4-16FE441E9B26}">
      <dgm:prSet/>
      <dgm:spPr/>
      <dgm:t>
        <a:bodyPr/>
        <a:lstStyle/>
        <a:p>
          <a:endParaRPr lang="en-US"/>
        </a:p>
      </dgm:t>
    </dgm:pt>
    <dgm:pt modelId="{CE882C06-1C08-47FE-806A-14FABA157936}" type="pres">
      <dgm:prSet presAssocID="{215135B5-EAE4-4CCA-BE1E-FE83862672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D3DFB1-E714-4CC2-8600-C52BBEE0655A}" type="pres">
      <dgm:prSet presAssocID="{FE9A2A03-F6DC-46DD-B96C-BE1F48C66C4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039218-FA41-4763-9FDC-D891C883EDCC}" type="pres">
      <dgm:prSet presAssocID="{A3185CD6-7A2E-4E41-AA6B-286BA57B7432}" presName="spacer" presStyleCnt="0"/>
      <dgm:spPr/>
    </dgm:pt>
    <dgm:pt modelId="{A3296464-6529-471D-B887-DC8ECDC03141}" type="pres">
      <dgm:prSet presAssocID="{746B6497-9DF5-4825-8469-8A19B0826F3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3F55FB-7EFF-4533-AF3B-BA1D217A61ED}" type="pres">
      <dgm:prSet presAssocID="{8AF833ED-4649-463A-B69C-2C0AAF51F60D}" presName="spacer" presStyleCnt="0"/>
      <dgm:spPr/>
    </dgm:pt>
    <dgm:pt modelId="{C3B7676E-F121-42A5-B7C5-10948B8B949D}" type="pres">
      <dgm:prSet presAssocID="{B7AB25E4-375C-4334-B468-3355FFA8298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B5C90-31E9-47CB-BF4E-95919B96FAEA}" type="pres">
      <dgm:prSet presAssocID="{E7E5DFD5-F17E-4979-A041-7891E281948A}" presName="spacer" presStyleCnt="0"/>
      <dgm:spPr/>
    </dgm:pt>
    <dgm:pt modelId="{F91A31C1-BDD7-4EB9-8F74-DFF1E34B1BE7}" type="pres">
      <dgm:prSet presAssocID="{50D2667E-D135-415F-AAD0-C00851526D7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5BBDAD-9827-4EEF-9B1B-02E1CF5029C4}" srcId="{215135B5-EAE4-4CCA-BE1E-FE8386267297}" destId="{746B6497-9DF5-4825-8469-8A19B0826F36}" srcOrd="1" destOrd="0" parTransId="{D414F78C-9003-45DF-8E2A-90E624965FA6}" sibTransId="{8AF833ED-4649-463A-B69C-2C0AAF51F60D}"/>
    <dgm:cxn modelId="{F7797FD1-8331-4668-BBD1-18BB1D7AFEBB}" type="presOf" srcId="{746B6497-9DF5-4825-8469-8A19B0826F36}" destId="{A3296464-6529-471D-B887-DC8ECDC03141}" srcOrd="0" destOrd="0" presId="urn:microsoft.com/office/officeart/2005/8/layout/vList2"/>
    <dgm:cxn modelId="{377E8787-9C9A-4104-A626-52C74E222729}" type="presOf" srcId="{FE9A2A03-F6DC-46DD-B96C-BE1F48C66C4B}" destId="{67D3DFB1-E714-4CC2-8600-C52BBEE0655A}" srcOrd="0" destOrd="0" presId="urn:microsoft.com/office/officeart/2005/8/layout/vList2"/>
    <dgm:cxn modelId="{A8C25A23-FB98-49F2-92AA-34A01F6BE111}" srcId="{215135B5-EAE4-4CCA-BE1E-FE8386267297}" destId="{B7AB25E4-375C-4334-B468-3355FFA8298C}" srcOrd="2" destOrd="0" parTransId="{C7ADCF62-571D-4C83-BBDC-B0E52D2D60E2}" sibTransId="{E7E5DFD5-F17E-4979-A041-7891E281948A}"/>
    <dgm:cxn modelId="{49650326-B41B-4877-94FC-D43CAD70061F}" srcId="{215135B5-EAE4-4CCA-BE1E-FE8386267297}" destId="{FE9A2A03-F6DC-46DD-B96C-BE1F48C66C4B}" srcOrd="0" destOrd="0" parTransId="{A11A1118-EC15-423E-9525-FD8537F499E3}" sibTransId="{A3185CD6-7A2E-4E41-AA6B-286BA57B7432}"/>
    <dgm:cxn modelId="{DF2B8084-BFBB-4E26-BFF0-FDEA4E1FB5C6}" type="presOf" srcId="{B7AB25E4-375C-4334-B468-3355FFA8298C}" destId="{C3B7676E-F121-42A5-B7C5-10948B8B949D}" srcOrd="0" destOrd="0" presId="urn:microsoft.com/office/officeart/2005/8/layout/vList2"/>
    <dgm:cxn modelId="{03D41ACA-F2B8-4E0C-AB8B-9E2E29A60265}" type="presOf" srcId="{215135B5-EAE4-4CCA-BE1E-FE8386267297}" destId="{CE882C06-1C08-47FE-806A-14FABA157936}" srcOrd="0" destOrd="0" presId="urn:microsoft.com/office/officeart/2005/8/layout/vList2"/>
    <dgm:cxn modelId="{EC34C758-930C-48E4-81A9-3E863CFDB27A}" type="presOf" srcId="{50D2667E-D135-415F-AAD0-C00851526D75}" destId="{F91A31C1-BDD7-4EB9-8F74-DFF1E34B1BE7}" srcOrd="0" destOrd="0" presId="urn:microsoft.com/office/officeart/2005/8/layout/vList2"/>
    <dgm:cxn modelId="{38F822A2-EB76-4B88-A2D4-16FE441E9B26}" srcId="{215135B5-EAE4-4CCA-BE1E-FE8386267297}" destId="{50D2667E-D135-415F-AAD0-C00851526D75}" srcOrd="3" destOrd="0" parTransId="{3A5DFA69-0618-43D7-AB1E-3AF24B4422D8}" sibTransId="{C988CB79-4411-4632-BF7B-13459623E221}"/>
    <dgm:cxn modelId="{25DDE580-B0C7-4A83-8E08-3D0D3002F160}" type="presParOf" srcId="{CE882C06-1C08-47FE-806A-14FABA157936}" destId="{67D3DFB1-E714-4CC2-8600-C52BBEE0655A}" srcOrd="0" destOrd="0" presId="urn:microsoft.com/office/officeart/2005/8/layout/vList2"/>
    <dgm:cxn modelId="{E7F66149-8B05-460C-AEFF-FC245D3D5627}" type="presParOf" srcId="{CE882C06-1C08-47FE-806A-14FABA157936}" destId="{DF039218-FA41-4763-9FDC-D891C883EDCC}" srcOrd="1" destOrd="0" presId="urn:microsoft.com/office/officeart/2005/8/layout/vList2"/>
    <dgm:cxn modelId="{683E90C1-ADDB-423E-9889-062188C8D58C}" type="presParOf" srcId="{CE882C06-1C08-47FE-806A-14FABA157936}" destId="{A3296464-6529-471D-B887-DC8ECDC03141}" srcOrd="2" destOrd="0" presId="urn:microsoft.com/office/officeart/2005/8/layout/vList2"/>
    <dgm:cxn modelId="{257DF761-350F-42A2-AFBF-1FE260F6067C}" type="presParOf" srcId="{CE882C06-1C08-47FE-806A-14FABA157936}" destId="{E43F55FB-7EFF-4533-AF3B-BA1D217A61ED}" srcOrd="3" destOrd="0" presId="urn:microsoft.com/office/officeart/2005/8/layout/vList2"/>
    <dgm:cxn modelId="{D4C52DB5-1A88-4AB7-969C-80F85A738544}" type="presParOf" srcId="{CE882C06-1C08-47FE-806A-14FABA157936}" destId="{C3B7676E-F121-42A5-B7C5-10948B8B949D}" srcOrd="4" destOrd="0" presId="urn:microsoft.com/office/officeart/2005/8/layout/vList2"/>
    <dgm:cxn modelId="{B90C46C9-AF18-4550-A5E9-242DD76473B9}" type="presParOf" srcId="{CE882C06-1C08-47FE-806A-14FABA157936}" destId="{CBAB5C90-31E9-47CB-BF4E-95919B96FAEA}" srcOrd="5" destOrd="0" presId="urn:microsoft.com/office/officeart/2005/8/layout/vList2"/>
    <dgm:cxn modelId="{517FDA64-4A7E-40BE-8B87-63B0B74635E7}" type="presParOf" srcId="{CE882C06-1C08-47FE-806A-14FABA157936}" destId="{F91A31C1-BDD7-4EB9-8F74-DFF1E34B1BE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DA85EA-4FED-458A-A1CD-D38DD4C5DF6A}" type="doc">
      <dgm:prSet loTypeId="urn:microsoft.com/office/officeart/2005/8/layout/vProcess5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F6025-CD48-4CCB-B36F-C2E0467BFBEE}">
      <dgm:prSet/>
      <dgm:spPr/>
      <dgm:t>
        <a:bodyPr/>
        <a:lstStyle/>
        <a:p>
          <a:r>
            <a:rPr lang="en-US"/>
            <a:t>Despite our best efforts, the combining of many different neighborhoods and schools brought its share of challenges.</a:t>
          </a:r>
          <a:endParaRPr lang="en-US">
            <a:latin typeface="Century Gothic"/>
          </a:endParaRPr>
        </a:p>
      </dgm:t>
    </dgm:pt>
    <dgm:pt modelId="{99FEEDE3-2C67-41E3-9164-D786659C0D91}" type="parTrans" cxnId="{41034B87-AC4A-4D8A-8A70-90E0A867883B}">
      <dgm:prSet/>
      <dgm:spPr/>
      <dgm:t>
        <a:bodyPr/>
        <a:lstStyle/>
        <a:p>
          <a:endParaRPr lang="en-US"/>
        </a:p>
      </dgm:t>
    </dgm:pt>
    <dgm:pt modelId="{D2331B69-54EF-44A0-897F-FCD06E0B5276}" type="sibTrans" cxnId="{41034B87-AC4A-4D8A-8A70-90E0A867883B}">
      <dgm:prSet/>
      <dgm:spPr/>
      <dgm:t>
        <a:bodyPr/>
        <a:lstStyle/>
        <a:p>
          <a:endParaRPr lang="en-US"/>
        </a:p>
      </dgm:t>
    </dgm:pt>
    <dgm:pt modelId="{0520020F-B2F4-48FA-AF1D-3095BA3BA0B1}">
      <dgm:prSet/>
      <dgm:spPr/>
      <dgm:t>
        <a:bodyPr/>
        <a:lstStyle/>
        <a:p>
          <a:r>
            <a:rPr lang="en-US"/>
            <a:t>The next slides will outline the behavioral data of our second year and show the need for change to ensure our future success. </a:t>
          </a:r>
        </a:p>
      </dgm:t>
    </dgm:pt>
    <dgm:pt modelId="{1A863D30-5E15-4C1B-AEBF-DF9412246B04}" type="parTrans" cxnId="{587C7E76-278D-4D80-B0C2-CA9E4717D45F}">
      <dgm:prSet/>
      <dgm:spPr/>
      <dgm:t>
        <a:bodyPr/>
        <a:lstStyle/>
        <a:p>
          <a:endParaRPr lang="en-US"/>
        </a:p>
      </dgm:t>
    </dgm:pt>
    <dgm:pt modelId="{88C2D111-893C-42E0-8A42-69A59A67E83D}" type="sibTrans" cxnId="{587C7E76-278D-4D80-B0C2-CA9E4717D45F}">
      <dgm:prSet/>
      <dgm:spPr/>
      <dgm:t>
        <a:bodyPr/>
        <a:lstStyle/>
        <a:p>
          <a:endParaRPr lang="en-US"/>
        </a:p>
      </dgm:t>
    </dgm:pt>
    <dgm:pt modelId="{F6121CD6-7B2C-4FFC-A124-8A3EBD769123}">
      <dgm:prSet phldr="0"/>
      <dgm:spPr/>
      <dgm:t>
        <a:bodyPr/>
        <a:lstStyle/>
        <a:p>
          <a:pPr rtl="0"/>
          <a:r>
            <a:rPr lang="en-US"/>
            <a:t>Opened in 2009 with nearly 2400 scholars zoned from 3 different rival South Fulton County Schools</a:t>
          </a:r>
          <a:r>
            <a:rPr lang="en-US" b="0" i="0" u="none" strike="noStrike" cap="none" baseline="0" noProof="0">
              <a:solidFill>
                <a:schemeClr val="bg1"/>
              </a:solidFill>
              <a:latin typeface="Calibri Light"/>
              <a:cs typeface="Calibri Light"/>
            </a:rPr>
            <a:t>.</a:t>
          </a:r>
          <a:endParaRPr lang="en-US">
            <a:solidFill>
              <a:schemeClr val="bg1"/>
            </a:solidFill>
          </a:endParaRPr>
        </a:p>
      </dgm:t>
    </dgm:pt>
    <dgm:pt modelId="{9E5B4561-9C0C-455B-8EB4-37DE5869C2BC}" type="parTrans" cxnId="{810670EC-1023-4AE3-9833-D22C925A0789}">
      <dgm:prSet/>
      <dgm:spPr/>
    </dgm:pt>
    <dgm:pt modelId="{80E2772E-92EA-4FFF-96E9-32A23D573C58}" type="sibTrans" cxnId="{810670EC-1023-4AE3-9833-D22C925A0789}">
      <dgm:prSet/>
      <dgm:spPr/>
      <dgm:t>
        <a:bodyPr/>
        <a:lstStyle/>
        <a:p>
          <a:endParaRPr lang="en-US"/>
        </a:p>
      </dgm:t>
    </dgm:pt>
    <dgm:pt modelId="{246F093D-391E-49B0-8850-09CF9DBB9AD7}" type="pres">
      <dgm:prSet presAssocID="{EEDA85EA-4FED-458A-A1CD-D38DD4C5DF6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C60030-8056-4AF5-8CDA-9584EEBF772A}" type="pres">
      <dgm:prSet presAssocID="{EEDA85EA-4FED-458A-A1CD-D38DD4C5DF6A}" presName="dummyMaxCanvas" presStyleCnt="0">
        <dgm:presLayoutVars/>
      </dgm:prSet>
      <dgm:spPr/>
    </dgm:pt>
    <dgm:pt modelId="{AF3BE2D1-EFFE-4827-8063-726A6BA5AF78}" type="pres">
      <dgm:prSet presAssocID="{EEDA85EA-4FED-458A-A1CD-D38DD4C5DF6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17F46-B264-4BDA-A659-C92B777F2F8E}" type="pres">
      <dgm:prSet presAssocID="{EEDA85EA-4FED-458A-A1CD-D38DD4C5DF6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23475-FC5A-4D57-AF0C-AD15D3F5792A}" type="pres">
      <dgm:prSet presAssocID="{EEDA85EA-4FED-458A-A1CD-D38DD4C5DF6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04129D-1770-4E32-81EF-DB3466F5DF55}" type="pres">
      <dgm:prSet presAssocID="{EEDA85EA-4FED-458A-A1CD-D38DD4C5DF6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AEF56-70A2-48C5-8C45-877440946D30}" type="pres">
      <dgm:prSet presAssocID="{EEDA85EA-4FED-458A-A1CD-D38DD4C5DF6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442E9A-9872-49D3-8090-58E17B5DC43F}" type="pres">
      <dgm:prSet presAssocID="{EEDA85EA-4FED-458A-A1CD-D38DD4C5DF6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3963A-8549-44B4-AC7F-1D29593974D6}" type="pres">
      <dgm:prSet presAssocID="{EEDA85EA-4FED-458A-A1CD-D38DD4C5DF6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B5D9B6-667F-46A7-8DFB-13FA39881B75}" type="pres">
      <dgm:prSet presAssocID="{EEDA85EA-4FED-458A-A1CD-D38DD4C5DF6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DAA200-51B7-4322-87ED-BA31B86B641F}" type="presOf" srcId="{0520020F-B2F4-48FA-AF1D-3095BA3BA0B1}" destId="{33623475-FC5A-4D57-AF0C-AD15D3F5792A}" srcOrd="0" destOrd="0" presId="urn:microsoft.com/office/officeart/2005/8/layout/vProcess5"/>
    <dgm:cxn modelId="{F62E0A9F-348A-4566-9C5B-733ED3FBFEE3}" type="presOf" srcId="{F6121CD6-7B2C-4FFC-A124-8A3EBD769123}" destId="{FC442E9A-9872-49D3-8090-58E17B5DC43F}" srcOrd="1" destOrd="0" presId="urn:microsoft.com/office/officeart/2005/8/layout/vProcess5"/>
    <dgm:cxn modelId="{4D71960D-AE88-4925-9502-5BA8BA06C055}" type="presOf" srcId="{0520020F-B2F4-48FA-AF1D-3095BA3BA0B1}" destId="{40B5D9B6-667F-46A7-8DFB-13FA39881B75}" srcOrd="1" destOrd="0" presId="urn:microsoft.com/office/officeart/2005/8/layout/vProcess5"/>
    <dgm:cxn modelId="{41034B87-AC4A-4D8A-8A70-90E0A867883B}" srcId="{EEDA85EA-4FED-458A-A1CD-D38DD4C5DF6A}" destId="{525F6025-CD48-4CCB-B36F-C2E0467BFBEE}" srcOrd="1" destOrd="0" parTransId="{99FEEDE3-2C67-41E3-9164-D786659C0D91}" sibTransId="{D2331B69-54EF-44A0-897F-FCD06E0B5276}"/>
    <dgm:cxn modelId="{4837A30F-6EBC-4ED2-BCA0-496E4B912671}" type="presOf" srcId="{525F6025-CD48-4CCB-B36F-C2E0467BFBEE}" destId="{9E417F46-B264-4BDA-A659-C92B777F2F8E}" srcOrd="0" destOrd="0" presId="urn:microsoft.com/office/officeart/2005/8/layout/vProcess5"/>
    <dgm:cxn modelId="{84EDAF7D-CFF9-4D44-8589-735730D74421}" type="presOf" srcId="{D2331B69-54EF-44A0-897F-FCD06E0B5276}" destId="{759AEF56-70A2-48C5-8C45-877440946D30}" srcOrd="0" destOrd="0" presId="urn:microsoft.com/office/officeart/2005/8/layout/vProcess5"/>
    <dgm:cxn modelId="{5C798039-3208-44DE-8245-C1EE231BC14B}" type="presOf" srcId="{525F6025-CD48-4CCB-B36F-C2E0467BFBEE}" destId="{E713963A-8549-44B4-AC7F-1D29593974D6}" srcOrd="1" destOrd="0" presId="urn:microsoft.com/office/officeart/2005/8/layout/vProcess5"/>
    <dgm:cxn modelId="{761979DC-1E6F-44A2-AFF9-7600262D468B}" type="presOf" srcId="{F6121CD6-7B2C-4FFC-A124-8A3EBD769123}" destId="{AF3BE2D1-EFFE-4827-8063-726A6BA5AF78}" srcOrd="0" destOrd="0" presId="urn:microsoft.com/office/officeart/2005/8/layout/vProcess5"/>
    <dgm:cxn modelId="{1BD4E0C8-9140-49D0-BFC0-5FE8D14EFB3F}" type="presOf" srcId="{80E2772E-92EA-4FFF-96E9-32A23D573C58}" destId="{9904129D-1770-4E32-81EF-DB3466F5DF55}" srcOrd="0" destOrd="0" presId="urn:microsoft.com/office/officeart/2005/8/layout/vProcess5"/>
    <dgm:cxn modelId="{587C7E76-278D-4D80-B0C2-CA9E4717D45F}" srcId="{EEDA85EA-4FED-458A-A1CD-D38DD4C5DF6A}" destId="{0520020F-B2F4-48FA-AF1D-3095BA3BA0B1}" srcOrd="2" destOrd="0" parTransId="{1A863D30-5E15-4C1B-AEBF-DF9412246B04}" sibTransId="{88C2D111-893C-42E0-8A42-69A59A67E83D}"/>
    <dgm:cxn modelId="{0729A493-56F4-4008-BB1D-889B386AF014}" type="presOf" srcId="{EEDA85EA-4FED-458A-A1CD-D38DD4C5DF6A}" destId="{246F093D-391E-49B0-8850-09CF9DBB9AD7}" srcOrd="0" destOrd="0" presId="urn:microsoft.com/office/officeart/2005/8/layout/vProcess5"/>
    <dgm:cxn modelId="{810670EC-1023-4AE3-9833-D22C925A0789}" srcId="{EEDA85EA-4FED-458A-A1CD-D38DD4C5DF6A}" destId="{F6121CD6-7B2C-4FFC-A124-8A3EBD769123}" srcOrd="0" destOrd="0" parTransId="{9E5B4561-9C0C-455B-8EB4-37DE5869C2BC}" sibTransId="{80E2772E-92EA-4FFF-96E9-32A23D573C58}"/>
    <dgm:cxn modelId="{B072609D-C379-4AB8-BFD3-08D37DF532A9}" type="presParOf" srcId="{246F093D-391E-49B0-8850-09CF9DBB9AD7}" destId="{6CC60030-8056-4AF5-8CDA-9584EEBF772A}" srcOrd="0" destOrd="0" presId="urn:microsoft.com/office/officeart/2005/8/layout/vProcess5"/>
    <dgm:cxn modelId="{65F102F8-1CC9-4C8A-A05C-8B69F4D6E384}" type="presParOf" srcId="{246F093D-391E-49B0-8850-09CF9DBB9AD7}" destId="{AF3BE2D1-EFFE-4827-8063-726A6BA5AF78}" srcOrd="1" destOrd="0" presId="urn:microsoft.com/office/officeart/2005/8/layout/vProcess5"/>
    <dgm:cxn modelId="{F357CE7A-32B9-4D23-9498-6122B3201582}" type="presParOf" srcId="{246F093D-391E-49B0-8850-09CF9DBB9AD7}" destId="{9E417F46-B264-4BDA-A659-C92B777F2F8E}" srcOrd="2" destOrd="0" presId="urn:microsoft.com/office/officeart/2005/8/layout/vProcess5"/>
    <dgm:cxn modelId="{27F0EC98-3240-4F1D-A39B-6FBA39AEE5BD}" type="presParOf" srcId="{246F093D-391E-49B0-8850-09CF9DBB9AD7}" destId="{33623475-FC5A-4D57-AF0C-AD15D3F5792A}" srcOrd="3" destOrd="0" presId="urn:microsoft.com/office/officeart/2005/8/layout/vProcess5"/>
    <dgm:cxn modelId="{9F87ACBA-B247-4231-818B-CD27FAD08992}" type="presParOf" srcId="{246F093D-391E-49B0-8850-09CF9DBB9AD7}" destId="{9904129D-1770-4E32-81EF-DB3466F5DF55}" srcOrd="4" destOrd="0" presId="urn:microsoft.com/office/officeart/2005/8/layout/vProcess5"/>
    <dgm:cxn modelId="{E10DDE5F-1A32-45E1-B69D-0546F70A9EE7}" type="presParOf" srcId="{246F093D-391E-49B0-8850-09CF9DBB9AD7}" destId="{759AEF56-70A2-48C5-8C45-877440946D30}" srcOrd="5" destOrd="0" presId="urn:microsoft.com/office/officeart/2005/8/layout/vProcess5"/>
    <dgm:cxn modelId="{7D1F4F08-9354-4826-876F-483B94781231}" type="presParOf" srcId="{246F093D-391E-49B0-8850-09CF9DBB9AD7}" destId="{FC442E9A-9872-49D3-8090-58E17B5DC43F}" srcOrd="6" destOrd="0" presId="urn:microsoft.com/office/officeart/2005/8/layout/vProcess5"/>
    <dgm:cxn modelId="{C0157FD3-F2C1-4182-B062-95DEB106EB9B}" type="presParOf" srcId="{246F093D-391E-49B0-8850-09CF9DBB9AD7}" destId="{E713963A-8549-44B4-AC7F-1D29593974D6}" srcOrd="7" destOrd="0" presId="urn:microsoft.com/office/officeart/2005/8/layout/vProcess5"/>
    <dgm:cxn modelId="{52A7D798-DA62-42DC-90AA-53EC6A8C71F7}" type="presParOf" srcId="{246F093D-391E-49B0-8850-09CF9DBB9AD7}" destId="{40B5D9B6-667F-46A7-8DFB-13FA39881B7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94BCBE-DC6D-4800-8DE4-A355B454A96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A23D4FF-B25A-45EB-AE4E-A8CF68ACA5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Panther P.R.I.D.E </a:t>
          </a:r>
        </a:p>
      </dgm:t>
    </dgm:pt>
    <dgm:pt modelId="{8CE4778A-2C42-4CD4-880B-45122C43ADE2}" type="parTrans" cxnId="{AA50265E-9B3C-46A8-8AF0-8ABD2F628CB3}">
      <dgm:prSet/>
      <dgm:spPr/>
      <dgm:t>
        <a:bodyPr/>
        <a:lstStyle/>
        <a:p>
          <a:endParaRPr lang="en-US"/>
        </a:p>
      </dgm:t>
    </dgm:pt>
    <dgm:pt modelId="{CDFE9AD1-A23C-48BC-8135-9B5E7A1C5C4C}" type="sibTrans" cxnId="{AA50265E-9B3C-46A8-8AF0-8ABD2F628CB3}">
      <dgm:prSet/>
      <dgm:spPr/>
      <dgm:t>
        <a:bodyPr/>
        <a:lstStyle/>
        <a:p>
          <a:endParaRPr lang="en-US"/>
        </a:p>
      </dgm:t>
    </dgm:pt>
    <dgm:pt modelId="{C36915C3-656E-48E9-8F76-6E4D36E0F9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Scholar Professional Development System</a:t>
          </a:r>
        </a:p>
      </dgm:t>
    </dgm:pt>
    <dgm:pt modelId="{4471E7E4-BE21-4CED-A84E-51C668F022D5}" type="parTrans" cxnId="{149B9A7B-13F5-4790-A6D7-9F13FCD63636}">
      <dgm:prSet/>
      <dgm:spPr/>
      <dgm:t>
        <a:bodyPr/>
        <a:lstStyle/>
        <a:p>
          <a:endParaRPr lang="en-US"/>
        </a:p>
      </dgm:t>
    </dgm:pt>
    <dgm:pt modelId="{E24FDBF6-7F8D-4F3A-8CB7-7F57FBBB84E6}" type="sibTrans" cxnId="{149B9A7B-13F5-4790-A6D7-9F13FCD63636}">
      <dgm:prSet/>
      <dgm:spPr/>
      <dgm:t>
        <a:bodyPr/>
        <a:lstStyle/>
        <a:p>
          <a:endParaRPr lang="en-US"/>
        </a:p>
      </dgm:t>
    </dgm:pt>
    <dgm:pt modelId="{DBDD79D1-0755-4A18-8985-4EAE6D19BA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Monthly Lessons</a:t>
          </a:r>
        </a:p>
      </dgm:t>
    </dgm:pt>
    <dgm:pt modelId="{41458477-7589-4C83-A601-5904AAD512C9}" type="parTrans" cxnId="{94C97414-67E4-413D-B8A7-E378E9A0BB20}">
      <dgm:prSet/>
      <dgm:spPr/>
      <dgm:t>
        <a:bodyPr/>
        <a:lstStyle/>
        <a:p>
          <a:endParaRPr lang="en-US"/>
        </a:p>
      </dgm:t>
    </dgm:pt>
    <dgm:pt modelId="{1BD6B287-A71A-412A-ABCE-7CBB1C871E0F}" type="sibTrans" cxnId="{94C97414-67E4-413D-B8A7-E378E9A0BB20}">
      <dgm:prSet/>
      <dgm:spPr/>
      <dgm:t>
        <a:bodyPr/>
        <a:lstStyle/>
        <a:p>
          <a:endParaRPr lang="en-US"/>
        </a:p>
      </dgm:t>
    </dgm:pt>
    <dgm:pt modelId="{3DB36937-5E40-4F43-BE8C-55480D2B6C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PBIS Reward System</a:t>
          </a:r>
        </a:p>
      </dgm:t>
    </dgm:pt>
    <dgm:pt modelId="{469A6B02-6D96-41F5-A2DE-E31B52D6A891}" type="parTrans" cxnId="{A98ADB75-3048-41BD-8BB4-C42B7E1156F4}">
      <dgm:prSet/>
      <dgm:spPr/>
      <dgm:t>
        <a:bodyPr/>
        <a:lstStyle/>
        <a:p>
          <a:endParaRPr lang="en-US"/>
        </a:p>
      </dgm:t>
    </dgm:pt>
    <dgm:pt modelId="{2F4DAD71-FAAF-4D3B-940A-D2FAFC848773}" type="sibTrans" cxnId="{A98ADB75-3048-41BD-8BB4-C42B7E1156F4}">
      <dgm:prSet/>
      <dgm:spPr/>
      <dgm:t>
        <a:bodyPr/>
        <a:lstStyle/>
        <a:p>
          <a:endParaRPr lang="en-US"/>
        </a:p>
      </dgm:t>
    </dgm:pt>
    <dgm:pt modelId="{3A058046-22FF-4D0A-BA44-85898721A5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PBIS Incentives</a:t>
          </a:r>
        </a:p>
      </dgm:t>
    </dgm:pt>
    <dgm:pt modelId="{80C5FA9E-B67D-4DCE-BBAF-9FD6F0B92784}" type="parTrans" cxnId="{33C0F5E1-B619-4030-89E5-BC7BC3D9D708}">
      <dgm:prSet/>
      <dgm:spPr/>
      <dgm:t>
        <a:bodyPr/>
        <a:lstStyle/>
        <a:p>
          <a:endParaRPr lang="en-US"/>
        </a:p>
      </dgm:t>
    </dgm:pt>
    <dgm:pt modelId="{59025BFF-D4BD-44C3-81F4-72F4E9C20E55}" type="sibTrans" cxnId="{33C0F5E1-B619-4030-89E5-BC7BC3D9D708}">
      <dgm:prSet/>
      <dgm:spPr/>
      <dgm:t>
        <a:bodyPr/>
        <a:lstStyle/>
        <a:p>
          <a:endParaRPr lang="en-US"/>
        </a:p>
      </dgm:t>
    </dgm:pt>
    <dgm:pt modelId="{489EA102-3EBB-402F-AF66-0B7421B965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PBIS Initiatives </a:t>
          </a:r>
        </a:p>
      </dgm:t>
    </dgm:pt>
    <dgm:pt modelId="{4DC841A4-3F60-455C-BEBA-D9FB2280B57B}" type="parTrans" cxnId="{CE59F740-FC6B-4BD5-824A-2CEBCFA99310}">
      <dgm:prSet/>
      <dgm:spPr/>
      <dgm:t>
        <a:bodyPr/>
        <a:lstStyle/>
        <a:p>
          <a:endParaRPr lang="en-US"/>
        </a:p>
      </dgm:t>
    </dgm:pt>
    <dgm:pt modelId="{CAC0D934-0224-4E30-B0CA-45EE9AE2DF4A}" type="sibTrans" cxnId="{CE59F740-FC6B-4BD5-824A-2CEBCFA99310}">
      <dgm:prSet/>
      <dgm:spPr/>
      <dgm:t>
        <a:bodyPr/>
        <a:lstStyle/>
        <a:p>
          <a:endParaRPr lang="en-US"/>
        </a:p>
      </dgm:t>
    </dgm:pt>
    <dgm:pt modelId="{196EAA1E-62A4-41B3-BACF-61FE52713E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Share Monthly Discipline Data</a:t>
          </a:r>
        </a:p>
      </dgm:t>
    </dgm:pt>
    <dgm:pt modelId="{340B2E03-372A-4D17-98B7-3A1E1341BDA0}" type="parTrans" cxnId="{36F25E5E-35DB-4C61-84FA-0E892EAA4A47}">
      <dgm:prSet/>
      <dgm:spPr/>
      <dgm:t>
        <a:bodyPr/>
        <a:lstStyle/>
        <a:p>
          <a:endParaRPr lang="en-US"/>
        </a:p>
      </dgm:t>
    </dgm:pt>
    <dgm:pt modelId="{7F6C91A7-42A5-402F-9249-5C13760FFEFA}" type="sibTrans" cxnId="{36F25E5E-35DB-4C61-84FA-0E892EAA4A47}">
      <dgm:prSet/>
      <dgm:spPr/>
      <dgm:t>
        <a:bodyPr/>
        <a:lstStyle/>
        <a:p>
          <a:endParaRPr lang="en-US"/>
        </a:p>
      </dgm:t>
    </dgm:pt>
    <dgm:pt modelId="{B2FA9B02-B55F-41F8-BBC1-445E687C0745}" type="pres">
      <dgm:prSet presAssocID="{EA94BCBE-DC6D-4800-8DE4-A355B454A96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943A93-A815-4DFD-816B-61B03D3153DE}" type="pres">
      <dgm:prSet presAssocID="{7A23D4FF-B25A-45EB-AE4E-A8CF68ACA580}" presName="compNode" presStyleCnt="0"/>
      <dgm:spPr/>
    </dgm:pt>
    <dgm:pt modelId="{B31C9B09-44D7-4CB8-84EA-E9ECBAEAB2E0}" type="pres">
      <dgm:prSet presAssocID="{7A23D4FF-B25A-45EB-AE4E-A8CF68ACA580}" presName="bgRect" presStyleLbl="bgShp" presStyleIdx="0" presStyleCnt="7"/>
      <dgm:spPr/>
    </dgm:pt>
    <dgm:pt modelId="{20D80500-2918-4020-84AC-10C9848190C4}" type="pres">
      <dgm:prSet presAssocID="{7A23D4FF-B25A-45EB-AE4E-A8CF68ACA580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34D0643F-B356-4195-970C-104B12739BBC}" type="pres">
      <dgm:prSet presAssocID="{7A23D4FF-B25A-45EB-AE4E-A8CF68ACA580}" presName="spaceRect" presStyleCnt="0"/>
      <dgm:spPr/>
    </dgm:pt>
    <dgm:pt modelId="{CC9C1AED-6DE0-4576-A8C8-D76870B287FB}" type="pres">
      <dgm:prSet presAssocID="{7A23D4FF-B25A-45EB-AE4E-A8CF68ACA580}" presName="parTx" presStyleLbl="revTx" presStyleIdx="0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94F9DFF-7088-47C6-A4EC-2B63074CE7C5}" type="pres">
      <dgm:prSet presAssocID="{CDFE9AD1-A23C-48BC-8135-9B5E7A1C5C4C}" presName="sibTrans" presStyleCnt="0"/>
      <dgm:spPr/>
    </dgm:pt>
    <dgm:pt modelId="{0CC481EE-4A72-4192-9BBC-86F9516C7E4E}" type="pres">
      <dgm:prSet presAssocID="{C36915C3-656E-48E9-8F76-6E4D36E0F9B7}" presName="compNode" presStyleCnt="0"/>
      <dgm:spPr/>
    </dgm:pt>
    <dgm:pt modelId="{CADC7188-1DF9-473B-82B4-5A78D236A0BB}" type="pres">
      <dgm:prSet presAssocID="{C36915C3-656E-48E9-8F76-6E4D36E0F9B7}" presName="bgRect" presStyleLbl="bgShp" presStyleIdx="1" presStyleCnt="7"/>
      <dgm:spPr/>
    </dgm:pt>
    <dgm:pt modelId="{6D2541B9-1A39-4A06-A599-EFB3E0C1A86B}" type="pres">
      <dgm:prSet presAssocID="{C36915C3-656E-48E9-8F76-6E4D36E0F9B7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E2C32E5-FF09-43E1-BF4D-115616B01EB9}" type="pres">
      <dgm:prSet presAssocID="{C36915C3-656E-48E9-8F76-6E4D36E0F9B7}" presName="spaceRect" presStyleCnt="0"/>
      <dgm:spPr/>
    </dgm:pt>
    <dgm:pt modelId="{A0D374D7-3287-4971-883B-5B448E4D9274}" type="pres">
      <dgm:prSet presAssocID="{C36915C3-656E-48E9-8F76-6E4D36E0F9B7}" presName="parTx" presStyleLbl="revTx" presStyleIdx="1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D455176-ECBF-4BCB-A378-291DB5C399C8}" type="pres">
      <dgm:prSet presAssocID="{E24FDBF6-7F8D-4F3A-8CB7-7F57FBBB84E6}" presName="sibTrans" presStyleCnt="0"/>
      <dgm:spPr/>
    </dgm:pt>
    <dgm:pt modelId="{6D6D8ADE-0F22-450B-A450-7B65ED4E28E7}" type="pres">
      <dgm:prSet presAssocID="{DBDD79D1-0755-4A18-8985-4EAE6D19BA0B}" presName="compNode" presStyleCnt="0"/>
      <dgm:spPr/>
    </dgm:pt>
    <dgm:pt modelId="{8F64B4F1-6597-407F-AAB7-048D846C6676}" type="pres">
      <dgm:prSet presAssocID="{DBDD79D1-0755-4A18-8985-4EAE6D19BA0B}" presName="bgRect" presStyleLbl="bgShp" presStyleIdx="2" presStyleCnt="7"/>
      <dgm:spPr/>
    </dgm:pt>
    <dgm:pt modelId="{F7C633AD-D15A-46F1-B6EA-52634CEE6D27}" type="pres">
      <dgm:prSet presAssocID="{DBDD79D1-0755-4A18-8985-4EAE6D19BA0B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C9682C71-62C0-40C8-9863-AEF001F370AA}" type="pres">
      <dgm:prSet presAssocID="{DBDD79D1-0755-4A18-8985-4EAE6D19BA0B}" presName="spaceRect" presStyleCnt="0"/>
      <dgm:spPr/>
    </dgm:pt>
    <dgm:pt modelId="{9DE7DF87-F928-4E3C-B673-E7A93045E240}" type="pres">
      <dgm:prSet presAssocID="{DBDD79D1-0755-4A18-8985-4EAE6D19BA0B}" presName="parTx" presStyleLbl="revTx" presStyleIdx="2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392A6AD-B998-4937-AC97-85C799C74368}" type="pres">
      <dgm:prSet presAssocID="{1BD6B287-A71A-412A-ABCE-7CBB1C871E0F}" presName="sibTrans" presStyleCnt="0"/>
      <dgm:spPr/>
    </dgm:pt>
    <dgm:pt modelId="{4991FB4A-52EB-492B-B010-A557B292BDC8}" type="pres">
      <dgm:prSet presAssocID="{3DB36937-5E40-4F43-BE8C-55480D2B6CC8}" presName="compNode" presStyleCnt="0"/>
      <dgm:spPr/>
    </dgm:pt>
    <dgm:pt modelId="{89AA7A0C-627B-4B4F-8453-8B169F2E0556}" type="pres">
      <dgm:prSet presAssocID="{3DB36937-5E40-4F43-BE8C-55480D2B6CC8}" presName="bgRect" presStyleLbl="bgShp" presStyleIdx="3" presStyleCnt="7"/>
      <dgm:spPr/>
    </dgm:pt>
    <dgm:pt modelId="{74008E2D-F086-4084-B2BB-7C35C0E0043E}" type="pres">
      <dgm:prSet presAssocID="{3DB36937-5E40-4F43-BE8C-55480D2B6CC8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5AD5026E-955B-4FEB-AECB-F6F4FE9524A1}" type="pres">
      <dgm:prSet presAssocID="{3DB36937-5E40-4F43-BE8C-55480D2B6CC8}" presName="spaceRect" presStyleCnt="0"/>
      <dgm:spPr/>
    </dgm:pt>
    <dgm:pt modelId="{BBAF5048-8532-4CB7-B9BE-1E389FB0A0CB}" type="pres">
      <dgm:prSet presAssocID="{3DB36937-5E40-4F43-BE8C-55480D2B6CC8}" presName="parTx" presStyleLbl="revTx" presStyleIdx="3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2D5961A-F774-4ED9-AF0A-44B9A0CD0904}" type="pres">
      <dgm:prSet presAssocID="{2F4DAD71-FAAF-4D3B-940A-D2FAFC848773}" presName="sibTrans" presStyleCnt="0"/>
      <dgm:spPr/>
    </dgm:pt>
    <dgm:pt modelId="{40F8C156-B256-4098-A16B-17DFE09D262F}" type="pres">
      <dgm:prSet presAssocID="{3A058046-22FF-4D0A-BA44-85898721A503}" presName="compNode" presStyleCnt="0"/>
      <dgm:spPr/>
    </dgm:pt>
    <dgm:pt modelId="{981BDA1B-F9DF-422F-A0F1-4F8229A7A5FC}" type="pres">
      <dgm:prSet presAssocID="{3A058046-22FF-4D0A-BA44-85898721A503}" presName="bgRect" presStyleLbl="bgShp" presStyleIdx="4" presStyleCnt="7"/>
      <dgm:spPr/>
    </dgm:pt>
    <dgm:pt modelId="{923A06F8-9C71-4AEB-B099-8FA4E813BEE8}" type="pres">
      <dgm:prSet presAssocID="{3A058046-22FF-4D0A-BA44-85898721A503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07C3B35-1001-491F-BAE8-A25CAD2242A7}" type="pres">
      <dgm:prSet presAssocID="{3A058046-22FF-4D0A-BA44-85898721A503}" presName="spaceRect" presStyleCnt="0"/>
      <dgm:spPr/>
    </dgm:pt>
    <dgm:pt modelId="{0B7F0A1C-80E0-417A-98BD-EABA37D64CA4}" type="pres">
      <dgm:prSet presAssocID="{3A058046-22FF-4D0A-BA44-85898721A503}" presName="parTx" presStyleLbl="revTx" presStyleIdx="4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66C9413-D934-4F58-AF1B-D19FC74F3A43}" type="pres">
      <dgm:prSet presAssocID="{59025BFF-D4BD-44C3-81F4-72F4E9C20E55}" presName="sibTrans" presStyleCnt="0"/>
      <dgm:spPr/>
    </dgm:pt>
    <dgm:pt modelId="{C0A1BB28-70CC-421B-9D8B-E2D7B9D437F7}" type="pres">
      <dgm:prSet presAssocID="{489EA102-3EBB-402F-AF66-0B7421B96562}" presName="compNode" presStyleCnt="0"/>
      <dgm:spPr/>
    </dgm:pt>
    <dgm:pt modelId="{46D0CBC6-F65E-4D17-93CB-C3590C5A48A5}" type="pres">
      <dgm:prSet presAssocID="{489EA102-3EBB-402F-AF66-0B7421B96562}" presName="bgRect" presStyleLbl="bgShp" presStyleIdx="5" presStyleCnt="7"/>
      <dgm:spPr/>
    </dgm:pt>
    <dgm:pt modelId="{CDB9F592-D2EE-4853-AA1D-E031F34AB242}" type="pres">
      <dgm:prSet presAssocID="{489EA102-3EBB-402F-AF66-0B7421B96562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95B2C79-06BF-45E6-B735-9BB7A00C9443}" type="pres">
      <dgm:prSet presAssocID="{489EA102-3EBB-402F-AF66-0B7421B96562}" presName="spaceRect" presStyleCnt="0"/>
      <dgm:spPr/>
    </dgm:pt>
    <dgm:pt modelId="{FFB68253-808A-4753-A431-595E0D0ACDF0}" type="pres">
      <dgm:prSet presAssocID="{489EA102-3EBB-402F-AF66-0B7421B96562}" presName="parTx" presStyleLbl="revTx" presStyleIdx="5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53ACCD4-35D5-4953-AE33-BBAEE3C9BDBF}" type="pres">
      <dgm:prSet presAssocID="{CAC0D934-0224-4E30-B0CA-45EE9AE2DF4A}" presName="sibTrans" presStyleCnt="0"/>
      <dgm:spPr/>
    </dgm:pt>
    <dgm:pt modelId="{29CCF1DA-A5A6-4221-AFCE-4744400739ED}" type="pres">
      <dgm:prSet presAssocID="{196EAA1E-62A4-41B3-BACF-61FE52713E61}" presName="compNode" presStyleCnt="0"/>
      <dgm:spPr/>
    </dgm:pt>
    <dgm:pt modelId="{98AE93A0-0CB4-4A49-9AF5-B3650D1EC7C9}" type="pres">
      <dgm:prSet presAssocID="{196EAA1E-62A4-41B3-BACF-61FE52713E61}" presName="bgRect" presStyleLbl="bgShp" presStyleIdx="6" presStyleCnt="7"/>
      <dgm:spPr/>
    </dgm:pt>
    <dgm:pt modelId="{829389C7-1B91-406B-A685-B0A7BFD1AF74}" type="pres">
      <dgm:prSet presAssocID="{196EAA1E-62A4-41B3-BACF-61FE52713E61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92054B85-B920-4CA6-B756-79C6CBBA4C91}" type="pres">
      <dgm:prSet presAssocID="{196EAA1E-62A4-41B3-BACF-61FE52713E61}" presName="spaceRect" presStyleCnt="0"/>
      <dgm:spPr/>
    </dgm:pt>
    <dgm:pt modelId="{6E42D891-2363-44B3-B5E5-5E0CF768BABC}" type="pres">
      <dgm:prSet presAssocID="{196EAA1E-62A4-41B3-BACF-61FE52713E61}" presName="parTx" presStyleLbl="revTx" presStyleIdx="6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A3C7A59-EA40-47D0-ABD2-8DBC30BA329D}" type="presOf" srcId="{489EA102-3EBB-402F-AF66-0B7421B96562}" destId="{FFB68253-808A-4753-A431-595E0D0ACDF0}" srcOrd="0" destOrd="0" presId="urn:microsoft.com/office/officeart/2018/2/layout/IconVerticalSolidList"/>
    <dgm:cxn modelId="{52CFD401-3E7B-4C13-8125-828F93303F92}" type="presOf" srcId="{DBDD79D1-0755-4A18-8985-4EAE6D19BA0B}" destId="{9DE7DF87-F928-4E3C-B673-E7A93045E240}" srcOrd="0" destOrd="0" presId="urn:microsoft.com/office/officeart/2018/2/layout/IconVerticalSolidList"/>
    <dgm:cxn modelId="{A98ADB75-3048-41BD-8BB4-C42B7E1156F4}" srcId="{EA94BCBE-DC6D-4800-8DE4-A355B454A96A}" destId="{3DB36937-5E40-4F43-BE8C-55480D2B6CC8}" srcOrd="3" destOrd="0" parTransId="{469A6B02-6D96-41F5-A2DE-E31B52D6A891}" sibTransId="{2F4DAD71-FAAF-4D3B-940A-D2FAFC848773}"/>
    <dgm:cxn modelId="{6549A7AE-CC1D-4D95-BF21-A993139E1E75}" type="presOf" srcId="{196EAA1E-62A4-41B3-BACF-61FE52713E61}" destId="{6E42D891-2363-44B3-B5E5-5E0CF768BABC}" srcOrd="0" destOrd="0" presId="urn:microsoft.com/office/officeart/2018/2/layout/IconVerticalSolidList"/>
    <dgm:cxn modelId="{6702F18F-4159-47A8-A117-A5209804055A}" type="presOf" srcId="{3DB36937-5E40-4F43-BE8C-55480D2B6CC8}" destId="{BBAF5048-8532-4CB7-B9BE-1E389FB0A0CB}" srcOrd="0" destOrd="0" presId="urn:microsoft.com/office/officeart/2018/2/layout/IconVerticalSolidList"/>
    <dgm:cxn modelId="{33C0F5E1-B619-4030-89E5-BC7BC3D9D708}" srcId="{EA94BCBE-DC6D-4800-8DE4-A355B454A96A}" destId="{3A058046-22FF-4D0A-BA44-85898721A503}" srcOrd="4" destOrd="0" parTransId="{80C5FA9E-B67D-4DCE-BBAF-9FD6F0B92784}" sibTransId="{59025BFF-D4BD-44C3-81F4-72F4E9C20E55}"/>
    <dgm:cxn modelId="{2B986B90-71AF-4CF9-9E59-77EE169A0B2C}" type="presOf" srcId="{C36915C3-656E-48E9-8F76-6E4D36E0F9B7}" destId="{A0D374D7-3287-4971-883B-5B448E4D9274}" srcOrd="0" destOrd="0" presId="urn:microsoft.com/office/officeart/2018/2/layout/IconVerticalSolidList"/>
    <dgm:cxn modelId="{CE59F740-FC6B-4BD5-824A-2CEBCFA99310}" srcId="{EA94BCBE-DC6D-4800-8DE4-A355B454A96A}" destId="{489EA102-3EBB-402F-AF66-0B7421B96562}" srcOrd="5" destOrd="0" parTransId="{4DC841A4-3F60-455C-BEBA-D9FB2280B57B}" sibTransId="{CAC0D934-0224-4E30-B0CA-45EE9AE2DF4A}"/>
    <dgm:cxn modelId="{87447F69-3901-48A0-8124-1AE7B0D081E9}" type="presOf" srcId="{7A23D4FF-B25A-45EB-AE4E-A8CF68ACA580}" destId="{CC9C1AED-6DE0-4576-A8C8-D76870B287FB}" srcOrd="0" destOrd="0" presId="urn:microsoft.com/office/officeart/2018/2/layout/IconVerticalSolidList"/>
    <dgm:cxn modelId="{AA50265E-9B3C-46A8-8AF0-8ABD2F628CB3}" srcId="{EA94BCBE-DC6D-4800-8DE4-A355B454A96A}" destId="{7A23D4FF-B25A-45EB-AE4E-A8CF68ACA580}" srcOrd="0" destOrd="0" parTransId="{8CE4778A-2C42-4CD4-880B-45122C43ADE2}" sibTransId="{CDFE9AD1-A23C-48BC-8135-9B5E7A1C5C4C}"/>
    <dgm:cxn modelId="{36F25E5E-35DB-4C61-84FA-0E892EAA4A47}" srcId="{EA94BCBE-DC6D-4800-8DE4-A355B454A96A}" destId="{196EAA1E-62A4-41B3-BACF-61FE52713E61}" srcOrd="6" destOrd="0" parTransId="{340B2E03-372A-4D17-98B7-3A1E1341BDA0}" sibTransId="{7F6C91A7-42A5-402F-9249-5C13760FFEFA}"/>
    <dgm:cxn modelId="{BAD25C52-A425-45B7-A99C-9D6719F075C1}" type="presOf" srcId="{EA94BCBE-DC6D-4800-8DE4-A355B454A96A}" destId="{B2FA9B02-B55F-41F8-BBC1-445E687C0745}" srcOrd="0" destOrd="0" presId="urn:microsoft.com/office/officeart/2018/2/layout/IconVerticalSolidList"/>
    <dgm:cxn modelId="{149B9A7B-13F5-4790-A6D7-9F13FCD63636}" srcId="{EA94BCBE-DC6D-4800-8DE4-A355B454A96A}" destId="{C36915C3-656E-48E9-8F76-6E4D36E0F9B7}" srcOrd="1" destOrd="0" parTransId="{4471E7E4-BE21-4CED-A84E-51C668F022D5}" sibTransId="{E24FDBF6-7F8D-4F3A-8CB7-7F57FBBB84E6}"/>
    <dgm:cxn modelId="{94C97414-67E4-413D-B8A7-E378E9A0BB20}" srcId="{EA94BCBE-DC6D-4800-8DE4-A355B454A96A}" destId="{DBDD79D1-0755-4A18-8985-4EAE6D19BA0B}" srcOrd="2" destOrd="0" parTransId="{41458477-7589-4C83-A601-5904AAD512C9}" sibTransId="{1BD6B287-A71A-412A-ABCE-7CBB1C871E0F}"/>
    <dgm:cxn modelId="{381822B8-DD1B-44DE-853D-B8E97A481384}" type="presOf" srcId="{3A058046-22FF-4D0A-BA44-85898721A503}" destId="{0B7F0A1C-80E0-417A-98BD-EABA37D64CA4}" srcOrd="0" destOrd="0" presId="urn:microsoft.com/office/officeart/2018/2/layout/IconVerticalSolidList"/>
    <dgm:cxn modelId="{C1F0627A-56E2-42F2-A02E-B974781EF80F}" type="presParOf" srcId="{B2FA9B02-B55F-41F8-BBC1-445E687C0745}" destId="{C2943A93-A815-4DFD-816B-61B03D3153DE}" srcOrd="0" destOrd="0" presId="urn:microsoft.com/office/officeart/2018/2/layout/IconVerticalSolidList"/>
    <dgm:cxn modelId="{DF811A5F-501A-443B-B428-74B0D491CD0F}" type="presParOf" srcId="{C2943A93-A815-4DFD-816B-61B03D3153DE}" destId="{B31C9B09-44D7-4CB8-84EA-E9ECBAEAB2E0}" srcOrd="0" destOrd="0" presId="urn:microsoft.com/office/officeart/2018/2/layout/IconVerticalSolidList"/>
    <dgm:cxn modelId="{67C36889-2F91-4258-A458-0615E3238C34}" type="presParOf" srcId="{C2943A93-A815-4DFD-816B-61B03D3153DE}" destId="{20D80500-2918-4020-84AC-10C9848190C4}" srcOrd="1" destOrd="0" presId="urn:microsoft.com/office/officeart/2018/2/layout/IconVerticalSolidList"/>
    <dgm:cxn modelId="{5BA692E8-A117-40DE-8060-AD32A2930255}" type="presParOf" srcId="{C2943A93-A815-4DFD-816B-61B03D3153DE}" destId="{34D0643F-B356-4195-970C-104B12739BBC}" srcOrd="2" destOrd="0" presId="urn:microsoft.com/office/officeart/2018/2/layout/IconVerticalSolidList"/>
    <dgm:cxn modelId="{CB5F229F-26B1-4041-A302-0E607DF190B4}" type="presParOf" srcId="{C2943A93-A815-4DFD-816B-61B03D3153DE}" destId="{CC9C1AED-6DE0-4576-A8C8-D76870B287FB}" srcOrd="3" destOrd="0" presId="urn:microsoft.com/office/officeart/2018/2/layout/IconVerticalSolidList"/>
    <dgm:cxn modelId="{5EAD2048-C1F0-410E-8B7B-D76912CDA269}" type="presParOf" srcId="{B2FA9B02-B55F-41F8-BBC1-445E687C0745}" destId="{994F9DFF-7088-47C6-A4EC-2B63074CE7C5}" srcOrd="1" destOrd="0" presId="urn:microsoft.com/office/officeart/2018/2/layout/IconVerticalSolidList"/>
    <dgm:cxn modelId="{243EB20E-5497-45FE-84F8-32270315BE21}" type="presParOf" srcId="{B2FA9B02-B55F-41F8-BBC1-445E687C0745}" destId="{0CC481EE-4A72-4192-9BBC-86F9516C7E4E}" srcOrd="2" destOrd="0" presId="urn:microsoft.com/office/officeart/2018/2/layout/IconVerticalSolidList"/>
    <dgm:cxn modelId="{3B296B2F-07F7-4A2F-A805-34548F6E82D9}" type="presParOf" srcId="{0CC481EE-4A72-4192-9BBC-86F9516C7E4E}" destId="{CADC7188-1DF9-473B-82B4-5A78D236A0BB}" srcOrd="0" destOrd="0" presId="urn:microsoft.com/office/officeart/2018/2/layout/IconVerticalSolidList"/>
    <dgm:cxn modelId="{E6EACFD2-1C0A-4552-81F3-43C423C9C833}" type="presParOf" srcId="{0CC481EE-4A72-4192-9BBC-86F9516C7E4E}" destId="{6D2541B9-1A39-4A06-A599-EFB3E0C1A86B}" srcOrd="1" destOrd="0" presId="urn:microsoft.com/office/officeart/2018/2/layout/IconVerticalSolidList"/>
    <dgm:cxn modelId="{CF47836A-8089-411F-A5A8-F1ED8A29A9D2}" type="presParOf" srcId="{0CC481EE-4A72-4192-9BBC-86F9516C7E4E}" destId="{3E2C32E5-FF09-43E1-BF4D-115616B01EB9}" srcOrd="2" destOrd="0" presId="urn:microsoft.com/office/officeart/2018/2/layout/IconVerticalSolidList"/>
    <dgm:cxn modelId="{07B9F2EA-C505-493F-9011-E3A863842B58}" type="presParOf" srcId="{0CC481EE-4A72-4192-9BBC-86F9516C7E4E}" destId="{A0D374D7-3287-4971-883B-5B448E4D9274}" srcOrd="3" destOrd="0" presId="urn:microsoft.com/office/officeart/2018/2/layout/IconVerticalSolidList"/>
    <dgm:cxn modelId="{EB0FEEE3-B6C4-47D0-B140-B4C357F08E8B}" type="presParOf" srcId="{B2FA9B02-B55F-41F8-BBC1-445E687C0745}" destId="{8D455176-ECBF-4BCB-A378-291DB5C399C8}" srcOrd="3" destOrd="0" presId="urn:microsoft.com/office/officeart/2018/2/layout/IconVerticalSolidList"/>
    <dgm:cxn modelId="{81A5750A-11EC-4995-996B-0171C65FB6C4}" type="presParOf" srcId="{B2FA9B02-B55F-41F8-BBC1-445E687C0745}" destId="{6D6D8ADE-0F22-450B-A450-7B65ED4E28E7}" srcOrd="4" destOrd="0" presId="urn:microsoft.com/office/officeart/2018/2/layout/IconVerticalSolidList"/>
    <dgm:cxn modelId="{9850453F-64D4-4417-ABCB-63E93A14793C}" type="presParOf" srcId="{6D6D8ADE-0F22-450B-A450-7B65ED4E28E7}" destId="{8F64B4F1-6597-407F-AAB7-048D846C6676}" srcOrd="0" destOrd="0" presId="urn:microsoft.com/office/officeart/2018/2/layout/IconVerticalSolidList"/>
    <dgm:cxn modelId="{10599DA6-8DEB-4AC2-A979-8FF49056DA26}" type="presParOf" srcId="{6D6D8ADE-0F22-450B-A450-7B65ED4E28E7}" destId="{F7C633AD-D15A-46F1-B6EA-52634CEE6D27}" srcOrd="1" destOrd="0" presId="urn:microsoft.com/office/officeart/2018/2/layout/IconVerticalSolidList"/>
    <dgm:cxn modelId="{8FD95886-C8AE-4D78-A5F0-0CFB6434168A}" type="presParOf" srcId="{6D6D8ADE-0F22-450B-A450-7B65ED4E28E7}" destId="{C9682C71-62C0-40C8-9863-AEF001F370AA}" srcOrd="2" destOrd="0" presId="urn:microsoft.com/office/officeart/2018/2/layout/IconVerticalSolidList"/>
    <dgm:cxn modelId="{D8FEAC0F-2F3F-4AA6-925A-9520D88C8CB7}" type="presParOf" srcId="{6D6D8ADE-0F22-450B-A450-7B65ED4E28E7}" destId="{9DE7DF87-F928-4E3C-B673-E7A93045E240}" srcOrd="3" destOrd="0" presId="urn:microsoft.com/office/officeart/2018/2/layout/IconVerticalSolidList"/>
    <dgm:cxn modelId="{1D9E7A10-47EA-4968-935B-DA72B1A290A4}" type="presParOf" srcId="{B2FA9B02-B55F-41F8-BBC1-445E687C0745}" destId="{9392A6AD-B998-4937-AC97-85C799C74368}" srcOrd="5" destOrd="0" presId="urn:microsoft.com/office/officeart/2018/2/layout/IconVerticalSolidList"/>
    <dgm:cxn modelId="{FD1201D9-A638-4E0F-B77F-E4CE6E23F3AF}" type="presParOf" srcId="{B2FA9B02-B55F-41F8-BBC1-445E687C0745}" destId="{4991FB4A-52EB-492B-B010-A557B292BDC8}" srcOrd="6" destOrd="0" presId="urn:microsoft.com/office/officeart/2018/2/layout/IconVerticalSolidList"/>
    <dgm:cxn modelId="{5C77A92C-225E-434E-857B-AEAA126AF2C1}" type="presParOf" srcId="{4991FB4A-52EB-492B-B010-A557B292BDC8}" destId="{89AA7A0C-627B-4B4F-8453-8B169F2E0556}" srcOrd="0" destOrd="0" presId="urn:microsoft.com/office/officeart/2018/2/layout/IconVerticalSolidList"/>
    <dgm:cxn modelId="{BD952AF2-6B91-41E1-BA20-B5B35B56340C}" type="presParOf" srcId="{4991FB4A-52EB-492B-B010-A557B292BDC8}" destId="{74008E2D-F086-4084-B2BB-7C35C0E0043E}" srcOrd="1" destOrd="0" presId="urn:microsoft.com/office/officeart/2018/2/layout/IconVerticalSolidList"/>
    <dgm:cxn modelId="{D23058F5-45B4-46C1-B3B2-76BA519181D3}" type="presParOf" srcId="{4991FB4A-52EB-492B-B010-A557B292BDC8}" destId="{5AD5026E-955B-4FEB-AECB-F6F4FE9524A1}" srcOrd="2" destOrd="0" presId="urn:microsoft.com/office/officeart/2018/2/layout/IconVerticalSolidList"/>
    <dgm:cxn modelId="{4FDBEAAC-0A6C-4C4A-896A-40BD9A91D13A}" type="presParOf" srcId="{4991FB4A-52EB-492B-B010-A557B292BDC8}" destId="{BBAF5048-8532-4CB7-B9BE-1E389FB0A0CB}" srcOrd="3" destOrd="0" presId="urn:microsoft.com/office/officeart/2018/2/layout/IconVerticalSolidList"/>
    <dgm:cxn modelId="{F152E791-5975-447A-A822-72DBEB7E8BAD}" type="presParOf" srcId="{B2FA9B02-B55F-41F8-BBC1-445E687C0745}" destId="{32D5961A-F774-4ED9-AF0A-44B9A0CD0904}" srcOrd="7" destOrd="0" presId="urn:microsoft.com/office/officeart/2018/2/layout/IconVerticalSolidList"/>
    <dgm:cxn modelId="{B1839473-DB72-4634-B3C0-BAAD937B8F2E}" type="presParOf" srcId="{B2FA9B02-B55F-41F8-BBC1-445E687C0745}" destId="{40F8C156-B256-4098-A16B-17DFE09D262F}" srcOrd="8" destOrd="0" presId="urn:microsoft.com/office/officeart/2018/2/layout/IconVerticalSolidList"/>
    <dgm:cxn modelId="{66E10ED2-4145-491E-8108-84D59644E0C3}" type="presParOf" srcId="{40F8C156-B256-4098-A16B-17DFE09D262F}" destId="{981BDA1B-F9DF-422F-A0F1-4F8229A7A5FC}" srcOrd="0" destOrd="0" presId="urn:microsoft.com/office/officeart/2018/2/layout/IconVerticalSolidList"/>
    <dgm:cxn modelId="{2F76DE6D-C3A2-4966-9110-FB2587AFBD70}" type="presParOf" srcId="{40F8C156-B256-4098-A16B-17DFE09D262F}" destId="{923A06F8-9C71-4AEB-B099-8FA4E813BEE8}" srcOrd="1" destOrd="0" presId="urn:microsoft.com/office/officeart/2018/2/layout/IconVerticalSolidList"/>
    <dgm:cxn modelId="{7072B2A5-3423-46F6-9B4B-1DEF6457D940}" type="presParOf" srcId="{40F8C156-B256-4098-A16B-17DFE09D262F}" destId="{007C3B35-1001-491F-BAE8-A25CAD2242A7}" srcOrd="2" destOrd="0" presId="urn:microsoft.com/office/officeart/2018/2/layout/IconVerticalSolidList"/>
    <dgm:cxn modelId="{FB75F3C9-BABB-4A14-BD36-23B92ED34093}" type="presParOf" srcId="{40F8C156-B256-4098-A16B-17DFE09D262F}" destId="{0B7F0A1C-80E0-417A-98BD-EABA37D64CA4}" srcOrd="3" destOrd="0" presId="urn:microsoft.com/office/officeart/2018/2/layout/IconVerticalSolidList"/>
    <dgm:cxn modelId="{D7FF7153-CC34-48F9-8BEB-6C9AA4FDC08B}" type="presParOf" srcId="{B2FA9B02-B55F-41F8-BBC1-445E687C0745}" destId="{F66C9413-D934-4F58-AF1B-D19FC74F3A43}" srcOrd="9" destOrd="0" presId="urn:microsoft.com/office/officeart/2018/2/layout/IconVerticalSolidList"/>
    <dgm:cxn modelId="{92E103A4-F8B8-4111-9BF8-3CE5AA6F5552}" type="presParOf" srcId="{B2FA9B02-B55F-41F8-BBC1-445E687C0745}" destId="{C0A1BB28-70CC-421B-9D8B-E2D7B9D437F7}" srcOrd="10" destOrd="0" presId="urn:microsoft.com/office/officeart/2018/2/layout/IconVerticalSolidList"/>
    <dgm:cxn modelId="{F8F0A671-511B-4946-ABE3-DE2B574B5287}" type="presParOf" srcId="{C0A1BB28-70CC-421B-9D8B-E2D7B9D437F7}" destId="{46D0CBC6-F65E-4D17-93CB-C3590C5A48A5}" srcOrd="0" destOrd="0" presId="urn:microsoft.com/office/officeart/2018/2/layout/IconVerticalSolidList"/>
    <dgm:cxn modelId="{7F15C2F3-11CE-4FA4-BED0-B95F58EED30A}" type="presParOf" srcId="{C0A1BB28-70CC-421B-9D8B-E2D7B9D437F7}" destId="{CDB9F592-D2EE-4853-AA1D-E031F34AB242}" srcOrd="1" destOrd="0" presId="urn:microsoft.com/office/officeart/2018/2/layout/IconVerticalSolidList"/>
    <dgm:cxn modelId="{A20D9997-0F9F-4B14-925F-53A95661362C}" type="presParOf" srcId="{C0A1BB28-70CC-421B-9D8B-E2D7B9D437F7}" destId="{795B2C79-06BF-45E6-B735-9BB7A00C9443}" srcOrd="2" destOrd="0" presId="urn:microsoft.com/office/officeart/2018/2/layout/IconVerticalSolidList"/>
    <dgm:cxn modelId="{4907F5A8-5C66-43F7-80F8-C1F24C2EA7B3}" type="presParOf" srcId="{C0A1BB28-70CC-421B-9D8B-E2D7B9D437F7}" destId="{FFB68253-808A-4753-A431-595E0D0ACDF0}" srcOrd="3" destOrd="0" presId="urn:microsoft.com/office/officeart/2018/2/layout/IconVerticalSolidList"/>
    <dgm:cxn modelId="{837BDA03-47B7-435D-BD87-8F449CFB440E}" type="presParOf" srcId="{B2FA9B02-B55F-41F8-BBC1-445E687C0745}" destId="{253ACCD4-35D5-4953-AE33-BBAEE3C9BDBF}" srcOrd="11" destOrd="0" presId="urn:microsoft.com/office/officeart/2018/2/layout/IconVerticalSolidList"/>
    <dgm:cxn modelId="{A70B06E5-F1AF-4044-830B-52CD2ACB772A}" type="presParOf" srcId="{B2FA9B02-B55F-41F8-BBC1-445E687C0745}" destId="{29CCF1DA-A5A6-4221-AFCE-4744400739ED}" srcOrd="12" destOrd="0" presId="urn:microsoft.com/office/officeart/2018/2/layout/IconVerticalSolidList"/>
    <dgm:cxn modelId="{B952498F-452F-41E0-8FE6-389A50FDE273}" type="presParOf" srcId="{29CCF1DA-A5A6-4221-AFCE-4744400739ED}" destId="{98AE93A0-0CB4-4A49-9AF5-B3650D1EC7C9}" srcOrd="0" destOrd="0" presId="urn:microsoft.com/office/officeart/2018/2/layout/IconVerticalSolidList"/>
    <dgm:cxn modelId="{490F29DE-1DDE-4DF5-9500-2BC2B4D4E597}" type="presParOf" srcId="{29CCF1DA-A5A6-4221-AFCE-4744400739ED}" destId="{829389C7-1B91-406B-A685-B0A7BFD1AF74}" srcOrd="1" destOrd="0" presId="urn:microsoft.com/office/officeart/2018/2/layout/IconVerticalSolidList"/>
    <dgm:cxn modelId="{E644C11B-B692-46E4-B587-0A48F0A203A5}" type="presParOf" srcId="{29CCF1DA-A5A6-4221-AFCE-4744400739ED}" destId="{92054B85-B920-4CA6-B756-79C6CBBA4C91}" srcOrd="2" destOrd="0" presId="urn:microsoft.com/office/officeart/2018/2/layout/IconVerticalSolidList"/>
    <dgm:cxn modelId="{23442E2E-36B0-486A-A9B2-401256EE5649}" type="presParOf" srcId="{29CCF1DA-A5A6-4221-AFCE-4744400739ED}" destId="{6E42D891-2363-44B3-B5E5-5E0CF768BAB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45F939-C193-43B3-86FE-C82C0D0FA9B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45E504A-F47F-4CC7-858F-D5EE58F08F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Panther of the Month</a:t>
          </a:r>
          <a:endParaRPr lang="en-US">
            <a:latin typeface="Century Gothic"/>
          </a:endParaRPr>
        </a:p>
      </dgm:t>
    </dgm:pt>
    <dgm:pt modelId="{C8ADF0A1-FFA1-4C7F-BA97-3E19AB3BB1C4}" type="parTrans" cxnId="{72E74A47-1626-4ADD-A12A-A80421CB862D}">
      <dgm:prSet/>
      <dgm:spPr/>
      <dgm:t>
        <a:bodyPr/>
        <a:lstStyle/>
        <a:p>
          <a:endParaRPr lang="en-US"/>
        </a:p>
      </dgm:t>
    </dgm:pt>
    <dgm:pt modelId="{F3DC59AF-E0D6-49E4-866B-853F85BCA029}" type="sibTrans" cxnId="{72E74A47-1626-4ADD-A12A-A80421CB862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2A102FC-D693-43D7-AE51-1A7F78353C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PBIS Rockstar Teachers</a:t>
          </a:r>
        </a:p>
      </dgm:t>
    </dgm:pt>
    <dgm:pt modelId="{7DA60DBC-B1B8-4A8C-BC4F-15C54F320FFF}" type="parTrans" cxnId="{0ED6BD32-0365-4ECB-8453-AD7559BC3735}">
      <dgm:prSet/>
      <dgm:spPr/>
      <dgm:t>
        <a:bodyPr/>
        <a:lstStyle/>
        <a:p>
          <a:endParaRPr lang="en-US"/>
        </a:p>
      </dgm:t>
    </dgm:pt>
    <dgm:pt modelId="{37881736-2E0A-4A19-B073-A894779A159C}" type="sibTrans" cxnId="{0ED6BD32-0365-4ECB-8453-AD7559BC37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784FE55-08D9-4A96-92FB-8D4DF65B29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Dress for Success Wednesdays</a:t>
          </a:r>
        </a:p>
      </dgm:t>
    </dgm:pt>
    <dgm:pt modelId="{84422D51-F727-4373-8B0A-C060212E1CEA}" type="parTrans" cxnId="{C4B7D9F6-B466-4298-A96D-70F138852001}">
      <dgm:prSet/>
      <dgm:spPr/>
      <dgm:t>
        <a:bodyPr/>
        <a:lstStyle/>
        <a:p>
          <a:endParaRPr lang="en-US"/>
        </a:p>
      </dgm:t>
    </dgm:pt>
    <dgm:pt modelId="{B4BFC53D-CE4C-4463-8669-09ECCED2C25D}" type="sibTrans" cxnId="{C4B7D9F6-B466-4298-A96D-70F13885200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6688E28-8BC3-4F38-82CB-1532E685AA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15/15 Hall Pass Rules</a:t>
          </a:r>
        </a:p>
      </dgm:t>
    </dgm:pt>
    <dgm:pt modelId="{E47A7C9C-B5D7-4434-88C3-C77B87CE6184}" type="parTrans" cxnId="{08F8AC5A-18FF-4D1B-9B57-167D397C60F9}">
      <dgm:prSet/>
      <dgm:spPr/>
      <dgm:t>
        <a:bodyPr/>
        <a:lstStyle/>
        <a:p>
          <a:endParaRPr lang="en-US"/>
        </a:p>
      </dgm:t>
    </dgm:pt>
    <dgm:pt modelId="{E0EA2104-0E0F-4B85-9A50-57FC4C8989E5}" type="sibTrans" cxnId="{08F8AC5A-18FF-4D1B-9B57-167D397C60F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54E582-DCFC-4E2A-AD75-CD9404FA44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Sweep Tardy Policy</a:t>
          </a:r>
        </a:p>
      </dgm:t>
    </dgm:pt>
    <dgm:pt modelId="{0EA53D9F-30FD-4C2A-8B73-D34E77ECD8FA}" type="parTrans" cxnId="{95257FFB-7498-4C2F-A075-5C2F80FA23D2}">
      <dgm:prSet/>
      <dgm:spPr/>
      <dgm:t>
        <a:bodyPr/>
        <a:lstStyle/>
        <a:p>
          <a:endParaRPr lang="en-US"/>
        </a:p>
      </dgm:t>
    </dgm:pt>
    <dgm:pt modelId="{A22B3680-D15A-439E-AC89-8C2CC7CA914A}" type="sibTrans" cxnId="{95257FFB-7498-4C2F-A075-5C2F80FA23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D91ABE-4C29-473A-A971-22BAFC2C6C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Positive Panther Calls</a:t>
          </a:r>
        </a:p>
      </dgm:t>
    </dgm:pt>
    <dgm:pt modelId="{892C43AB-CE16-4448-8F59-BB2770B08A3B}" type="parTrans" cxnId="{44B8E9D8-24AC-46A3-A7CA-0083D3A2647D}">
      <dgm:prSet/>
      <dgm:spPr/>
      <dgm:t>
        <a:bodyPr/>
        <a:lstStyle/>
        <a:p>
          <a:endParaRPr lang="en-US"/>
        </a:p>
      </dgm:t>
    </dgm:pt>
    <dgm:pt modelId="{ADD43E26-C720-4F98-9781-FAE9E787C06C}" type="sibTrans" cxnId="{44B8E9D8-24AC-46A3-A7CA-0083D3A2647D}">
      <dgm:prSet/>
      <dgm:spPr/>
      <dgm:t>
        <a:bodyPr/>
        <a:lstStyle/>
        <a:p>
          <a:endParaRPr lang="en-US"/>
        </a:p>
      </dgm:t>
    </dgm:pt>
    <dgm:pt modelId="{5CBEE463-46AD-4A60-9801-D3635CAAF809}" type="pres">
      <dgm:prSet presAssocID="{3845F939-C193-43B3-86FE-C82C0D0FA9B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1016A5-F928-4000-A124-6E4FA3A8BAAC}" type="pres">
      <dgm:prSet presAssocID="{3845F939-C193-43B3-86FE-C82C0D0FA9BF}" presName="container" presStyleCnt="0">
        <dgm:presLayoutVars>
          <dgm:dir/>
          <dgm:resizeHandles val="exact"/>
        </dgm:presLayoutVars>
      </dgm:prSet>
      <dgm:spPr/>
    </dgm:pt>
    <dgm:pt modelId="{F50F64E5-1C79-42B7-B174-17BD6A9D8E67}" type="pres">
      <dgm:prSet presAssocID="{645E504A-F47F-4CC7-858F-D5EE58F08FC9}" presName="compNode" presStyleCnt="0"/>
      <dgm:spPr/>
    </dgm:pt>
    <dgm:pt modelId="{332E3B94-9326-4F91-A813-24ACAA72F661}" type="pres">
      <dgm:prSet presAssocID="{645E504A-F47F-4CC7-858F-D5EE58F08FC9}" presName="iconBgRect" presStyleLbl="bgShp" presStyleIdx="0" presStyleCnt="6"/>
      <dgm:spPr/>
    </dgm:pt>
    <dgm:pt modelId="{7D9574D5-5C5A-4025-9A6A-6DF03295194D}" type="pres">
      <dgm:prSet presAssocID="{645E504A-F47F-4CC7-858F-D5EE58F08FC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DABECFB6-C216-439F-9173-C15EC050BE3E}" type="pres">
      <dgm:prSet presAssocID="{645E504A-F47F-4CC7-858F-D5EE58F08FC9}" presName="spaceRect" presStyleCnt="0"/>
      <dgm:spPr/>
    </dgm:pt>
    <dgm:pt modelId="{3C42DEB1-88D6-4B7E-A245-745DAA3B157D}" type="pres">
      <dgm:prSet presAssocID="{645E504A-F47F-4CC7-858F-D5EE58F08FC9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8BF4DA3-7AC8-45B0-9475-3863EA11D240}" type="pres">
      <dgm:prSet presAssocID="{F3DC59AF-E0D6-49E4-866B-853F85BCA02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F7944E0-04F5-49D7-AB30-E68EF780C7AF}" type="pres">
      <dgm:prSet presAssocID="{B2A102FC-D693-43D7-AE51-1A7F78353C39}" presName="compNode" presStyleCnt="0"/>
      <dgm:spPr/>
    </dgm:pt>
    <dgm:pt modelId="{E0959A79-30E7-4F6D-BCBF-D73364F897FF}" type="pres">
      <dgm:prSet presAssocID="{B2A102FC-D693-43D7-AE51-1A7F78353C39}" presName="iconBgRect" presStyleLbl="bgShp" presStyleIdx="1" presStyleCnt="6"/>
      <dgm:spPr/>
    </dgm:pt>
    <dgm:pt modelId="{0957F9B4-700E-44F0-81E1-96EAB5FFBFDB}" type="pres">
      <dgm:prSet presAssocID="{B2A102FC-D693-43D7-AE51-1A7F78353C3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EBC6B69-5B27-457A-9F0B-1D8A893D7AB0}" type="pres">
      <dgm:prSet presAssocID="{B2A102FC-D693-43D7-AE51-1A7F78353C39}" presName="spaceRect" presStyleCnt="0"/>
      <dgm:spPr/>
    </dgm:pt>
    <dgm:pt modelId="{548F209B-8437-41C7-A738-26E9840FAEBB}" type="pres">
      <dgm:prSet presAssocID="{B2A102FC-D693-43D7-AE51-1A7F78353C39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B8B52A6F-2D9F-4534-B918-18BD5687CC72}" type="pres">
      <dgm:prSet presAssocID="{37881736-2E0A-4A19-B073-A894779A159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13CF03C-43D9-422F-88CC-F1E6F41E838A}" type="pres">
      <dgm:prSet presAssocID="{6784FE55-08D9-4A96-92FB-8D4DF65B29D7}" presName="compNode" presStyleCnt="0"/>
      <dgm:spPr/>
    </dgm:pt>
    <dgm:pt modelId="{17875458-917A-45BE-9539-CA29959299AD}" type="pres">
      <dgm:prSet presAssocID="{6784FE55-08D9-4A96-92FB-8D4DF65B29D7}" presName="iconBgRect" presStyleLbl="bgShp" presStyleIdx="2" presStyleCnt="6"/>
      <dgm:spPr/>
    </dgm:pt>
    <dgm:pt modelId="{271516D1-E806-45B7-8E02-F45B6CC82E97}" type="pres">
      <dgm:prSet presAssocID="{6784FE55-08D9-4A96-92FB-8D4DF65B29D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it"/>
        </a:ext>
      </dgm:extLst>
    </dgm:pt>
    <dgm:pt modelId="{7A15D2BD-42CC-4A0E-967E-A8407A53398D}" type="pres">
      <dgm:prSet presAssocID="{6784FE55-08D9-4A96-92FB-8D4DF65B29D7}" presName="spaceRect" presStyleCnt="0"/>
      <dgm:spPr/>
    </dgm:pt>
    <dgm:pt modelId="{B3CAA47B-60A2-446B-AE28-584DE1486BD3}" type="pres">
      <dgm:prSet presAssocID="{6784FE55-08D9-4A96-92FB-8D4DF65B29D7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996C9EA-A905-4B69-B881-C3C60A5F1C2C}" type="pres">
      <dgm:prSet presAssocID="{B4BFC53D-CE4C-4463-8669-09ECCED2C25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54CC118-414F-4384-8F7F-D7DBA2447BF2}" type="pres">
      <dgm:prSet presAssocID="{E6688E28-8BC3-4F38-82CB-1532E685AAE8}" presName="compNode" presStyleCnt="0"/>
      <dgm:spPr/>
    </dgm:pt>
    <dgm:pt modelId="{50783A0C-2A27-489F-B204-9123D4D2044A}" type="pres">
      <dgm:prSet presAssocID="{E6688E28-8BC3-4F38-82CB-1532E685AAE8}" presName="iconBgRect" presStyleLbl="bgShp" presStyleIdx="3" presStyleCnt="6"/>
      <dgm:spPr/>
    </dgm:pt>
    <dgm:pt modelId="{991E3698-33D8-4F84-A947-E30518634B4B}" type="pres">
      <dgm:prSet presAssocID="{E6688E28-8BC3-4F38-82CB-1532E685AAE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o"/>
        </a:ext>
      </dgm:extLst>
    </dgm:pt>
    <dgm:pt modelId="{F56DC256-C167-46B8-83D1-972A8300E58D}" type="pres">
      <dgm:prSet presAssocID="{E6688E28-8BC3-4F38-82CB-1532E685AAE8}" presName="spaceRect" presStyleCnt="0"/>
      <dgm:spPr/>
    </dgm:pt>
    <dgm:pt modelId="{1963C24D-9405-4457-8333-54C3020E3A78}" type="pres">
      <dgm:prSet presAssocID="{E6688E28-8BC3-4F38-82CB-1532E685AAE8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B7116A8B-CA1B-429A-B8B7-57BC9F1D9C2E}" type="pres">
      <dgm:prSet presAssocID="{E0EA2104-0E0F-4B85-9A50-57FC4C8989E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65041E1-96C5-406E-8E7A-569A2DBE35E3}" type="pres">
      <dgm:prSet presAssocID="{AC54E582-DCFC-4E2A-AD75-CD9404FA447B}" presName="compNode" presStyleCnt="0"/>
      <dgm:spPr/>
    </dgm:pt>
    <dgm:pt modelId="{2B9E7478-6918-453C-92F6-865A4C2641AD}" type="pres">
      <dgm:prSet presAssocID="{AC54E582-DCFC-4E2A-AD75-CD9404FA447B}" presName="iconBgRect" presStyleLbl="bgShp" presStyleIdx="4" presStyleCnt="6"/>
      <dgm:spPr/>
    </dgm:pt>
    <dgm:pt modelId="{95324E5E-1B14-4DD2-B84E-3AD4A3966678}" type="pres">
      <dgm:prSet presAssocID="{AC54E582-DCFC-4E2A-AD75-CD9404FA447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4E423B11-6C75-4765-9346-75A54B53396F}" type="pres">
      <dgm:prSet presAssocID="{AC54E582-DCFC-4E2A-AD75-CD9404FA447B}" presName="spaceRect" presStyleCnt="0"/>
      <dgm:spPr/>
    </dgm:pt>
    <dgm:pt modelId="{CDB9B3EF-349D-4BE3-A77C-A1FB8A99F2A8}" type="pres">
      <dgm:prSet presAssocID="{AC54E582-DCFC-4E2A-AD75-CD9404FA447B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3D0B3FD-5A3F-46F2-B71F-5E5C336F57BF}" type="pres">
      <dgm:prSet presAssocID="{A22B3680-D15A-439E-AC89-8C2CC7CA914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9EB9B3E-60E8-441E-86A5-D56E9EDAF8F4}" type="pres">
      <dgm:prSet presAssocID="{D2D91ABE-4C29-473A-A971-22BAFC2C6C75}" presName="compNode" presStyleCnt="0"/>
      <dgm:spPr/>
    </dgm:pt>
    <dgm:pt modelId="{795681E9-E4E2-4E14-A05E-65CD7824AA42}" type="pres">
      <dgm:prSet presAssocID="{D2D91ABE-4C29-473A-A971-22BAFC2C6C75}" presName="iconBgRect" presStyleLbl="bgShp" presStyleIdx="5" presStyleCnt="6"/>
      <dgm:spPr/>
    </dgm:pt>
    <dgm:pt modelId="{55EF27E1-AD48-4298-931A-4FBA8F7AC722}" type="pres">
      <dgm:prSet presAssocID="{D2D91ABE-4C29-473A-A971-22BAFC2C6C7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E6B04D8B-A4C8-4CFA-875D-F4E8E97BF3ED}" type="pres">
      <dgm:prSet presAssocID="{D2D91ABE-4C29-473A-A971-22BAFC2C6C75}" presName="spaceRect" presStyleCnt="0"/>
      <dgm:spPr/>
    </dgm:pt>
    <dgm:pt modelId="{89792455-F1DB-4807-B7BA-197AAC36EAD2}" type="pres">
      <dgm:prSet presAssocID="{D2D91ABE-4C29-473A-A971-22BAFC2C6C75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055C39-EBCE-4335-B378-0EF0D05E644F}" type="presOf" srcId="{6784FE55-08D9-4A96-92FB-8D4DF65B29D7}" destId="{B3CAA47B-60A2-446B-AE28-584DE1486BD3}" srcOrd="0" destOrd="0" presId="urn:microsoft.com/office/officeart/2018/2/layout/IconCircleList"/>
    <dgm:cxn modelId="{D18D29BC-FBBB-4DE9-8A49-B0744B44502F}" type="presOf" srcId="{E0EA2104-0E0F-4B85-9A50-57FC4C8989E5}" destId="{B7116A8B-CA1B-429A-B8B7-57BC9F1D9C2E}" srcOrd="0" destOrd="0" presId="urn:microsoft.com/office/officeart/2018/2/layout/IconCircleList"/>
    <dgm:cxn modelId="{42E4B2CA-C216-45AE-9514-0A48D5AF6811}" type="presOf" srcId="{E6688E28-8BC3-4F38-82CB-1532E685AAE8}" destId="{1963C24D-9405-4457-8333-54C3020E3A78}" srcOrd="0" destOrd="0" presId="urn:microsoft.com/office/officeart/2018/2/layout/IconCircleList"/>
    <dgm:cxn modelId="{F4AF2008-EEF5-48D8-8DBD-76E42EE5D17E}" type="presOf" srcId="{D2D91ABE-4C29-473A-A971-22BAFC2C6C75}" destId="{89792455-F1DB-4807-B7BA-197AAC36EAD2}" srcOrd="0" destOrd="0" presId="urn:microsoft.com/office/officeart/2018/2/layout/IconCircleList"/>
    <dgm:cxn modelId="{69E86BCC-B70C-46A6-9449-703F961528EB}" type="presOf" srcId="{F3DC59AF-E0D6-49E4-866B-853F85BCA029}" destId="{88BF4DA3-7AC8-45B0-9475-3863EA11D240}" srcOrd="0" destOrd="0" presId="urn:microsoft.com/office/officeart/2018/2/layout/IconCircleList"/>
    <dgm:cxn modelId="{9BF60133-ACF3-4119-93AC-5FFD1EBF2E0F}" type="presOf" srcId="{AC54E582-DCFC-4E2A-AD75-CD9404FA447B}" destId="{CDB9B3EF-349D-4BE3-A77C-A1FB8A99F2A8}" srcOrd="0" destOrd="0" presId="urn:microsoft.com/office/officeart/2018/2/layout/IconCircleList"/>
    <dgm:cxn modelId="{B79DB7AB-222A-4680-A827-5381D4882DFD}" type="presOf" srcId="{A22B3680-D15A-439E-AC89-8C2CC7CA914A}" destId="{83D0B3FD-5A3F-46F2-B71F-5E5C336F57BF}" srcOrd="0" destOrd="0" presId="urn:microsoft.com/office/officeart/2018/2/layout/IconCircleList"/>
    <dgm:cxn modelId="{4B776808-6AD0-4BDE-A73C-D855AEE15ADF}" type="presOf" srcId="{3845F939-C193-43B3-86FE-C82C0D0FA9BF}" destId="{5CBEE463-46AD-4A60-9801-D3635CAAF809}" srcOrd="0" destOrd="0" presId="urn:microsoft.com/office/officeart/2018/2/layout/IconCircleList"/>
    <dgm:cxn modelId="{AD1A52A6-BAC5-408A-BB7C-99DAEB4700E8}" type="presOf" srcId="{37881736-2E0A-4A19-B073-A894779A159C}" destId="{B8B52A6F-2D9F-4534-B918-18BD5687CC72}" srcOrd="0" destOrd="0" presId="urn:microsoft.com/office/officeart/2018/2/layout/IconCircleList"/>
    <dgm:cxn modelId="{08F8AC5A-18FF-4D1B-9B57-167D397C60F9}" srcId="{3845F939-C193-43B3-86FE-C82C0D0FA9BF}" destId="{E6688E28-8BC3-4F38-82CB-1532E685AAE8}" srcOrd="3" destOrd="0" parTransId="{E47A7C9C-B5D7-4434-88C3-C77B87CE6184}" sibTransId="{E0EA2104-0E0F-4B85-9A50-57FC4C8989E5}"/>
    <dgm:cxn modelId="{A46CE292-E9A7-463C-B0B8-C5C477824121}" type="presOf" srcId="{B4BFC53D-CE4C-4463-8669-09ECCED2C25D}" destId="{C996C9EA-A905-4B69-B881-C3C60A5F1C2C}" srcOrd="0" destOrd="0" presId="urn:microsoft.com/office/officeart/2018/2/layout/IconCircleList"/>
    <dgm:cxn modelId="{44B8E9D8-24AC-46A3-A7CA-0083D3A2647D}" srcId="{3845F939-C193-43B3-86FE-C82C0D0FA9BF}" destId="{D2D91ABE-4C29-473A-A971-22BAFC2C6C75}" srcOrd="5" destOrd="0" parTransId="{892C43AB-CE16-4448-8F59-BB2770B08A3B}" sibTransId="{ADD43E26-C720-4F98-9781-FAE9E787C06C}"/>
    <dgm:cxn modelId="{29F048A9-7365-4A68-B955-A0720BD0E1D0}" type="presOf" srcId="{B2A102FC-D693-43D7-AE51-1A7F78353C39}" destId="{548F209B-8437-41C7-A738-26E9840FAEBB}" srcOrd="0" destOrd="0" presId="urn:microsoft.com/office/officeart/2018/2/layout/IconCircleList"/>
    <dgm:cxn modelId="{BF7B2F89-1D0A-4432-A350-321EFE15742D}" type="presOf" srcId="{645E504A-F47F-4CC7-858F-D5EE58F08FC9}" destId="{3C42DEB1-88D6-4B7E-A245-745DAA3B157D}" srcOrd="0" destOrd="0" presId="urn:microsoft.com/office/officeart/2018/2/layout/IconCircleList"/>
    <dgm:cxn modelId="{0ED6BD32-0365-4ECB-8453-AD7559BC3735}" srcId="{3845F939-C193-43B3-86FE-C82C0D0FA9BF}" destId="{B2A102FC-D693-43D7-AE51-1A7F78353C39}" srcOrd="1" destOrd="0" parTransId="{7DA60DBC-B1B8-4A8C-BC4F-15C54F320FFF}" sibTransId="{37881736-2E0A-4A19-B073-A894779A159C}"/>
    <dgm:cxn modelId="{72E74A47-1626-4ADD-A12A-A80421CB862D}" srcId="{3845F939-C193-43B3-86FE-C82C0D0FA9BF}" destId="{645E504A-F47F-4CC7-858F-D5EE58F08FC9}" srcOrd="0" destOrd="0" parTransId="{C8ADF0A1-FFA1-4C7F-BA97-3E19AB3BB1C4}" sibTransId="{F3DC59AF-E0D6-49E4-866B-853F85BCA029}"/>
    <dgm:cxn modelId="{95257FFB-7498-4C2F-A075-5C2F80FA23D2}" srcId="{3845F939-C193-43B3-86FE-C82C0D0FA9BF}" destId="{AC54E582-DCFC-4E2A-AD75-CD9404FA447B}" srcOrd="4" destOrd="0" parTransId="{0EA53D9F-30FD-4C2A-8B73-D34E77ECD8FA}" sibTransId="{A22B3680-D15A-439E-AC89-8C2CC7CA914A}"/>
    <dgm:cxn modelId="{C4B7D9F6-B466-4298-A96D-70F138852001}" srcId="{3845F939-C193-43B3-86FE-C82C0D0FA9BF}" destId="{6784FE55-08D9-4A96-92FB-8D4DF65B29D7}" srcOrd="2" destOrd="0" parTransId="{84422D51-F727-4373-8B0A-C060212E1CEA}" sibTransId="{B4BFC53D-CE4C-4463-8669-09ECCED2C25D}"/>
    <dgm:cxn modelId="{29D23C56-2923-4CA8-B809-5377861D53BD}" type="presParOf" srcId="{5CBEE463-46AD-4A60-9801-D3635CAAF809}" destId="{231016A5-F928-4000-A124-6E4FA3A8BAAC}" srcOrd="0" destOrd="0" presId="urn:microsoft.com/office/officeart/2018/2/layout/IconCircleList"/>
    <dgm:cxn modelId="{7270BCE8-0BEB-4A95-9234-5B4AD6EBCE9F}" type="presParOf" srcId="{231016A5-F928-4000-A124-6E4FA3A8BAAC}" destId="{F50F64E5-1C79-42B7-B174-17BD6A9D8E67}" srcOrd="0" destOrd="0" presId="urn:microsoft.com/office/officeart/2018/2/layout/IconCircleList"/>
    <dgm:cxn modelId="{39282BAD-7EF9-47C1-B780-9634B690E229}" type="presParOf" srcId="{F50F64E5-1C79-42B7-B174-17BD6A9D8E67}" destId="{332E3B94-9326-4F91-A813-24ACAA72F661}" srcOrd="0" destOrd="0" presId="urn:microsoft.com/office/officeart/2018/2/layout/IconCircleList"/>
    <dgm:cxn modelId="{16A2C7F2-7C64-48C7-B1B2-14F9F98616D9}" type="presParOf" srcId="{F50F64E5-1C79-42B7-B174-17BD6A9D8E67}" destId="{7D9574D5-5C5A-4025-9A6A-6DF03295194D}" srcOrd="1" destOrd="0" presId="urn:microsoft.com/office/officeart/2018/2/layout/IconCircleList"/>
    <dgm:cxn modelId="{E01BEB50-8234-4106-9490-24C1C9D532CE}" type="presParOf" srcId="{F50F64E5-1C79-42B7-B174-17BD6A9D8E67}" destId="{DABECFB6-C216-439F-9173-C15EC050BE3E}" srcOrd="2" destOrd="0" presId="urn:microsoft.com/office/officeart/2018/2/layout/IconCircleList"/>
    <dgm:cxn modelId="{58EF69BD-6F33-4D73-A5AF-51F241AC93A9}" type="presParOf" srcId="{F50F64E5-1C79-42B7-B174-17BD6A9D8E67}" destId="{3C42DEB1-88D6-4B7E-A245-745DAA3B157D}" srcOrd="3" destOrd="0" presId="urn:microsoft.com/office/officeart/2018/2/layout/IconCircleList"/>
    <dgm:cxn modelId="{A908E5AA-6AAB-4EC9-AB93-D17CBC8C5B7C}" type="presParOf" srcId="{231016A5-F928-4000-A124-6E4FA3A8BAAC}" destId="{88BF4DA3-7AC8-45B0-9475-3863EA11D240}" srcOrd="1" destOrd="0" presId="urn:microsoft.com/office/officeart/2018/2/layout/IconCircleList"/>
    <dgm:cxn modelId="{FCD6EDAE-AD04-4542-AB3B-D4B32806C1A4}" type="presParOf" srcId="{231016A5-F928-4000-A124-6E4FA3A8BAAC}" destId="{6F7944E0-04F5-49D7-AB30-E68EF780C7AF}" srcOrd="2" destOrd="0" presId="urn:microsoft.com/office/officeart/2018/2/layout/IconCircleList"/>
    <dgm:cxn modelId="{ECFC9702-D0F3-4504-920E-5BEADD942F15}" type="presParOf" srcId="{6F7944E0-04F5-49D7-AB30-E68EF780C7AF}" destId="{E0959A79-30E7-4F6D-BCBF-D73364F897FF}" srcOrd="0" destOrd="0" presId="urn:microsoft.com/office/officeart/2018/2/layout/IconCircleList"/>
    <dgm:cxn modelId="{7BE5B319-0F74-44C8-8F4B-97D564BB7AA6}" type="presParOf" srcId="{6F7944E0-04F5-49D7-AB30-E68EF780C7AF}" destId="{0957F9B4-700E-44F0-81E1-96EAB5FFBFDB}" srcOrd="1" destOrd="0" presId="urn:microsoft.com/office/officeart/2018/2/layout/IconCircleList"/>
    <dgm:cxn modelId="{C195FB59-9EC5-4C56-B688-A4BC7D8FE3B2}" type="presParOf" srcId="{6F7944E0-04F5-49D7-AB30-E68EF780C7AF}" destId="{8EBC6B69-5B27-457A-9F0B-1D8A893D7AB0}" srcOrd="2" destOrd="0" presId="urn:microsoft.com/office/officeart/2018/2/layout/IconCircleList"/>
    <dgm:cxn modelId="{63F1D447-22A5-4E27-A805-96DCBD474B4A}" type="presParOf" srcId="{6F7944E0-04F5-49D7-AB30-E68EF780C7AF}" destId="{548F209B-8437-41C7-A738-26E9840FAEBB}" srcOrd="3" destOrd="0" presId="urn:microsoft.com/office/officeart/2018/2/layout/IconCircleList"/>
    <dgm:cxn modelId="{B0DD7F3E-77B2-4F51-82E6-3DE23E53AF4A}" type="presParOf" srcId="{231016A5-F928-4000-A124-6E4FA3A8BAAC}" destId="{B8B52A6F-2D9F-4534-B918-18BD5687CC72}" srcOrd="3" destOrd="0" presId="urn:microsoft.com/office/officeart/2018/2/layout/IconCircleList"/>
    <dgm:cxn modelId="{99D14CE3-48A3-455D-8BBA-48B108FB3594}" type="presParOf" srcId="{231016A5-F928-4000-A124-6E4FA3A8BAAC}" destId="{A13CF03C-43D9-422F-88CC-F1E6F41E838A}" srcOrd="4" destOrd="0" presId="urn:microsoft.com/office/officeart/2018/2/layout/IconCircleList"/>
    <dgm:cxn modelId="{7DBC0423-6A77-47AD-B946-6E45ACDCDF64}" type="presParOf" srcId="{A13CF03C-43D9-422F-88CC-F1E6F41E838A}" destId="{17875458-917A-45BE-9539-CA29959299AD}" srcOrd="0" destOrd="0" presId="urn:microsoft.com/office/officeart/2018/2/layout/IconCircleList"/>
    <dgm:cxn modelId="{8E218568-DFC1-45AE-8A85-6B6359F9C2E9}" type="presParOf" srcId="{A13CF03C-43D9-422F-88CC-F1E6F41E838A}" destId="{271516D1-E806-45B7-8E02-F45B6CC82E97}" srcOrd="1" destOrd="0" presId="urn:microsoft.com/office/officeart/2018/2/layout/IconCircleList"/>
    <dgm:cxn modelId="{DCEC6F30-59DD-4301-9612-1CBA8B5E2797}" type="presParOf" srcId="{A13CF03C-43D9-422F-88CC-F1E6F41E838A}" destId="{7A15D2BD-42CC-4A0E-967E-A8407A53398D}" srcOrd="2" destOrd="0" presId="urn:microsoft.com/office/officeart/2018/2/layout/IconCircleList"/>
    <dgm:cxn modelId="{5BC95011-FE7D-4E3F-9B71-01C29F5D7C5D}" type="presParOf" srcId="{A13CF03C-43D9-422F-88CC-F1E6F41E838A}" destId="{B3CAA47B-60A2-446B-AE28-584DE1486BD3}" srcOrd="3" destOrd="0" presId="urn:microsoft.com/office/officeart/2018/2/layout/IconCircleList"/>
    <dgm:cxn modelId="{C67FB899-34A2-41CB-B38A-3D83DFC6CAD8}" type="presParOf" srcId="{231016A5-F928-4000-A124-6E4FA3A8BAAC}" destId="{C996C9EA-A905-4B69-B881-C3C60A5F1C2C}" srcOrd="5" destOrd="0" presId="urn:microsoft.com/office/officeart/2018/2/layout/IconCircleList"/>
    <dgm:cxn modelId="{7C5B30AA-CDAF-4AFA-9E66-42A7467D82C5}" type="presParOf" srcId="{231016A5-F928-4000-A124-6E4FA3A8BAAC}" destId="{954CC118-414F-4384-8F7F-D7DBA2447BF2}" srcOrd="6" destOrd="0" presId="urn:microsoft.com/office/officeart/2018/2/layout/IconCircleList"/>
    <dgm:cxn modelId="{39191332-EB52-4B14-88AE-4E68D4318F66}" type="presParOf" srcId="{954CC118-414F-4384-8F7F-D7DBA2447BF2}" destId="{50783A0C-2A27-489F-B204-9123D4D2044A}" srcOrd="0" destOrd="0" presId="urn:microsoft.com/office/officeart/2018/2/layout/IconCircleList"/>
    <dgm:cxn modelId="{28C67739-252C-4F5F-9797-00722D08F06A}" type="presParOf" srcId="{954CC118-414F-4384-8F7F-D7DBA2447BF2}" destId="{991E3698-33D8-4F84-A947-E30518634B4B}" srcOrd="1" destOrd="0" presId="urn:microsoft.com/office/officeart/2018/2/layout/IconCircleList"/>
    <dgm:cxn modelId="{72A09066-691A-4F25-A12A-68284B17612C}" type="presParOf" srcId="{954CC118-414F-4384-8F7F-D7DBA2447BF2}" destId="{F56DC256-C167-46B8-83D1-972A8300E58D}" srcOrd="2" destOrd="0" presId="urn:microsoft.com/office/officeart/2018/2/layout/IconCircleList"/>
    <dgm:cxn modelId="{380A0BBD-0B2B-4C5A-AAD6-4C10B4D67DDF}" type="presParOf" srcId="{954CC118-414F-4384-8F7F-D7DBA2447BF2}" destId="{1963C24D-9405-4457-8333-54C3020E3A78}" srcOrd="3" destOrd="0" presId="urn:microsoft.com/office/officeart/2018/2/layout/IconCircleList"/>
    <dgm:cxn modelId="{56D9D1A3-2627-4143-835A-98D5680C6591}" type="presParOf" srcId="{231016A5-F928-4000-A124-6E4FA3A8BAAC}" destId="{B7116A8B-CA1B-429A-B8B7-57BC9F1D9C2E}" srcOrd="7" destOrd="0" presId="urn:microsoft.com/office/officeart/2018/2/layout/IconCircleList"/>
    <dgm:cxn modelId="{02D91E2B-2E19-4F80-BF76-BD4F8A4E62FC}" type="presParOf" srcId="{231016A5-F928-4000-A124-6E4FA3A8BAAC}" destId="{065041E1-96C5-406E-8E7A-569A2DBE35E3}" srcOrd="8" destOrd="0" presId="urn:microsoft.com/office/officeart/2018/2/layout/IconCircleList"/>
    <dgm:cxn modelId="{24D30E2E-D700-4C73-8E96-0FE993676FB2}" type="presParOf" srcId="{065041E1-96C5-406E-8E7A-569A2DBE35E3}" destId="{2B9E7478-6918-453C-92F6-865A4C2641AD}" srcOrd="0" destOrd="0" presId="urn:microsoft.com/office/officeart/2018/2/layout/IconCircleList"/>
    <dgm:cxn modelId="{3E78F7D1-9979-4A94-9D3C-B990691E98C2}" type="presParOf" srcId="{065041E1-96C5-406E-8E7A-569A2DBE35E3}" destId="{95324E5E-1B14-4DD2-B84E-3AD4A3966678}" srcOrd="1" destOrd="0" presId="urn:microsoft.com/office/officeart/2018/2/layout/IconCircleList"/>
    <dgm:cxn modelId="{46FFBE6A-B585-48D2-91FA-B7D1EE5E7715}" type="presParOf" srcId="{065041E1-96C5-406E-8E7A-569A2DBE35E3}" destId="{4E423B11-6C75-4765-9346-75A54B53396F}" srcOrd="2" destOrd="0" presId="urn:microsoft.com/office/officeart/2018/2/layout/IconCircleList"/>
    <dgm:cxn modelId="{3874A1CC-BF9A-454B-8D4C-020B69E4D8CC}" type="presParOf" srcId="{065041E1-96C5-406E-8E7A-569A2DBE35E3}" destId="{CDB9B3EF-349D-4BE3-A77C-A1FB8A99F2A8}" srcOrd="3" destOrd="0" presId="urn:microsoft.com/office/officeart/2018/2/layout/IconCircleList"/>
    <dgm:cxn modelId="{934318B6-B07A-42C0-8C1B-0B10C3365932}" type="presParOf" srcId="{231016A5-F928-4000-A124-6E4FA3A8BAAC}" destId="{83D0B3FD-5A3F-46F2-B71F-5E5C336F57BF}" srcOrd="9" destOrd="0" presId="urn:microsoft.com/office/officeart/2018/2/layout/IconCircleList"/>
    <dgm:cxn modelId="{F59AF5C4-779A-4100-9506-424C38E0DAC1}" type="presParOf" srcId="{231016A5-F928-4000-A124-6E4FA3A8BAAC}" destId="{19EB9B3E-60E8-441E-86A5-D56E9EDAF8F4}" srcOrd="10" destOrd="0" presId="urn:microsoft.com/office/officeart/2018/2/layout/IconCircleList"/>
    <dgm:cxn modelId="{B20976F1-1637-41CF-9CD6-200096C33608}" type="presParOf" srcId="{19EB9B3E-60E8-441E-86A5-D56E9EDAF8F4}" destId="{795681E9-E4E2-4E14-A05E-65CD7824AA42}" srcOrd="0" destOrd="0" presId="urn:microsoft.com/office/officeart/2018/2/layout/IconCircleList"/>
    <dgm:cxn modelId="{6DA6BD8F-ADCB-4800-A436-C139C96813DE}" type="presParOf" srcId="{19EB9B3E-60E8-441E-86A5-D56E9EDAF8F4}" destId="{55EF27E1-AD48-4298-931A-4FBA8F7AC722}" srcOrd="1" destOrd="0" presId="urn:microsoft.com/office/officeart/2018/2/layout/IconCircleList"/>
    <dgm:cxn modelId="{85F10936-A707-4649-8B89-5BB8E80B12EE}" type="presParOf" srcId="{19EB9B3E-60E8-441E-86A5-D56E9EDAF8F4}" destId="{E6B04D8B-A4C8-4CFA-875D-F4E8E97BF3ED}" srcOrd="2" destOrd="0" presId="urn:microsoft.com/office/officeart/2018/2/layout/IconCircleList"/>
    <dgm:cxn modelId="{7943136B-3BC5-48D8-A772-03BC5E0BB7B5}" type="presParOf" srcId="{19EB9B3E-60E8-441E-86A5-D56E9EDAF8F4}" destId="{89792455-F1DB-4807-B7BA-197AAC36EAD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801ABC-C0A5-43C4-84E1-83F56014E71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BE098A5-6FBC-4949-B1B7-03B024675C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latin typeface="Calibri Light" panose="020F0302020204030204"/>
            </a:rPr>
            <a:t>Strengths</a:t>
          </a:r>
          <a:endParaRPr lang="en-US"/>
        </a:p>
      </dgm:t>
    </dgm:pt>
    <dgm:pt modelId="{557A0D59-6B9E-46CF-9C30-6C39E65D20F1}" type="parTrans" cxnId="{DD4B784B-B59C-46E8-B983-18FBB6B4F6CC}">
      <dgm:prSet/>
      <dgm:spPr/>
      <dgm:t>
        <a:bodyPr/>
        <a:lstStyle/>
        <a:p>
          <a:endParaRPr lang="en-US"/>
        </a:p>
      </dgm:t>
    </dgm:pt>
    <dgm:pt modelId="{332EA2A0-1792-4C6E-8955-834F4F2D12CB}" type="sibTrans" cxnId="{DD4B784B-B59C-46E8-B983-18FBB6B4F6CC}">
      <dgm:prSet/>
      <dgm:spPr/>
      <dgm:t>
        <a:bodyPr/>
        <a:lstStyle/>
        <a:p>
          <a:endParaRPr lang="en-US"/>
        </a:p>
      </dgm:t>
    </dgm:pt>
    <dgm:pt modelId="{E55C3FA5-9022-4FAC-97F4-F53DF7B725D0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latin typeface="Calibri Light" panose="020F0302020204030204"/>
            </a:rPr>
            <a:t>Weaknesses</a:t>
          </a:r>
        </a:p>
      </dgm:t>
    </dgm:pt>
    <dgm:pt modelId="{A4D0BD9A-4318-465F-92C5-E9F051D31B05}" type="parTrans" cxnId="{3CACAEA1-2073-4FEB-ABD2-CE5735A7A4C9}">
      <dgm:prSet/>
      <dgm:spPr/>
    </dgm:pt>
    <dgm:pt modelId="{180AB460-6A73-4E5A-9463-F546E3BF5945}" type="sibTrans" cxnId="{3CACAEA1-2073-4FEB-ABD2-CE5735A7A4C9}">
      <dgm:prSet/>
      <dgm:spPr/>
    </dgm:pt>
    <dgm:pt modelId="{E3640C5C-79FC-4ABD-A09E-40FC07B5A79B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latin typeface="Calibri Light" panose="020F0302020204030204"/>
            </a:rPr>
            <a:t>Opportunities</a:t>
          </a:r>
        </a:p>
      </dgm:t>
    </dgm:pt>
    <dgm:pt modelId="{F7C3DF68-7D75-4B2A-B0C3-A9E9C6EEE3D0}" type="parTrans" cxnId="{838CC012-C59F-4C01-AAEE-A4A5F97E14C3}">
      <dgm:prSet/>
      <dgm:spPr/>
    </dgm:pt>
    <dgm:pt modelId="{9844789C-DD21-4DDC-9B09-0D41A8F7396F}" type="sibTrans" cxnId="{838CC012-C59F-4C01-AAEE-A4A5F97E14C3}">
      <dgm:prSet/>
      <dgm:spPr/>
    </dgm:pt>
    <dgm:pt modelId="{BFB14155-B97F-479E-9768-1C3F55DC5FFD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latin typeface="Calibri Light" panose="020F0302020204030204"/>
            </a:rPr>
            <a:t>Threats</a:t>
          </a:r>
        </a:p>
      </dgm:t>
    </dgm:pt>
    <dgm:pt modelId="{FE71E4EA-F219-40F2-9DF7-03AB1202A727}" type="parTrans" cxnId="{514F0251-399C-41AA-A9CB-5E24DE319090}">
      <dgm:prSet/>
      <dgm:spPr/>
    </dgm:pt>
    <dgm:pt modelId="{816A10CF-4B5F-428A-82B4-DFEA9807DDB1}" type="sibTrans" cxnId="{514F0251-399C-41AA-A9CB-5E24DE319090}">
      <dgm:prSet/>
      <dgm:spPr/>
    </dgm:pt>
    <dgm:pt modelId="{A12F1797-2CF7-4C8B-88FF-D7B4D33C7011}" type="pres">
      <dgm:prSet presAssocID="{37801ABC-C0A5-43C4-84E1-83F56014E71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FF19BC-3EC5-46A5-920F-E88D6494BA0A}" type="pres">
      <dgm:prSet presAssocID="{EBE098A5-6FBC-4949-B1B7-03B024675CAE}" presName="compNode" presStyleCnt="0"/>
      <dgm:spPr/>
    </dgm:pt>
    <dgm:pt modelId="{9CC75B2B-01E5-480C-9D8D-C0D7861519D6}" type="pres">
      <dgm:prSet presAssocID="{EBE098A5-6FBC-4949-B1B7-03B024675CAE}" presName="iconBgRect" presStyleLbl="bgShp" presStyleIdx="0" presStyleCnt="4"/>
      <dgm:spPr/>
    </dgm:pt>
    <dgm:pt modelId="{390E5204-5E1F-4BE8-BBE6-9D0DE7A32B35}" type="pres">
      <dgm:prSet presAssocID="{EBE098A5-6FBC-4949-B1B7-03B024675CA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0C1881F6-BDC9-4673-908E-D1498EC13B7A}" type="pres">
      <dgm:prSet presAssocID="{EBE098A5-6FBC-4949-B1B7-03B024675CAE}" presName="spaceRect" presStyleCnt="0"/>
      <dgm:spPr/>
    </dgm:pt>
    <dgm:pt modelId="{1A0E8717-D5CB-4944-BFF1-1E61B6394277}" type="pres">
      <dgm:prSet presAssocID="{EBE098A5-6FBC-4949-B1B7-03B024675CAE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3B32C67-18FD-4593-AAD3-4789E6673BAE}" type="pres">
      <dgm:prSet presAssocID="{332EA2A0-1792-4C6E-8955-834F4F2D12CB}" presName="sibTrans" presStyleCnt="0"/>
      <dgm:spPr/>
    </dgm:pt>
    <dgm:pt modelId="{FCD6CB9F-B8C4-47D0-BAEA-23B765C52B96}" type="pres">
      <dgm:prSet presAssocID="{E55C3FA5-9022-4FAC-97F4-F53DF7B725D0}" presName="compNode" presStyleCnt="0"/>
      <dgm:spPr/>
    </dgm:pt>
    <dgm:pt modelId="{639C0BBD-B7B0-48E2-A839-F91B92586C36}" type="pres">
      <dgm:prSet presAssocID="{E55C3FA5-9022-4FAC-97F4-F53DF7B725D0}" presName="iconBgRect" presStyleLbl="bgShp" presStyleIdx="1" presStyleCnt="4"/>
      <dgm:spPr/>
    </dgm:pt>
    <dgm:pt modelId="{F8A55BCA-241E-4383-9DC5-C0919A4A23C3}" type="pres">
      <dgm:prSet presAssocID="{E55C3FA5-9022-4FAC-97F4-F53DF7B725D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DA10CA42-3CED-4F2D-A711-57617C5EB179}" type="pres">
      <dgm:prSet presAssocID="{E55C3FA5-9022-4FAC-97F4-F53DF7B725D0}" presName="spaceRect" presStyleCnt="0"/>
      <dgm:spPr/>
    </dgm:pt>
    <dgm:pt modelId="{5A7054C2-3953-45EB-A1C7-693DB11F3CE2}" type="pres">
      <dgm:prSet presAssocID="{E55C3FA5-9022-4FAC-97F4-F53DF7B725D0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57ACA89-C64C-4D5E-A54F-91AC73FEF15A}" type="pres">
      <dgm:prSet presAssocID="{180AB460-6A73-4E5A-9463-F546E3BF5945}" presName="sibTrans" presStyleCnt="0"/>
      <dgm:spPr/>
    </dgm:pt>
    <dgm:pt modelId="{B0AD30A8-BEB0-4A16-8A53-E0B08990BD24}" type="pres">
      <dgm:prSet presAssocID="{E3640C5C-79FC-4ABD-A09E-40FC07B5A79B}" presName="compNode" presStyleCnt="0"/>
      <dgm:spPr/>
    </dgm:pt>
    <dgm:pt modelId="{54F66EAC-F162-440A-9C6D-63613B5685AF}" type="pres">
      <dgm:prSet presAssocID="{E3640C5C-79FC-4ABD-A09E-40FC07B5A79B}" presName="iconBgRect" presStyleLbl="bgShp" presStyleIdx="2" presStyleCnt="4"/>
      <dgm:spPr/>
    </dgm:pt>
    <dgm:pt modelId="{C2BB7996-BBA3-4EB8-8F81-382F6578A582}" type="pres">
      <dgm:prSet presAssocID="{E3640C5C-79FC-4ABD-A09E-40FC07B5A79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A7EDF58-FB7F-4562-B15B-C67FD29F462F}" type="pres">
      <dgm:prSet presAssocID="{E3640C5C-79FC-4ABD-A09E-40FC07B5A79B}" presName="spaceRect" presStyleCnt="0"/>
      <dgm:spPr/>
    </dgm:pt>
    <dgm:pt modelId="{764436AA-E1DF-411B-A450-8C82EC2A5162}" type="pres">
      <dgm:prSet presAssocID="{E3640C5C-79FC-4ABD-A09E-40FC07B5A79B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B3C1F42-89EF-4D8D-B639-4430BCBD0387}" type="pres">
      <dgm:prSet presAssocID="{9844789C-DD21-4DDC-9B09-0D41A8F7396F}" presName="sibTrans" presStyleCnt="0"/>
      <dgm:spPr/>
    </dgm:pt>
    <dgm:pt modelId="{666D4AD2-99FE-49BA-9121-70C432FD6D14}" type="pres">
      <dgm:prSet presAssocID="{BFB14155-B97F-479E-9768-1C3F55DC5FFD}" presName="compNode" presStyleCnt="0"/>
      <dgm:spPr/>
    </dgm:pt>
    <dgm:pt modelId="{57ED63D0-984D-4D12-8F25-73C9D1167E07}" type="pres">
      <dgm:prSet presAssocID="{BFB14155-B97F-479E-9768-1C3F55DC5FFD}" presName="iconBgRect" presStyleLbl="bgShp" presStyleIdx="3" presStyleCnt="4"/>
      <dgm:spPr/>
    </dgm:pt>
    <dgm:pt modelId="{AFEAA0AB-35F9-4411-A0D1-932326F6364D}" type="pres">
      <dgm:prSet presAssocID="{BFB14155-B97F-479E-9768-1C3F55DC5FF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67597023-9916-41AA-AB04-67B5B0C5C3F1}" type="pres">
      <dgm:prSet presAssocID="{BFB14155-B97F-479E-9768-1C3F55DC5FFD}" presName="spaceRect" presStyleCnt="0"/>
      <dgm:spPr/>
    </dgm:pt>
    <dgm:pt modelId="{BBA064AC-1C66-495F-A2DC-B863D659A6DC}" type="pres">
      <dgm:prSet presAssocID="{BFB14155-B97F-479E-9768-1C3F55DC5FFD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DDEA05-680D-4250-8AFA-1C8F8450CA62}" type="presOf" srcId="{37801ABC-C0A5-43C4-84E1-83F56014E71E}" destId="{A12F1797-2CF7-4C8B-88FF-D7B4D33C7011}" srcOrd="0" destOrd="0" presId="urn:microsoft.com/office/officeart/2018/5/layout/IconCircleLabelList"/>
    <dgm:cxn modelId="{3CACAEA1-2073-4FEB-ABD2-CE5735A7A4C9}" srcId="{37801ABC-C0A5-43C4-84E1-83F56014E71E}" destId="{E55C3FA5-9022-4FAC-97F4-F53DF7B725D0}" srcOrd="1" destOrd="0" parTransId="{A4D0BD9A-4318-465F-92C5-E9F051D31B05}" sibTransId="{180AB460-6A73-4E5A-9463-F546E3BF5945}"/>
    <dgm:cxn modelId="{3B9B80C1-720F-41A9-B35B-8859635924DF}" type="presOf" srcId="{EBE098A5-6FBC-4949-B1B7-03B024675CAE}" destId="{1A0E8717-D5CB-4944-BFF1-1E61B6394277}" srcOrd="0" destOrd="0" presId="urn:microsoft.com/office/officeart/2018/5/layout/IconCircleLabelList"/>
    <dgm:cxn modelId="{905EA5AF-B685-428F-AEC6-A2518C50174C}" type="presOf" srcId="{BFB14155-B97F-479E-9768-1C3F55DC5FFD}" destId="{BBA064AC-1C66-495F-A2DC-B863D659A6DC}" srcOrd="0" destOrd="0" presId="urn:microsoft.com/office/officeart/2018/5/layout/IconCircleLabelList"/>
    <dgm:cxn modelId="{7708EA6B-1ED6-407D-B6A1-183568D99FB2}" type="presOf" srcId="{E55C3FA5-9022-4FAC-97F4-F53DF7B725D0}" destId="{5A7054C2-3953-45EB-A1C7-693DB11F3CE2}" srcOrd="0" destOrd="0" presId="urn:microsoft.com/office/officeart/2018/5/layout/IconCircleLabelList"/>
    <dgm:cxn modelId="{514F0251-399C-41AA-A9CB-5E24DE319090}" srcId="{37801ABC-C0A5-43C4-84E1-83F56014E71E}" destId="{BFB14155-B97F-479E-9768-1C3F55DC5FFD}" srcOrd="3" destOrd="0" parTransId="{FE71E4EA-F219-40F2-9DF7-03AB1202A727}" sibTransId="{816A10CF-4B5F-428A-82B4-DFEA9807DDB1}"/>
    <dgm:cxn modelId="{838CC012-C59F-4C01-AAEE-A4A5F97E14C3}" srcId="{37801ABC-C0A5-43C4-84E1-83F56014E71E}" destId="{E3640C5C-79FC-4ABD-A09E-40FC07B5A79B}" srcOrd="2" destOrd="0" parTransId="{F7C3DF68-7D75-4B2A-B0C3-A9E9C6EEE3D0}" sibTransId="{9844789C-DD21-4DDC-9B09-0D41A8F7396F}"/>
    <dgm:cxn modelId="{DD4B784B-B59C-46E8-B983-18FBB6B4F6CC}" srcId="{37801ABC-C0A5-43C4-84E1-83F56014E71E}" destId="{EBE098A5-6FBC-4949-B1B7-03B024675CAE}" srcOrd="0" destOrd="0" parTransId="{557A0D59-6B9E-46CF-9C30-6C39E65D20F1}" sibTransId="{332EA2A0-1792-4C6E-8955-834F4F2D12CB}"/>
    <dgm:cxn modelId="{80217C75-C788-4E00-803C-575DBB50AB20}" type="presOf" srcId="{E3640C5C-79FC-4ABD-A09E-40FC07B5A79B}" destId="{764436AA-E1DF-411B-A450-8C82EC2A5162}" srcOrd="0" destOrd="0" presId="urn:microsoft.com/office/officeart/2018/5/layout/IconCircleLabelList"/>
    <dgm:cxn modelId="{8EAB9297-68B9-4878-9C02-1849244A1AB4}" type="presParOf" srcId="{A12F1797-2CF7-4C8B-88FF-D7B4D33C7011}" destId="{32FF19BC-3EC5-46A5-920F-E88D6494BA0A}" srcOrd="0" destOrd="0" presId="urn:microsoft.com/office/officeart/2018/5/layout/IconCircleLabelList"/>
    <dgm:cxn modelId="{9DC7CBF3-76E8-4924-B398-CA7AF7D7F0BF}" type="presParOf" srcId="{32FF19BC-3EC5-46A5-920F-E88D6494BA0A}" destId="{9CC75B2B-01E5-480C-9D8D-C0D7861519D6}" srcOrd="0" destOrd="0" presId="urn:microsoft.com/office/officeart/2018/5/layout/IconCircleLabelList"/>
    <dgm:cxn modelId="{D729E477-96CF-496C-8614-01715D54FBB2}" type="presParOf" srcId="{32FF19BC-3EC5-46A5-920F-E88D6494BA0A}" destId="{390E5204-5E1F-4BE8-BBE6-9D0DE7A32B35}" srcOrd="1" destOrd="0" presId="urn:microsoft.com/office/officeart/2018/5/layout/IconCircleLabelList"/>
    <dgm:cxn modelId="{4F6EC4E0-30C1-4D73-B018-89C8B3A2ADCD}" type="presParOf" srcId="{32FF19BC-3EC5-46A5-920F-E88D6494BA0A}" destId="{0C1881F6-BDC9-4673-908E-D1498EC13B7A}" srcOrd="2" destOrd="0" presId="urn:microsoft.com/office/officeart/2018/5/layout/IconCircleLabelList"/>
    <dgm:cxn modelId="{7BCCB04B-AEC7-4FCD-B23B-612E2EDA2BCA}" type="presParOf" srcId="{32FF19BC-3EC5-46A5-920F-E88D6494BA0A}" destId="{1A0E8717-D5CB-4944-BFF1-1E61B6394277}" srcOrd="3" destOrd="0" presId="urn:microsoft.com/office/officeart/2018/5/layout/IconCircleLabelList"/>
    <dgm:cxn modelId="{9037C937-AFF4-4D23-9B7B-F7383BFA36FC}" type="presParOf" srcId="{A12F1797-2CF7-4C8B-88FF-D7B4D33C7011}" destId="{F3B32C67-18FD-4593-AAD3-4789E6673BAE}" srcOrd="1" destOrd="0" presId="urn:microsoft.com/office/officeart/2018/5/layout/IconCircleLabelList"/>
    <dgm:cxn modelId="{7126DCBF-31C7-4B05-9E8E-046563817C26}" type="presParOf" srcId="{A12F1797-2CF7-4C8B-88FF-D7B4D33C7011}" destId="{FCD6CB9F-B8C4-47D0-BAEA-23B765C52B96}" srcOrd="2" destOrd="0" presId="urn:microsoft.com/office/officeart/2018/5/layout/IconCircleLabelList"/>
    <dgm:cxn modelId="{75C543FD-CA2A-48AC-8D1D-E1CF7B033E40}" type="presParOf" srcId="{FCD6CB9F-B8C4-47D0-BAEA-23B765C52B96}" destId="{639C0BBD-B7B0-48E2-A839-F91B92586C36}" srcOrd="0" destOrd="0" presId="urn:microsoft.com/office/officeart/2018/5/layout/IconCircleLabelList"/>
    <dgm:cxn modelId="{B8E9446A-E395-4E76-8B4F-B41EB9CB0767}" type="presParOf" srcId="{FCD6CB9F-B8C4-47D0-BAEA-23B765C52B96}" destId="{F8A55BCA-241E-4383-9DC5-C0919A4A23C3}" srcOrd="1" destOrd="0" presId="urn:microsoft.com/office/officeart/2018/5/layout/IconCircleLabelList"/>
    <dgm:cxn modelId="{514470FF-9359-460A-9906-4790EDFF7A6C}" type="presParOf" srcId="{FCD6CB9F-B8C4-47D0-BAEA-23B765C52B96}" destId="{DA10CA42-3CED-4F2D-A711-57617C5EB179}" srcOrd="2" destOrd="0" presId="urn:microsoft.com/office/officeart/2018/5/layout/IconCircleLabelList"/>
    <dgm:cxn modelId="{2C0789A2-8DFD-4003-A9E7-2F214184508D}" type="presParOf" srcId="{FCD6CB9F-B8C4-47D0-BAEA-23B765C52B96}" destId="{5A7054C2-3953-45EB-A1C7-693DB11F3CE2}" srcOrd="3" destOrd="0" presId="urn:microsoft.com/office/officeart/2018/5/layout/IconCircleLabelList"/>
    <dgm:cxn modelId="{51A2C4B6-79FD-4C25-877F-E2221308F1A4}" type="presParOf" srcId="{A12F1797-2CF7-4C8B-88FF-D7B4D33C7011}" destId="{A57ACA89-C64C-4D5E-A54F-91AC73FEF15A}" srcOrd="3" destOrd="0" presId="urn:microsoft.com/office/officeart/2018/5/layout/IconCircleLabelList"/>
    <dgm:cxn modelId="{EF6733BA-1D49-45C0-99A4-5FBBB7A57AFC}" type="presParOf" srcId="{A12F1797-2CF7-4C8B-88FF-D7B4D33C7011}" destId="{B0AD30A8-BEB0-4A16-8A53-E0B08990BD24}" srcOrd="4" destOrd="0" presId="urn:microsoft.com/office/officeart/2018/5/layout/IconCircleLabelList"/>
    <dgm:cxn modelId="{F2ADAA11-166E-4232-BD66-64E0E31D0DBD}" type="presParOf" srcId="{B0AD30A8-BEB0-4A16-8A53-E0B08990BD24}" destId="{54F66EAC-F162-440A-9C6D-63613B5685AF}" srcOrd="0" destOrd="0" presId="urn:microsoft.com/office/officeart/2018/5/layout/IconCircleLabelList"/>
    <dgm:cxn modelId="{3595560B-7B56-4124-8EAA-740C4C678221}" type="presParOf" srcId="{B0AD30A8-BEB0-4A16-8A53-E0B08990BD24}" destId="{C2BB7996-BBA3-4EB8-8F81-382F6578A582}" srcOrd="1" destOrd="0" presId="urn:microsoft.com/office/officeart/2018/5/layout/IconCircleLabelList"/>
    <dgm:cxn modelId="{260DC14F-EF9C-432E-990C-9FED8210065E}" type="presParOf" srcId="{B0AD30A8-BEB0-4A16-8A53-E0B08990BD24}" destId="{CA7EDF58-FB7F-4562-B15B-C67FD29F462F}" srcOrd="2" destOrd="0" presId="urn:microsoft.com/office/officeart/2018/5/layout/IconCircleLabelList"/>
    <dgm:cxn modelId="{EA0E169D-8D5C-43BA-9A24-5985502E96AB}" type="presParOf" srcId="{B0AD30A8-BEB0-4A16-8A53-E0B08990BD24}" destId="{764436AA-E1DF-411B-A450-8C82EC2A5162}" srcOrd="3" destOrd="0" presId="urn:microsoft.com/office/officeart/2018/5/layout/IconCircleLabelList"/>
    <dgm:cxn modelId="{8846EEA4-A39F-425D-AFC9-C909D29C2477}" type="presParOf" srcId="{A12F1797-2CF7-4C8B-88FF-D7B4D33C7011}" destId="{4B3C1F42-89EF-4D8D-B639-4430BCBD0387}" srcOrd="5" destOrd="0" presId="urn:microsoft.com/office/officeart/2018/5/layout/IconCircleLabelList"/>
    <dgm:cxn modelId="{F1D6FC5C-2FDC-431F-9B77-0EFF646A2D89}" type="presParOf" srcId="{A12F1797-2CF7-4C8B-88FF-D7B4D33C7011}" destId="{666D4AD2-99FE-49BA-9121-70C432FD6D14}" srcOrd="6" destOrd="0" presId="urn:microsoft.com/office/officeart/2018/5/layout/IconCircleLabelList"/>
    <dgm:cxn modelId="{F5901DBD-EA14-46F9-9685-C75B0E5C8408}" type="presParOf" srcId="{666D4AD2-99FE-49BA-9121-70C432FD6D14}" destId="{57ED63D0-984D-4D12-8F25-73C9D1167E07}" srcOrd="0" destOrd="0" presId="urn:microsoft.com/office/officeart/2018/5/layout/IconCircleLabelList"/>
    <dgm:cxn modelId="{EE2D720F-13C5-43A2-9117-7179CD1DA3BE}" type="presParOf" srcId="{666D4AD2-99FE-49BA-9121-70C432FD6D14}" destId="{AFEAA0AB-35F9-4411-A0D1-932326F6364D}" srcOrd="1" destOrd="0" presId="urn:microsoft.com/office/officeart/2018/5/layout/IconCircleLabelList"/>
    <dgm:cxn modelId="{AF9FA942-F130-40FB-AF8E-C7F582EDBB53}" type="presParOf" srcId="{666D4AD2-99FE-49BA-9121-70C432FD6D14}" destId="{67597023-9916-41AA-AB04-67B5B0C5C3F1}" srcOrd="2" destOrd="0" presId="urn:microsoft.com/office/officeart/2018/5/layout/IconCircleLabelList"/>
    <dgm:cxn modelId="{551982BE-508E-45AE-8144-ACBDE4251E0D}" type="presParOf" srcId="{666D4AD2-99FE-49BA-9121-70C432FD6D14}" destId="{BBA064AC-1C66-495F-A2DC-B863D659A6D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F46FF9-A6AB-400F-8625-40D812A67E8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022DE5-7ABF-4B40-BE89-A67AD4016B6B}">
      <dgm:prSet/>
      <dgm:spPr/>
      <dgm:t>
        <a:bodyPr/>
        <a:lstStyle/>
        <a:p>
          <a:r>
            <a:rPr lang="en-US" b="1"/>
            <a:t>PBIS Positive impact on </a:t>
          </a:r>
          <a:r>
            <a:rPr lang="en-US" b="1">
              <a:latin typeface="Calibri Light" panose="020F0302020204030204"/>
            </a:rPr>
            <a:t>discipline</a:t>
          </a:r>
          <a:endParaRPr lang="en-US" b="0">
            <a:latin typeface="Calibri Light" panose="020F0302020204030204"/>
          </a:endParaRPr>
        </a:p>
      </dgm:t>
    </dgm:pt>
    <dgm:pt modelId="{2A94070C-10ED-47AA-9F83-A277D0053B79}" type="parTrans" cxnId="{77A066F8-7385-4CA2-9D31-294B2D3B5E9C}">
      <dgm:prSet/>
      <dgm:spPr/>
      <dgm:t>
        <a:bodyPr/>
        <a:lstStyle/>
        <a:p>
          <a:endParaRPr lang="en-US"/>
        </a:p>
      </dgm:t>
    </dgm:pt>
    <dgm:pt modelId="{8077A5A9-35C4-4108-A714-9CE04B7EE91D}" type="sibTrans" cxnId="{77A066F8-7385-4CA2-9D31-294B2D3B5E9C}">
      <dgm:prSet/>
      <dgm:spPr/>
      <dgm:t>
        <a:bodyPr/>
        <a:lstStyle/>
        <a:p>
          <a:endParaRPr lang="en-US"/>
        </a:p>
      </dgm:t>
    </dgm:pt>
    <dgm:pt modelId="{FBCD6BA4-5F93-4B07-A1FC-A291205466BD}">
      <dgm:prSet/>
      <dgm:spPr/>
      <dgm:t>
        <a:bodyPr/>
        <a:lstStyle/>
        <a:p>
          <a:r>
            <a:rPr lang="en-US" b="1"/>
            <a:t>Discipline Data shows a decrease in scholar infractions</a:t>
          </a:r>
        </a:p>
      </dgm:t>
    </dgm:pt>
    <dgm:pt modelId="{11F1909F-2C89-4C25-83B6-4D28D8A8E334}" type="parTrans" cxnId="{DB8DC6AB-8D97-460F-8F22-D763D7D595F9}">
      <dgm:prSet/>
      <dgm:spPr/>
      <dgm:t>
        <a:bodyPr/>
        <a:lstStyle/>
        <a:p>
          <a:endParaRPr lang="en-US"/>
        </a:p>
      </dgm:t>
    </dgm:pt>
    <dgm:pt modelId="{E1EC507E-2B47-4B6C-8E21-3E2AD0103660}" type="sibTrans" cxnId="{DB8DC6AB-8D97-460F-8F22-D763D7D595F9}">
      <dgm:prSet/>
      <dgm:spPr/>
      <dgm:t>
        <a:bodyPr/>
        <a:lstStyle/>
        <a:p>
          <a:endParaRPr lang="en-US"/>
        </a:p>
      </dgm:t>
    </dgm:pt>
    <dgm:pt modelId="{24141E11-73D3-4FE0-B589-F06D9C72ECA0}">
      <dgm:prSet phldr="0"/>
      <dgm:spPr/>
      <dgm:t>
        <a:bodyPr/>
        <a:lstStyle/>
        <a:p>
          <a:pPr rtl="0"/>
          <a:r>
            <a:rPr lang="en-US" b="1"/>
            <a:t>Moving</a:t>
          </a:r>
          <a:r>
            <a:rPr lang="en-US" b="1">
              <a:latin typeface="Calibri Light" panose="020F0302020204030204"/>
            </a:rPr>
            <a:t>  from Operational</a:t>
          </a:r>
          <a:r>
            <a:rPr lang="en-US" b="1"/>
            <a:t> to</a:t>
          </a:r>
          <a:r>
            <a:rPr lang="en-US" b="1">
              <a:latin typeface="Calibri Light" panose="020F0302020204030204"/>
            </a:rPr>
            <a:t> a DISTINGUISHED</a:t>
          </a:r>
          <a:r>
            <a:rPr lang="en-US" b="1"/>
            <a:t> High School</a:t>
          </a:r>
          <a:endParaRPr lang="en-US" b="1" i="0" u="none" strike="noStrike" cap="none" baseline="0" noProof="0">
            <a:latin typeface="Calibri Light"/>
            <a:cs typeface="Calibri Light"/>
          </a:endParaRPr>
        </a:p>
      </dgm:t>
    </dgm:pt>
    <dgm:pt modelId="{598143BF-E25F-4D47-9492-94995E7D124F}" type="parTrans" cxnId="{0A9BEA34-654F-4958-8475-59D7DCF8C194}">
      <dgm:prSet/>
      <dgm:spPr/>
    </dgm:pt>
    <dgm:pt modelId="{30A7F0B6-E35B-45C7-8339-E434466EFCE9}" type="sibTrans" cxnId="{0A9BEA34-654F-4958-8475-59D7DCF8C194}">
      <dgm:prSet/>
      <dgm:spPr/>
      <dgm:t>
        <a:bodyPr/>
        <a:lstStyle/>
        <a:p>
          <a:endParaRPr lang="en-US"/>
        </a:p>
      </dgm:t>
    </dgm:pt>
    <dgm:pt modelId="{83519EC9-BE55-4EF3-8898-B59CB60F34CC}">
      <dgm:prSet phldr="0"/>
      <dgm:spPr/>
      <dgm:t>
        <a:bodyPr/>
        <a:lstStyle/>
        <a:p>
          <a:r>
            <a:rPr lang="en-US" b="1">
              <a:latin typeface="Calibri Light" panose="020F0302020204030204"/>
            </a:rPr>
            <a:t>School</a:t>
          </a:r>
          <a:r>
            <a:rPr lang="en-US" b="1"/>
            <a:t> climate rating improved from 2 to 4 Stars</a:t>
          </a:r>
        </a:p>
      </dgm:t>
    </dgm:pt>
    <dgm:pt modelId="{16B7D367-4743-4B36-A4BB-26EC45D30022}" type="parTrans" cxnId="{7DFC64AA-2935-46AE-94B8-8B85AA3EA091}">
      <dgm:prSet/>
      <dgm:spPr/>
    </dgm:pt>
    <dgm:pt modelId="{FAC28716-81AB-49DA-B986-90A263E1CFFE}" type="sibTrans" cxnId="{7DFC64AA-2935-46AE-94B8-8B85AA3EA091}">
      <dgm:prSet/>
      <dgm:spPr/>
      <dgm:t>
        <a:bodyPr/>
        <a:lstStyle/>
        <a:p>
          <a:endParaRPr lang="en-US"/>
        </a:p>
      </dgm:t>
    </dgm:pt>
    <dgm:pt modelId="{D8C139B6-4C74-4BAF-A48E-58E28537F879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District and Building Leadership Support</a:t>
          </a:r>
        </a:p>
      </dgm:t>
    </dgm:pt>
    <dgm:pt modelId="{DFB03230-6E62-4BEB-8F5B-6215F1055167}" type="parTrans" cxnId="{4B1483AE-F608-4B9B-BA5C-5EFB595F1533}">
      <dgm:prSet/>
      <dgm:spPr/>
    </dgm:pt>
    <dgm:pt modelId="{A92854B9-6F35-477F-B1D7-B496521B96F8}" type="sibTrans" cxnId="{4B1483AE-F608-4B9B-BA5C-5EFB595F1533}">
      <dgm:prSet/>
      <dgm:spPr/>
      <dgm:t>
        <a:bodyPr/>
        <a:lstStyle/>
        <a:p>
          <a:endParaRPr lang="en-US"/>
        </a:p>
      </dgm:t>
    </dgm:pt>
    <dgm:pt modelId="{98584B8E-98E2-4297-91C1-082A69ED41EA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Change in Leadership</a:t>
          </a:r>
          <a:endParaRPr lang="en-US" b="1"/>
        </a:p>
      </dgm:t>
    </dgm:pt>
    <dgm:pt modelId="{3F04020D-6CAC-4AB5-8A00-AC73623B131A}" type="parTrans" cxnId="{8D4DB186-E15B-47DF-BF30-6BA72A5F6068}">
      <dgm:prSet/>
      <dgm:spPr/>
    </dgm:pt>
    <dgm:pt modelId="{63E3C1AA-4507-41CA-90D2-96B4EA279CD0}" type="sibTrans" cxnId="{8D4DB186-E15B-47DF-BF30-6BA72A5F6068}">
      <dgm:prSet/>
      <dgm:spPr/>
    </dgm:pt>
    <dgm:pt modelId="{848D4C30-E77E-45D1-9B08-EBCE75BF1161}" type="pres">
      <dgm:prSet presAssocID="{FBF46FF9-A6AB-400F-8625-40D812A67E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D21CB3-FAD1-49D4-8D7E-985E2BD496EA}" type="pres">
      <dgm:prSet presAssocID="{24141E11-73D3-4FE0-B589-F06D9C72ECA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3FEF5-1D6D-49B2-AF98-D05D9EEEDCD3}" type="pres">
      <dgm:prSet presAssocID="{30A7F0B6-E35B-45C7-8339-E434466EFCE9}" presName="sibTrans" presStyleCnt="0"/>
      <dgm:spPr/>
    </dgm:pt>
    <dgm:pt modelId="{15DF6DD6-2BE2-4245-9C8D-1017089DCD65}" type="pres">
      <dgm:prSet presAssocID="{82022DE5-7ABF-4B40-BE89-A67AD4016B6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B6B282-FC5E-4A56-8789-412CC0247EDE}" type="pres">
      <dgm:prSet presAssocID="{8077A5A9-35C4-4108-A714-9CE04B7EE91D}" presName="sibTrans" presStyleCnt="0"/>
      <dgm:spPr/>
    </dgm:pt>
    <dgm:pt modelId="{AADE194C-4B93-486D-8E80-9B38F645A5CF}" type="pres">
      <dgm:prSet presAssocID="{83519EC9-BE55-4EF3-8898-B59CB60F34C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CC357-F6B9-4AFB-9A9D-F40402B37860}" type="pres">
      <dgm:prSet presAssocID="{FAC28716-81AB-49DA-B986-90A263E1CFFE}" presName="sibTrans" presStyleCnt="0"/>
      <dgm:spPr/>
    </dgm:pt>
    <dgm:pt modelId="{4BD1EDBD-7A36-4D09-A4DA-5DF519C2532F}" type="pres">
      <dgm:prSet presAssocID="{FBCD6BA4-5F93-4B07-A1FC-A291205466B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7890CB-D900-4B69-8947-92C52292DBB1}" type="pres">
      <dgm:prSet presAssocID="{E1EC507E-2B47-4B6C-8E21-3E2AD0103660}" presName="sibTrans" presStyleCnt="0"/>
      <dgm:spPr/>
    </dgm:pt>
    <dgm:pt modelId="{2038A184-BE93-452E-BFC1-3ECEBF67F3FB}" type="pres">
      <dgm:prSet presAssocID="{D8C139B6-4C74-4BAF-A48E-58E28537F87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FFCCC0-7D16-4F85-8E0F-CD3514254A80}" type="pres">
      <dgm:prSet presAssocID="{A92854B9-6F35-477F-B1D7-B496521B96F8}" presName="sibTrans" presStyleCnt="0"/>
      <dgm:spPr/>
    </dgm:pt>
    <dgm:pt modelId="{98837980-E91E-4E7F-9499-62C7FEEE4CBF}" type="pres">
      <dgm:prSet presAssocID="{98584B8E-98E2-4297-91C1-082A69ED41E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1483AE-F608-4B9B-BA5C-5EFB595F1533}" srcId="{FBF46FF9-A6AB-400F-8625-40D812A67E8F}" destId="{D8C139B6-4C74-4BAF-A48E-58E28537F879}" srcOrd="4" destOrd="0" parTransId="{DFB03230-6E62-4BEB-8F5B-6215F1055167}" sibTransId="{A92854B9-6F35-477F-B1D7-B496521B96F8}"/>
    <dgm:cxn modelId="{7DFC64AA-2935-46AE-94B8-8B85AA3EA091}" srcId="{FBF46FF9-A6AB-400F-8625-40D812A67E8F}" destId="{83519EC9-BE55-4EF3-8898-B59CB60F34CC}" srcOrd="2" destOrd="0" parTransId="{16B7D367-4743-4B36-A4BB-26EC45D30022}" sibTransId="{FAC28716-81AB-49DA-B986-90A263E1CFFE}"/>
    <dgm:cxn modelId="{77A066F8-7385-4CA2-9D31-294B2D3B5E9C}" srcId="{FBF46FF9-A6AB-400F-8625-40D812A67E8F}" destId="{82022DE5-7ABF-4B40-BE89-A67AD4016B6B}" srcOrd="1" destOrd="0" parTransId="{2A94070C-10ED-47AA-9F83-A277D0053B79}" sibTransId="{8077A5A9-35C4-4108-A714-9CE04B7EE91D}"/>
    <dgm:cxn modelId="{0719CD34-273D-4062-A492-6EC1113F77F1}" type="presOf" srcId="{FBF46FF9-A6AB-400F-8625-40D812A67E8F}" destId="{848D4C30-E77E-45D1-9B08-EBCE75BF1161}" srcOrd="0" destOrd="0" presId="urn:microsoft.com/office/officeart/2005/8/layout/default"/>
    <dgm:cxn modelId="{79E9FAD0-8569-49E7-9E71-51578419D26E}" type="presOf" srcId="{D8C139B6-4C74-4BAF-A48E-58E28537F879}" destId="{2038A184-BE93-452E-BFC1-3ECEBF67F3FB}" srcOrd="0" destOrd="0" presId="urn:microsoft.com/office/officeart/2005/8/layout/default"/>
    <dgm:cxn modelId="{23130584-61DD-4181-9578-584E840703FB}" type="presOf" srcId="{82022DE5-7ABF-4B40-BE89-A67AD4016B6B}" destId="{15DF6DD6-2BE2-4245-9C8D-1017089DCD65}" srcOrd="0" destOrd="0" presId="urn:microsoft.com/office/officeart/2005/8/layout/default"/>
    <dgm:cxn modelId="{9CAD43DE-4414-4577-8763-B12D80FEDD2C}" type="presOf" srcId="{83519EC9-BE55-4EF3-8898-B59CB60F34CC}" destId="{AADE194C-4B93-486D-8E80-9B38F645A5CF}" srcOrd="0" destOrd="0" presId="urn:microsoft.com/office/officeart/2005/8/layout/default"/>
    <dgm:cxn modelId="{5E0932AC-E48B-42A1-9F10-05F351F32E72}" type="presOf" srcId="{24141E11-73D3-4FE0-B589-F06D9C72ECA0}" destId="{F7D21CB3-FAD1-49D4-8D7E-985E2BD496EA}" srcOrd="0" destOrd="0" presId="urn:microsoft.com/office/officeart/2005/8/layout/default"/>
    <dgm:cxn modelId="{0A9BEA34-654F-4958-8475-59D7DCF8C194}" srcId="{FBF46FF9-A6AB-400F-8625-40D812A67E8F}" destId="{24141E11-73D3-4FE0-B589-F06D9C72ECA0}" srcOrd="0" destOrd="0" parTransId="{598143BF-E25F-4D47-9492-94995E7D124F}" sibTransId="{30A7F0B6-E35B-45C7-8339-E434466EFCE9}"/>
    <dgm:cxn modelId="{8D4DB186-E15B-47DF-BF30-6BA72A5F6068}" srcId="{FBF46FF9-A6AB-400F-8625-40D812A67E8F}" destId="{98584B8E-98E2-4297-91C1-082A69ED41EA}" srcOrd="5" destOrd="0" parTransId="{3F04020D-6CAC-4AB5-8A00-AC73623B131A}" sibTransId="{63E3C1AA-4507-41CA-90D2-96B4EA279CD0}"/>
    <dgm:cxn modelId="{1B83B5C3-E8D3-41BB-806A-E68E4E9F1174}" type="presOf" srcId="{FBCD6BA4-5F93-4B07-A1FC-A291205466BD}" destId="{4BD1EDBD-7A36-4D09-A4DA-5DF519C2532F}" srcOrd="0" destOrd="0" presId="urn:microsoft.com/office/officeart/2005/8/layout/default"/>
    <dgm:cxn modelId="{DB8DC6AB-8D97-460F-8F22-D763D7D595F9}" srcId="{FBF46FF9-A6AB-400F-8625-40D812A67E8F}" destId="{FBCD6BA4-5F93-4B07-A1FC-A291205466BD}" srcOrd="3" destOrd="0" parTransId="{11F1909F-2C89-4C25-83B6-4D28D8A8E334}" sibTransId="{E1EC507E-2B47-4B6C-8E21-3E2AD0103660}"/>
    <dgm:cxn modelId="{D645A748-425A-4B7F-BF41-0CA1CC42BB2D}" type="presOf" srcId="{98584B8E-98E2-4297-91C1-082A69ED41EA}" destId="{98837980-E91E-4E7F-9499-62C7FEEE4CBF}" srcOrd="0" destOrd="0" presId="urn:microsoft.com/office/officeart/2005/8/layout/default"/>
    <dgm:cxn modelId="{ECE1454B-2DD6-407D-9801-CB47BA9C145D}" type="presParOf" srcId="{848D4C30-E77E-45D1-9B08-EBCE75BF1161}" destId="{F7D21CB3-FAD1-49D4-8D7E-985E2BD496EA}" srcOrd="0" destOrd="0" presId="urn:microsoft.com/office/officeart/2005/8/layout/default"/>
    <dgm:cxn modelId="{7A68B1A1-7CB1-4D97-B116-745268F400DF}" type="presParOf" srcId="{848D4C30-E77E-45D1-9B08-EBCE75BF1161}" destId="{00C3FEF5-1D6D-49B2-AF98-D05D9EEEDCD3}" srcOrd="1" destOrd="0" presId="urn:microsoft.com/office/officeart/2005/8/layout/default"/>
    <dgm:cxn modelId="{19DAC08C-00AF-4DDD-BB91-1BBA8877D47D}" type="presParOf" srcId="{848D4C30-E77E-45D1-9B08-EBCE75BF1161}" destId="{15DF6DD6-2BE2-4245-9C8D-1017089DCD65}" srcOrd="2" destOrd="0" presId="urn:microsoft.com/office/officeart/2005/8/layout/default"/>
    <dgm:cxn modelId="{114E7B41-6327-421C-88D6-DE5A28EBD95C}" type="presParOf" srcId="{848D4C30-E77E-45D1-9B08-EBCE75BF1161}" destId="{71B6B282-FC5E-4A56-8789-412CC0247EDE}" srcOrd="3" destOrd="0" presId="urn:microsoft.com/office/officeart/2005/8/layout/default"/>
    <dgm:cxn modelId="{0D44B422-6F69-41D5-9145-5DB5CAEE263D}" type="presParOf" srcId="{848D4C30-E77E-45D1-9B08-EBCE75BF1161}" destId="{AADE194C-4B93-486D-8E80-9B38F645A5CF}" srcOrd="4" destOrd="0" presId="urn:microsoft.com/office/officeart/2005/8/layout/default"/>
    <dgm:cxn modelId="{FD5EF269-0686-413B-A2D0-E5167669074E}" type="presParOf" srcId="{848D4C30-E77E-45D1-9B08-EBCE75BF1161}" destId="{8FACC357-F6B9-4AFB-9A9D-F40402B37860}" srcOrd="5" destOrd="0" presId="urn:microsoft.com/office/officeart/2005/8/layout/default"/>
    <dgm:cxn modelId="{E66FD289-7834-4AB9-AC53-CE34355D3038}" type="presParOf" srcId="{848D4C30-E77E-45D1-9B08-EBCE75BF1161}" destId="{4BD1EDBD-7A36-4D09-A4DA-5DF519C2532F}" srcOrd="6" destOrd="0" presId="urn:microsoft.com/office/officeart/2005/8/layout/default"/>
    <dgm:cxn modelId="{B31137E4-DD29-4639-83F4-258F65646F60}" type="presParOf" srcId="{848D4C30-E77E-45D1-9B08-EBCE75BF1161}" destId="{C07890CB-D900-4B69-8947-92C52292DBB1}" srcOrd="7" destOrd="0" presId="urn:microsoft.com/office/officeart/2005/8/layout/default"/>
    <dgm:cxn modelId="{CE59B2F4-E2C2-4E52-BF84-019E24CC5E23}" type="presParOf" srcId="{848D4C30-E77E-45D1-9B08-EBCE75BF1161}" destId="{2038A184-BE93-452E-BFC1-3ECEBF67F3FB}" srcOrd="8" destOrd="0" presId="urn:microsoft.com/office/officeart/2005/8/layout/default"/>
    <dgm:cxn modelId="{BAB0671D-E626-4925-BF53-FD798A53740D}" type="presParOf" srcId="{848D4C30-E77E-45D1-9B08-EBCE75BF1161}" destId="{10FFCCC0-7D16-4F85-8E0F-CD3514254A80}" srcOrd="9" destOrd="0" presId="urn:microsoft.com/office/officeart/2005/8/layout/default"/>
    <dgm:cxn modelId="{000A5DAE-95C0-4003-8CDA-4D17455789A9}" type="presParOf" srcId="{848D4C30-E77E-45D1-9B08-EBCE75BF1161}" destId="{98837980-E91E-4E7F-9499-62C7FEEE4CB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8F0F0F-F1FB-4FB6-ADFB-59533315ECDC}" type="doc">
      <dgm:prSet loTypeId="urn:microsoft.com/office/officeart/2005/8/layout/chevron1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CCA7AEB-3DC5-4A1F-837F-7CF55CEFBFB2}">
      <dgm:prSet/>
      <dgm:spPr/>
      <dgm:t>
        <a:bodyPr/>
        <a:lstStyle/>
        <a:p>
          <a:pPr>
            <a:defRPr b="1"/>
          </a:pPr>
          <a:r>
            <a:rPr lang="en-US">
              <a:latin typeface="Arial Nova"/>
            </a:rPr>
            <a:t>Implementation of P</a:t>
          </a:r>
          <a:r>
            <a:rPr lang="en-US" b="1">
              <a:latin typeface="Arial Nova"/>
            </a:rPr>
            <a:t>BIS</a:t>
          </a:r>
          <a:r>
            <a:rPr lang="en-US" b="0">
              <a:latin typeface="Arial Nova"/>
            </a:rPr>
            <a:t> </a:t>
          </a:r>
          <a:r>
            <a:rPr lang="en-US" b="1">
              <a:latin typeface="Arial Nova"/>
            </a:rPr>
            <a:t>Lessons</a:t>
          </a:r>
          <a:r>
            <a:rPr lang="en-US" b="1" i="0" u="none" strike="noStrike" cap="none" baseline="0" noProof="0">
              <a:latin typeface="Arial Nova"/>
            </a:rPr>
            <a:t>/Incentives</a:t>
          </a:r>
        </a:p>
      </dgm:t>
    </dgm:pt>
    <dgm:pt modelId="{A704B18E-028F-41FA-A31C-2E480E2E7E91}" type="parTrans" cxnId="{D77BB0FE-1A5B-4279-99F2-760A93C7BC39}">
      <dgm:prSet/>
      <dgm:spPr/>
      <dgm:t>
        <a:bodyPr/>
        <a:lstStyle/>
        <a:p>
          <a:endParaRPr lang="en-US"/>
        </a:p>
      </dgm:t>
    </dgm:pt>
    <dgm:pt modelId="{ACFF235C-0D1E-4330-965F-9199CD813922}" type="sibTrans" cxnId="{D77BB0FE-1A5B-4279-99F2-760A93C7BC39}">
      <dgm:prSet/>
      <dgm:spPr/>
      <dgm:t>
        <a:bodyPr/>
        <a:lstStyle/>
        <a:p>
          <a:endParaRPr lang="en-US"/>
        </a:p>
      </dgm:t>
    </dgm:pt>
    <dgm:pt modelId="{F6786D8A-FD63-4A3A-BDB9-BBD19DD82954}">
      <dgm:prSet/>
      <dgm:spPr/>
      <dgm:t>
        <a:bodyPr/>
        <a:lstStyle/>
        <a:p>
          <a:r>
            <a:rPr lang="en-US" b="1">
              <a:latin typeface="Arial Nova"/>
            </a:rPr>
            <a:t>Scheduling Constraints</a:t>
          </a:r>
        </a:p>
      </dgm:t>
    </dgm:pt>
    <dgm:pt modelId="{49511280-1827-4D45-B22C-404837C1916E}" type="parTrans" cxnId="{22FCD7C6-E35A-4F16-9FE1-F6DED370CB81}">
      <dgm:prSet/>
      <dgm:spPr/>
    </dgm:pt>
    <dgm:pt modelId="{A4229F07-ACDB-47FD-A045-172A56151AA2}" type="sibTrans" cxnId="{22FCD7C6-E35A-4F16-9FE1-F6DED370CB81}">
      <dgm:prSet/>
      <dgm:spPr/>
      <dgm:t>
        <a:bodyPr/>
        <a:lstStyle/>
        <a:p>
          <a:endParaRPr lang="en-US"/>
        </a:p>
      </dgm:t>
    </dgm:pt>
    <dgm:pt modelId="{05DED919-5A96-4424-A5EF-C8DFE4AE7C01}">
      <dgm:prSet/>
      <dgm:spPr/>
      <dgm:t>
        <a:bodyPr/>
        <a:lstStyle/>
        <a:p>
          <a:r>
            <a:rPr lang="en-US" b="1">
              <a:latin typeface="Arial Nova"/>
            </a:rPr>
            <a:t>Off-campus student programs</a:t>
          </a:r>
        </a:p>
      </dgm:t>
    </dgm:pt>
    <dgm:pt modelId="{FC437DF1-2F9F-4527-BBC1-7FC7AB807C56}" type="parTrans" cxnId="{FAFC7774-058D-4BAF-BDED-734C1190CFA2}">
      <dgm:prSet/>
      <dgm:spPr/>
    </dgm:pt>
    <dgm:pt modelId="{DBF20304-F2FB-4F06-9975-3151A70B0300}" type="sibTrans" cxnId="{FAFC7774-058D-4BAF-BDED-734C1190CFA2}">
      <dgm:prSet/>
      <dgm:spPr/>
      <dgm:t>
        <a:bodyPr/>
        <a:lstStyle/>
        <a:p>
          <a:endParaRPr lang="en-US"/>
        </a:p>
      </dgm:t>
    </dgm:pt>
    <dgm:pt modelId="{0F0DAD24-5CE5-41B6-92A7-B9101D25C0CA}">
      <dgm:prSet/>
      <dgm:spPr/>
      <dgm:t>
        <a:bodyPr/>
        <a:lstStyle/>
        <a:p>
          <a:pPr>
            <a:defRPr b="1"/>
          </a:pPr>
          <a:r>
            <a:rPr lang="en-US" b="1">
              <a:latin typeface="Arial Nova"/>
            </a:rPr>
            <a:t>Financial Constraints</a:t>
          </a:r>
        </a:p>
      </dgm:t>
    </dgm:pt>
    <dgm:pt modelId="{B59693B9-4868-4C94-8889-B06F8B357489}" type="parTrans" cxnId="{0F0D04C7-EE2B-457A-94B7-9E6D673A3B01}">
      <dgm:prSet/>
      <dgm:spPr/>
    </dgm:pt>
    <dgm:pt modelId="{C6770734-0ECE-4D14-8593-0F0B161772B7}" type="sibTrans" cxnId="{0F0D04C7-EE2B-457A-94B7-9E6D673A3B01}">
      <dgm:prSet/>
      <dgm:spPr/>
      <dgm:t>
        <a:bodyPr/>
        <a:lstStyle/>
        <a:p>
          <a:endParaRPr lang="en-US"/>
        </a:p>
      </dgm:t>
    </dgm:pt>
    <dgm:pt modelId="{8A5AEDF8-A21E-469D-9D83-A75BF5FCF317}">
      <dgm:prSet/>
      <dgm:spPr/>
      <dgm:t>
        <a:bodyPr/>
        <a:lstStyle/>
        <a:p>
          <a:r>
            <a:rPr lang="en-US" b="1">
              <a:latin typeface="Arial Nova"/>
            </a:rPr>
            <a:t>Frequency of PBIS Events</a:t>
          </a:r>
        </a:p>
      </dgm:t>
    </dgm:pt>
    <dgm:pt modelId="{78FAE942-F3D3-44F7-BB77-61C7BA6292A6}" type="parTrans" cxnId="{CFB13C57-3D9E-4890-B08E-B02A3773156A}">
      <dgm:prSet/>
      <dgm:spPr/>
    </dgm:pt>
    <dgm:pt modelId="{E78E7182-BFC6-4790-8C27-33C77905616D}" type="sibTrans" cxnId="{CFB13C57-3D9E-4890-B08E-B02A3773156A}">
      <dgm:prSet/>
      <dgm:spPr/>
      <dgm:t>
        <a:bodyPr/>
        <a:lstStyle/>
        <a:p>
          <a:endParaRPr lang="en-US"/>
        </a:p>
      </dgm:t>
    </dgm:pt>
    <dgm:pt modelId="{F1188125-0A3B-44E3-9D2D-71B70A3B82C9}">
      <dgm:prSet/>
      <dgm:spPr/>
      <dgm:t>
        <a:bodyPr/>
        <a:lstStyle/>
        <a:p>
          <a:pPr rtl="0"/>
          <a:r>
            <a:rPr lang="en-US" b="1">
              <a:latin typeface="Arial Nova"/>
            </a:rPr>
            <a:t>Teacher Buy-In</a:t>
          </a:r>
        </a:p>
      </dgm:t>
    </dgm:pt>
    <dgm:pt modelId="{E17FFFFA-8A82-4899-91B5-3B23ECC82ED0}" type="parTrans" cxnId="{E1EC511E-7F83-49C1-AF16-74FABBDE3C44}">
      <dgm:prSet/>
      <dgm:spPr/>
    </dgm:pt>
    <dgm:pt modelId="{EBB814EA-694B-4230-BBE4-A3E1720A07E4}" type="sibTrans" cxnId="{E1EC511E-7F83-49C1-AF16-74FABBDE3C44}">
      <dgm:prSet/>
      <dgm:spPr/>
      <dgm:t>
        <a:bodyPr/>
        <a:lstStyle/>
        <a:p>
          <a:endParaRPr lang="en-US"/>
        </a:p>
      </dgm:t>
    </dgm:pt>
    <dgm:pt modelId="{3D4564E4-C775-4088-88F0-3E1CEDBDC6D6}">
      <dgm:prSet/>
      <dgm:spPr/>
      <dgm:t>
        <a:bodyPr/>
        <a:lstStyle/>
        <a:p>
          <a:pPr rtl="0"/>
          <a:r>
            <a:rPr lang="en-US" b="1">
              <a:latin typeface="Arial Nova"/>
            </a:rPr>
            <a:t>Scholar Buy-In</a:t>
          </a:r>
        </a:p>
      </dgm:t>
    </dgm:pt>
    <dgm:pt modelId="{B523A56D-0B2E-4967-85A1-C0795B3B8C13}" type="parTrans" cxnId="{DF4A37B2-CBEF-4D25-ACDC-56440CDDD7F4}">
      <dgm:prSet/>
      <dgm:spPr/>
    </dgm:pt>
    <dgm:pt modelId="{62AB72A1-1053-428E-A650-110A8241326E}" type="sibTrans" cxnId="{DF4A37B2-CBEF-4D25-ACDC-56440CDDD7F4}">
      <dgm:prSet/>
      <dgm:spPr/>
      <dgm:t>
        <a:bodyPr/>
        <a:lstStyle/>
        <a:p>
          <a:endParaRPr lang="en-US"/>
        </a:p>
      </dgm:t>
    </dgm:pt>
    <dgm:pt modelId="{D653D7C2-C32F-45A0-8077-6292CB0F07FF}">
      <dgm:prSet phldr="0"/>
      <dgm:spPr/>
      <dgm:t>
        <a:bodyPr/>
        <a:lstStyle/>
        <a:p>
          <a:r>
            <a:rPr lang="en-US" b="1">
              <a:latin typeface="Arial Nova"/>
            </a:rPr>
            <a:t>Purchase of the PBIS Rewards and it's components</a:t>
          </a:r>
        </a:p>
      </dgm:t>
    </dgm:pt>
    <dgm:pt modelId="{4C573A7D-792F-403B-BF70-DE123A50A695}" type="parTrans" cxnId="{F7E68E54-0A2E-4740-AC3A-76AF96713167}">
      <dgm:prSet/>
      <dgm:spPr/>
    </dgm:pt>
    <dgm:pt modelId="{1609105A-1143-4A39-A44F-7957285CC65F}" type="sibTrans" cxnId="{F7E68E54-0A2E-4740-AC3A-76AF96713167}">
      <dgm:prSet/>
      <dgm:spPr/>
      <dgm:t>
        <a:bodyPr/>
        <a:lstStyle/>
        <a:p>
          <a:endParaRPr lang="en-US"/>
        </a:p>
      </dgm:t>
    </dgm:pt>
    <dgm:pt modelId="{6BFACD45-EC47-4F9F-BE81-B86A01A51415}">
      <dgm:prSet phldr="0"/>
      <dgm:spPr/>
      <dgm:t>
        <a:bodyPr/>
        <a:lstStyle/>
        <a:p>
          <a:r>
            <a:rPr lang="en-US" b="1">
              <a:latin typeface="Arial Nova"/>
            </a:rPr>
            <a:t> Scale of the Events</a:t>
          </a:r>
        </a:p>
      </dgm:t>
    </dgm:pt>
    <dgm:pt modelId="{D061B5A4-8D3F-4654-BEA9-1E8C43BE6B51}" type="parTrans" cxnId="{735667BA-D956-40B0-BE64-AA58F1F853B8}">
      <dgm:prSet/>
      <dgm:spPr/>
    </dgm:pt>
    <dgm:pt modelId="{9B02280A-951A-4032-900E-D1690624BA9B}" type="sibTrans" cxnId="{735667BA-D956-40B0-BE64-AA58F1F853B8}">
      <dgm:prSet/>
      <dgm:spPr/>
      <dgm:t>
        <a:bodyPr/>
        <a:lstStyle/>
        <a:p>
          <a:endParaRPr lang="en-US"/>
        </a:p>
      </dgm:t>
    </dgm:pt>
    <dgm:pt modelId="{713AEEC2-E4AA-4C17-BCBF-6A05944BF7B5}">
      <dgm:prSet phldr="0"/>
      <dgm:spPr/>
      <dgm:t>
        <a:bodyPr/>
        <a:lstStyle/>
        <a:p>
          <a:endParaRPr lang="en-US" b="1">
            <a:latin typeface="Arial Nova"/>
          </a:endParaRPr>
        </a:p>
      </dgm:t>
    </dgm:pt>
    <dgm:pt modelId="{1D79A11B-9BC7-4D48-8834-D6639F2C7107}" type="parTrans" cxnId="{AB1D40E0-9BC8-43DF-9688-077C746DD213}">
      <dgm:prSet/>
      <dgm:spPr/>
    </dgm:pt>
    <dgm:pt modelId="{D93DD328-4ED3-4EFD-A087-851FF8CD9901}" type="sibTrans" cxnId="{AB1D40E0-9BC8-43DF-9688-077C746DD213}">
      <dgm:prSet/>
      <dgm:spPr/>
      <dgm:t>
        <a:bodyPr/>
        <a:lstStyle/>
        <a:p>
          <a:endParaRPr lang="en-US"/>
        </a:p>
      </dgm:t>
    </dgm:pt>
    <dgm:pt modelId="{979A3DA3-75BC-452C-889E-EB8460A6C8CE}">
      <dgm:prSet phldr="0"/>
      <dgm:spPr/>
      <dgm:t>
        <a:bodyPr/>
        <a:lstStyle/>
        <a:p>
          <a:endParaRPr lang="en-US" b="1">
            <a:latin typeface="Arial Nova"/>
          </a:endParaRPr>
        </a:p>
      </dgm:t>
    </dgm:pt>
    <dgm:pt modelId="{24F1BF28-45BE-4CF8-A0FD-D80E335728FF}" type="parTrans" cxnId="{4D274A90-530E-4DB9-B315-DC616D68BB07}">
      <dgm:prSet/>
      <dgm:spPr/>
    </dgm:pt>
    <dgm:pt modelId="{F9B22FAF-7BDB-4877-B1D5-ED3568E24FC3}" type="sibTrans" cxnId="{4D274A90-530E-4DB9-B315-DC616D68BB07}">
      <dgm:prSet/>
      <dgm:spPr/>
      <dgm:t>
        <a:bodyPr/>
        <a:lstStyle/>
        <a:p>
          <a:endParaRPr lang="en-US"/>
        </a:p>
      </dgm:t>
    </dgm:pt>
    <dgm:pt modelId="{C53043DC-FA53-4B73-86DE-BDE41A31A68D}">
      <dgm:prSet phldr="0"/>
      <dgm:spPr/>
      <dgm:t>
        <a:bodyPr/>
        <a:lstStyle/>
        <a:p>
          <a:endParaRPr lang="en-US" b="1">
            <a:latin typeface="Arial Nova"/>
          </a:endParaRPr>
        </a:p>
      </dgm:t>
    </dgm:pt>
    <dgm:pt modelId="{03CD3E75-A1DA-4503-8C71-39A1E6E11FFD}" type="parTrans" cxnId="{47523E11-3244-4D78-8359-8987E5DF965A}">
      <dgm:prSet/>
      <dgm:spPr/>
    </dgm:pt>
    <dgm:pt modelId="{AA5673A9-CB6B-4787-8011-7157C35CC977}" type="sibTrans" cxnId="{47523E11-3244-4D78-8359-8987E5DF965A}">
      <dgm:prSet/>
      <dgm:spPr/>
      <dgm:t>
        <a:bodyPr/>
        <a:lstStyle/>
        <a:p>
          <a:endParaRPr lang="en-US"/>
        </a:p>
      </dgm:t>
    </dgm:pt>
    <dgm:pt modelId="{D7F3298D-C5A2-4C72-87C9-B22ADD2B7B19}">
      <dgm:prSet phldr="0"/>
      <dgm:spPr/>
      <dgm:t>
        <a:bodyPr/>
        <a:lstStyle/>
        <a:p>
          <a:endParaRPr lang="en-US" b="1">
            <a:latin typeface="Arial Nova"/>
          </a:endParaRPr>
        </a:p>
      </dgm:t>
    </dgm:pt>
    <dgm:pt modelId="{2C071AAF-FD70-4DF5-B2F1-8F071C11F240}" type="parTrans" cxnId="{C5BC6CD8-675A-44D6-8A1F-D5C0B891297E}">
      <dgm:prSet/>
      <dgm:spPr/>
    </dgm:pt>
    <dgm:pt modelId="{AE409AA6-8DF8-4FBF-B71C-54D418AEEA8C}" type="sibTrans" cxnId="{C5BC6CD8-675A-44D6-8A1F-D5C0B891297E}">
      <dgm:prSet/>
      <dgm:spPr/>
      <dgm:t>
        <a:bodyPr/>
        <a:lstStyle/>
        <a:p>
          <a:endParaRPr lang="en-US"/>
        </a:p>
      </dgm:t>
    </dgm:pt>
    <dgm:pt modelId="{CABC5CA6-E155-4601-9C48-3C6557A8E016}">
      <dgm:prSet phldr="0"/>
      <dgm:spPr/>
      <dgm:t>
        <a:bodyPr/>
        <a:lstStyle/>
        <a:p>
          <a:pPr>
            <a:defRPr b="1"/>
          </a:pPr>
          <a:r>
            <a:rPr lang="en-US" b="1">
              <a:latin typeface="Arial Nova"/>
            </a:rPr>
            <a:t>Stakeholder Participation</a:t>
          </a:r>
          <a:endParaRPr lang="en-US" b="1"/>
        </a:p>
      </dgm:t>
    </dgm:pt>
    <dgm:pt modelId="{5EEBCFAD-5CFE-463D-9713-9D37288D2B08}" type="parTrans" cxnId="{A803971D-50CB-49FF-8CA8-F89DCA8E3D38}">
      <dgm:prSet/>
      <dgm:spPr/>
    </dgm:pt>
    <dgm:pt modelId="{7064F600-7E72-4CA6-9817-B1DCEC95F225}" type="sibTrans" cxnId="{A803971D-50CB-49FF-8CA8-F89DCA8E3D38}">
      <dgm:prSet/>
      <dgm:spPr/>
      <dgm:t>
        <a:bodyPr/>
        <a:lstStyle/>
        <a:p>
          <a:endParaRPr lang="en-US"/>
        </a:p>
      </dgm:t>
    </dgm:pt>
    <dgm:pt modelId="{AAFD4BFC-B7C7-41BA-B4F7-1B53331DB92C}">
      <dgm:prSet phldr="0"/>
      <dgm:spPr/>
      <dgm:t>
        <a:bodyPr/>
        <a:lstStyle/>
        <a:p>
          <a:endParaRPr lang="en-US" b="1">
            <a:latin typeface="Arial Nova"/>
          </a:endParaRPr>
        </a:p>
      </dgm:t>
    </dgm:pt>
    <dgm:pt modelId="{B345D4A3-5E90-4E59-B71F-C237439B37F8}" type="parTrans" cxnId="{96C284AE-9251-45F7-8105-AB1306D45FCD}">
      <dgm:prSet/>
      <dgm:spPr/>
    </dgm:pt>
    <dgm:pt modelId="{1DB4E175-3086-4869-9280-3ACD0E2EF595}" type="sibTrans" cxnId="{96C284AE-9251-45F7-8105-AB1306D45FCD}">
      <dgm:prSet/>
      <dgm:spPr/>
    </dgm:pt>
    <dgm:pt modelId="{14678128-B04D-441E-A307-FC20BE1CC9DB}">
      <dgm:prSet phldr="0"/>
      <dgm:spPr/>
      <dgm:t>
        <a:bodyPr/>
        <a:lstStyle/>
        <a:p>
          <a:pPr rtl="0"/>
          <a:r>
            <a:rPr lang="en-US" b="1">
              <a:latin typeface="Arial Nova"/>
            </a:rPr>
            <a:t>Change in leadership</a:t>
          </a:r>
        </a:p>
      </dgm:t>
    </dgm:pt>
    <dgm:pt modelId="{45D05CCA-5292-4341-A8A0-187C40D9C081}" type="parTrans" cxnId="{3B0C0F43-78C2-491C-8FB1-B96BE9D28376}">
      <dgm:prSet/>
      <dgm:spPr/>
    </dgm:pt>
    <dgm:pt modelId="{A7DCA969-23BB-4E76-8F3F-59A0EB1F66BC}" type="sibTrans" cxnId="{3B0C0F43-78C2-491C-8FB1-B96BE9D28376}">
      <dgm:prSet/>
      <dgm:spPr/>
    </dgm:pt>
    <dgm:pt modelId="{D33BEF16-FE51-43EE-A598-FF026911D89F}">
      <dgm:prSet phldr="0"/>
      <dgm:spPr/>
      <dgm:t>
        <a:bodyPr/>
        <a:lstStyle/>
        <a:p>
          <a:endParaRPr lang="en-US" b="1">
            <a:latin typeface="Arial Nova"/>
          </a:endParaRPr>
        </a:p>
      </dgm:t>
    </dgm:pt>
    <dgm:pt modelId="{9678A7FD-BAB7-49DB-8FC3-D44C21E2D4DA}" type="parTrans" cxnId="{DCEEDF88-50E9-4E3E-99AF-76C7095EBC16}">
      <dgm:prSet/>
      <dgm:spPr/>
    </dgm:pt>
    <dgm:pt modelId="{A4A829B6-3DB8-4B00-AFFA-9B49EA3809F4}" type="sibTrans" cxnId="{DCEEDF88-50E9-4E3E-99AF-76C7095EBC16}">
      <dgm:prSet/>
      <dgm:spPr/>
    </dgm:pt>
    <dgm:pt modelId="{63E6810F-7646-4B03-B952-FE10A599DF0D}" type="pres">
      <dgm:prSet presAssocID="{B28F0F0F-F1FB-4FB6-ADFB-59533315EC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19FCE3-FEE5-4699-B309-2221657BB78F}" type="pres">
      <dgm:prSet presAssocID="{2CCA7AEB-3DC5-4A1F-837F-7CF55CEFBFB2}" presName="composite" presStyleCnt="0"/>
      <dgm:spPr/>
    </dgm:pt>
    <dgm:pt modelId="{26C8CBB5-5040-407A-8F8B-EB3C6588F3AC}" type="pres">
      <dgm:prSet presAssocID="{2CCA7AEB-3DC5-4A1F-837F-7CF55CEFBFB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19F44-E6F4-4FCA-8513-92EF8B616426}" type="pres">
      <dgm:prSet presAssocID="{2CCA7AEB-3DC5-4A1F-837F-7CF55CEFBFB2}" presName="desTx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C98BF-33A2-4685-9064-A3310460684F}" type="pres">
      <dgm:prSet presAssocID="{ACFF235C-0D1E-4330-965F-9199CD813922}" presName="space" presStyleCnt="0"/>
      <dgm:spPr/>
    </dgm:pt>
    <dgm:pt modelId="{0E9B562D-445E-4448-9FF4-6842AEAAAADA}" type="pres">
      <dgm:prSet presAssocID="{0F0DAD24-5CE5-41B6-92A7-B9101D25C0CA}" presName="composite" presStyleCnt="0"/>
      <dgm:spPr/>
    </dgm:pt>
    <dgm:pt modelId="{6FB1A3AA-23FD-45A8-B8C4-099EEC712565}" type="pres">
      <dgm:prSet presAssocID="{0F0DAD24-5CE5-41B6-92A7-B9101D25C0CA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7AD90A-B802-4123-AA8A-C54886E294C0}" type="pres">
      <dgm:prSet presAssocID="{0F0DAD24-5CE5-41B6-92A7-B9101D25C0CA}" presName="desTx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96E53F-32E4-46A4-8435-E6973548C13D}" type="pres">
      <dgm:prSet presAssocID="{C6770734-0ECE-4D14-8593-0F0B161772B7}" presName="space" presStyleCnt="0"/>
      <dgm:spPr/>
    </dgm:pt>
    <dgm:pt modelId="{B0017A97-8749-4652-BB01-E048951CF9E0}" type="pres">
      <dgm:prSet presAssocID="{CABC5CA6-E155-4601-9C48-3C6557A8E016}" presName="composite" presStyleCnt="0"/>
      <dgm:spPr/>
    </dgm:pt>
    <dgm:pt modelId="{0A02C3B4-AACB-48AA-A896-CA8211C99E12}" type="pres">
      <dgm:prSet presAssocID="{CABC5CA6-E155-4601-9C48-3C6557A8E016}" presName="par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AB568B-05FC-4832-B7E4-DB8788CB9674}" type="pres">
      <dgm:prSet presAssocID="{CABC5CA6-E155-4601-9C48-3C6557A8E016}" presName="desTx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7BB0FE-1A5B-4279-99F2-760A93C7BC39}" srcId="{B28F0F0F-F1FB-4FB6-ADFB-59533315ECDC}" destId="{2CCA7AEB-3DC5-4A1F-837F-7CF55CEFBFB2}" srcOrd="0" destOrd="0" parTransId="{A704B18E-028F-41FA-A31C-2E480E2E7E91}" sibTransId="{ACFF235C-0D1E-4330-965F-9199CD813922}"/>
    <dgm:cxn modelId="{0F0D04C7-EE2B-457A-94B7-9E6D673A3B01}" srcId="{B28F0F0F-F1FB-4FB6-ADFB-59533315ECDC}" destId="{0F0DAD24-5CE5-41B6-92A7-B9101D25C0CA}" srcOrd="1" destOrd="0" parTransId="{B59693B9-4868-4C94-8889-B06F8B357489}" sibTransId="{C6770734-0ECE-4D14-8593-0F0B161772B7}"/>
    <dgm:cxn modelId="{DF4A37B2-CBEF-4D25-ACDC-56440CDDD7F4}" srcId="{CABC5CA6-E155-4601-9C48-3C6557A8E016}" destId="{3D4564E4-C775-4088-88F0-3E1CEDBDC6D6}" srcOrd="2" destOrd="0" parTransId="{B523A56D-0B2E-4967-85A1-C0795B3B8C13}" sibTransId="{62AB72A1-1053-428E-A650-110A8241326E}"/>
    <dgm:cxn modelId="{96C284AE-9251-45F7-8105-AB1306D45FCD}" srcId="{CABC5CA6-E155-4601-9C48-3C6557A8E016}" destId="{AAFD4BFC-B7C7-41BA-B4F7-1B53331DB92C}" srcOrd="3" destOrd="0" parTransId="{B345D4A3-5E90-4E59-B71F-C237439B37F8}" sibTransId="{1DB4E175-3086-4869-9280-3ACD0E2EF595}"/>
    <dgm:cxn modelId="{CFB13C57-3D9E-4890-B08E-B02A3773156A}" srcId="{0F0DAD24-5CE5-41B6-92A7-B9101D25C0CA}" destId="{8A5AEDF8-A21E-469D-9D83-A75BF5FCF317}" srcOrd="0" destOrd="0" parTransId="{78FAE942-F3D3-44F7-BB77-61C7BA6292A6}" sibTransId="{E78E7182-BFC6-4790-8C27-33C77905616D}"/>
    <dgm:cxn modelId="{CDCEDC38-FC35-4037-BE7D-9F667B1AAC95}" type="presOf" srcId="{F6786D8A-FD63-4A3A-BDB9-BBD19DD82954}" destId="{A3019F44-E6F4-4FCA-8513-92EF8B616426}" srcOrd="0" destOrd="0" presId="urn:microsoft.com/office/officeart/2005/8/layout/chevron1"/>
    <dgm:cxn modelId="{BEB255D4-DE0B-4584-B195-A8D6A4F803C9}" type="presOf" srcId="{F1188125-0A3B-44E3-9D2D-71B70A3B82C9}" destId="{E0AB568B-05FC-4832-B7E4-DB8788CB9674}" srcOrd="0" destOrd="0" presId="urn:microsoft.com/office/officeart/2005/8/layout/chevron1"/>
    <dgm:cxn modelId="{A803971D-50CB-49FF-8CA8-F89DCA8E3D38}" srcId="{B28F0F0F-F1FB-4FB6-ADFB-59533315ECDC}" destId="{CABC5CA6-E155-4601-9C48-3C6557A8E016}" srcOrd="2" destOrd="0" parTransId="{5EEBCFAD-5CFE-463D-9713-9D37288D2B08}" sibTransId="{7064F600-7E72-4CA6-9817-B1DCEC95F225}"/>
    <dgm:cxn modelId="{E1EC511E-7F83-49C1-AF16-74FABBDE3C44}" srcId="{CABC5CA6-E155-4601-9C48-3C6557A8E016}" destId="{F1188125-0A3B-44E3-9D2D-71B70A3B82C9}" srcOrd="0" destOrd="0" parTransId="{E17FFFFA-8A82-4899-91B5-3B23ECC82ED0}" sibTransId="{EBB814EA-694B-4230-BBE4-A3E1720A07E4}"/>
    <dgm:cxn modelId="{47523E11-3244-4D78-8359-8987E5DF965A}" srcId="{2CCA7AEB-3DC5-4A1F-837F-7CF55CEFBFB2}" destId="{C53043DC-FA53-4B73-86DE-BDE41A31A68D}" srcOrd="1" destOrd="0" parTransId="{03CD3E75-A1DA-4503-8C71-39A1E6E11FFD}" sibTransId="{AA5673A9-CB6B-4787-8011-7157C35CC977}"/>
    <dgm:cxn modelId="{C65C403D-98AF-4715-B14A-284502B2139A}" type="presOf" srcId="{8A5AEDF8-A21E-469D-9D83-A75BF5FCF317}" destId="{A97AD90A-B802-4123-AA8A-C54886E294C0}" srcOrd="0" destOrd="0" presId="urn:microsoft.com/office/officeart/2005/8/layout/chevron1"/>
    <dgm:cxn modelId="{C5BC6CD8-675A-44D6-8A1F-D5C0B891297E}" srcId="{CABC5CA6-E155-4601-9C48-3C6557A8E016}" destId="{D7F3298D-C5A2-4C72-87C9-B22ADD2B7B19}" srcOrd="1" destOrd="0" parTransId="{2C071AAF-FD70-4DF5-B2F1-8F071C11F240}" sibTransId="{AE409AA6-8DF8-4FBF-B71C-54D418AEEA8C}"/>
    <dgm:cxn modelId="{C63D11C3-F2A8-4918-90C6-DD3298453D66}" type="presOf" srcId="{2CCA7AEB-3DC5-4A1F-837F-7CF55CEFBFB2}" destId="{26C8CBB5-5040-407A-8F8B-EB3C6588F3AC}" srcOrd="0" destOrd="0" presId="urn:microsoft.com/office/officeart/2005/8/layout/chevron1"/>
    <dgm:cxn modelId="{64C56DEE-EDC5-4BF8-BE0A-5959C3A9E326}" type="presOf" srcId="{D7F3298D-C5A2-4C72-87C9-B22ADD2B7B19}" destId="{E0AB568B-05FC-4832-B7E4-DB8788CB9674}" srcOrd="0" destOrd="1" presId="urn:microsoft.com/office/officeart/2005/8/layout/chevron1"/>
    <dgm:cxn modelId="{4D274A90-530E-4DB9-B315-DC616D68BB07}" srcId="{0F0DAD24-5CE5-41B6-92A7-B9101D25C0CA}" destId="{979A3DA3-75BC-452C-889E-EB8460A6C8CE}" srcOrd="1" destOrd="0" parTransId="{24F1BF28-45BE-4CF8-A0FD-D80E335728FF}" sibTransId="{F9B22FAF-7BDB-4877-B1D5-ED3568E24FC3}"/>
    <dgm:cxn modelId="{3756DD47-53C2-4E99-9689-79F32EB58134}" type="presOf" srcId="{D33BEF16-FE51-43EE-A598-FF026911D89F}" destId="{E0AB568B-05FC-4832-B7E4-DB8788CB9674}" srcOrd="0" destOrd="5" presId="urn:microsoft.com/office/officeart/2005/8/layout/chevron1"/>
    <dgm:cxn modelId="{22FCD7C6-E35A-4F16-9FE1-F6DED370CB81}" srcId="{2CCA7AEB-3DC5-4A1F-837F-7CF55CEFBFB2}" destId="{F6786D8A-FD63-4A3A-BDB9-BBD19DD82954}" srcOrd="0" destOrd="0" parTransId="{49511280-1827-4D45-B22C-404837C1916E}" sibTransId="{A4229F07-ACDB-47FD-A045-172A56151AA2}"/>
    <dgm:cxn modelId="{B6C3CDAE-91F7-418D-A805-2C923A79B39D}" type="presOf" srcId="{14678128-B04D-441E-A307-FC20BE1CC9DB}" destId="{E0AB568B-05FC-4832-B7E4-DB8788CB9674}" srcOrd="0" destOrd="4" presId="urn:microsoft.com/office/officeart/2005/8/layout/chevron1"/>
    <dgm:cxn modelId="{774214AD-D5A7-4C82-89EE-A001645EEF7A}" type="presOf" srcId="{B28F0F0F-F1FB-4FB6-ADFB-59533315ECDC}" destId="{63E6810F-7646-4B03-B952-FE10A599DF0D}" srcOrd="0" destOrd="0" presId="urn:microsoft.com/office/officeart/2005/8/layout/chevron1"/>
    <dgm:cxn modelId="{A6A8D4F5-0ABE-45B9-BA18-87A55876DAFE}" type="presOf" srcId="{0F0DAD24-5CE5-41B6-92A7-B9101D25C0CA}" destId="{6FB1A3AA-23FD-45A8-B8C4-099EEC712565}" srcOrd="0" destOrd="0" presId="urn:microsoft.com/office/officeart/2005/8/layout/chevron1"/>
    <dgm:cxn modelId="{FAFC7774-058D-4BAF-BDED-734C1190CFA2}" srcId="{2CCA7AEB-3DC5-4A1F-837F-7CF55CEFBFB2}" destId="{05DED919-5A96-4424-A5EF-C8DFE4AE7C01}" srcOrd="2" destOrd="0" parTransId="{FC437DF1-2F9F-4527-BBC1-7FC7AB807C56}" sibTransId="{DBF20304-F2FB-4F06-9975-3151A70B0300}"/>
    <dgm:cxn modelId="{735667BA-D956-40B0-BE64-AA58F1F853B8}" srcId="{0F0DAD24-5CE5-41B6-92A7-B9101D25C0CA}" destId="{6BFACD45-EC47-4F9F-BE81-B86A01A51415}" srcOrd="2" destOrd="0" parTransId="{D061B5A4-8D3F-4654-BEA9-1E8C43BE6B51}" sibTransId="{9B02280A-951A-4032-900E-D1690624BA9B}"/>
    <dgm:cxn modelId="{424B0D33-A339-4A74-AAA6-C377AFDECF8C}" type="presOf" srcId="{C53043DC-FA53-4B73-86DE-BDE41A31A68D}" destId="{A3019F44-E6F4-4FCA-8513-92EF8B616426}" srcOrd="0" destOrd="1" presId="urn:microsoft.com/office/officeart/2005/8/layout/chevron1"/>
    <dgm:cxn modelId="{F7E68E54-0A2E-4740-AC3A-76AF96713167}" srcId="{0F0DAD24-5CE5-41B6-92A7-B9101D25C0CA}" destId="{D653D7C2-C32F-45A0-8077-6292CB0F07FF}" srcOrd="4" destOrd="0" parTransId="{4C573A7D-792F-403B-BF70-DE123A50A695}" sibTransId="{1609105A-1143-4A39-A44F-7957285CC65F}"/>
    <dgm:cxn modelId="{7FD117E2-3ED9-4F0F-BAD4-F2B3BA8FD7B4}" type="presOf" srcId="{713AEEC2-E4AA-4C17-BCBF-6A05944BF7B5}" destId="{A97AD90A-B802-4123-AA8A-C54886E294C0}" srcOrd="0" destOrd="3" presId="urn:microsoft.com/office/officeart/2005/8/layout/chevron1"/>
    <dgm:cxn modelId="{1F529A2F-BED3-49D1-BCC1-6314626524ED}" type="presOf" srcId="{3D4564E4-C775-4088-88F0-3E1CEDBDC6D6}" destId="{E0AB568B-05FC-4832-B7E4-DB8788CB9674}" srcOrd="0" destOrd="2" presId="urn:microsoft.com/office/officeart/2005/8/layout/chevron1"/>
    <dgm:cxn modelId="{3B0C0F43-78C2-491C-8FB1-B96BE9D28376}" srcId="{CABC5CA6-E155-4601-9C48-3C6557A8E016}" destId="{14678128-B04D-441E-A307-FC20BE1CC9DB}" srcOrd="4" destOrd="0" parTransId="{45D05CCA-5292-4341-A8A0-187C40D9C081}" sibTransId="{A7DCA969-23BB-4E76-8F3F-59A0EB1F66BC}"/>
    <dgm:cxn modelId="{CF5AC027-70F9-44DF-B8F1-B6B6B46D4511}" type="presOf" srcId="{05DED919-5A96-4424-A5EF-C8DFE4AE7C01}" destId="{A3019F44-E6F4-4FCA-8513-92EF8B616426}" srcOrd="0" destOrd="2" presId="urn:microsoft.com/office/officeart/2005/8/layout/chevron1"/>
    <dgm:cxn modelId="{DCEEDF88-50E9-4E3E-99AF-76C7095EBC16}" srcId="{CABC5CA6-E155-4601-9C48-3C6557A8E016}" destId="{D33BEF16-FE51-43EE-A598-FF026911D89F}" srcOrd="5" destOrd="0" parTransId="{9678A7FD-BAB7-49DB-8FC3-D44C21E2D4DA}" sibTransId="{A4A829B6-3DB8-4B00-AFFA-9B49EA3809F4}"/>
    <dgm:cxn modelId="{2EC9A726-24EE-4FCA-9577-54F204559A3C}" type="presOf" srcId="{979A3DA3-75BC-452C-889E-EB8460A6C8CE}" destId="{A97AD90A-B802-4123-AA8A-C54886E294C0}" srcOrd="0" destOrd="1" presId="urn:microsoft.com/office/officeart/2005/8/layout/chevron1"/>
    <dgm:cxn modelId="{4CC7B1DE-741F-40E7-9AC7-36648B1E8C6B}" type="presOf" srcId="{D653D7C2-C32F-45A0-8077-6292CB0F07FF}" destId="{A97AD90A-B802-4123-AA8A-C54886E294C0}" srcOrd="0" destOrd="4" presId="urn:microsoft.com/office/officeart/2005/8/layout/chevron1"/>
    <dgm:cxn modelId="{AB1D40E0-9BC8-43DF-9688-077C746DD213}" srcId="{0F0DAD24-5CE5-41B6-92A7-B9101D25C0CA}" destId="{713AEEC2-E4AA-4C17-BCBF-6A05944BF7B5}" srcOrd="3" destOrd="0" parTransId="{1D79A11B-9BC7-4D48-8834-D6639F2C7107}" sibTransId="{D93DD328-4ED3-4EFD-A087-851FF8CD9901}"/>
    <dgm:cxn modelId="{8406D5C3-9634-45C3-9761-A1F2AAAED92A}" type="presOf" srcId="{6BFACD45-EC47-4F9F-BE81-B86A01A51415}" destId="{A97AD90A-B802-4123-AA8A-C54886E294C0}" srcOrd="0" destOrd="2" presId="urn:microsoft.com/office/officeart/2005/8/layout/chevron1"/>
    <dgm:cxn modelId="{7AB60FAF-71FF-40F4-A7DC-10B379D2C1C6}" type="presOf" srcId="{CABC5CA6-E155-4601-9C48-3C6557A8E016}" destId="{0A02C3B4-AACB-48AA-A896-CA8211C99E12}" srcOrd="0" destOrd="0" presId="urn:microsoft.com/office/officeart/2005/8/layout/chevron1"/>
    <dgm:cxn modelId="{B2FD1EBF-4137-4338-80EE-ABD7AF652B69}" type="presOf" srcId="{AAFD4BFC-B7C7-41BA-B4F7-1B53331DB92C}" destId="{E0AB568B-05FC-4832-B7E4-DB8788CB9674}" srcOrd="0" destOrd="3" presId="urn:microsoft.com/office/officeart/2005/8/layout/chevron1"/>
    <dgm:cxn modelId="{81E20047-5748-4523-A0D1-98C486BA2927}" type="presParOf" srcId="{63E6810F-7646-4B03-B952-FE10A599DF0D}" destId="{3919FCE3-FEE5-4699-B309-2221657BB78F}" srcOrd="0" destOrd="0" presId="urn:microsoft.com/office/officeart/2005/8/layout/chevron1"/>
    <dgm:cxn modelId="{8D4DFA9F-5ADE-4197-977C-E5D4F5196162}" type="presParOf" srcId="{3919FCE3-FEE5-4699-B309-2221657BB78F}" destId="{26C8CBB5-5040-407A-8F8B-EB3C6588F3AC}" srcOrd="0" destOrd="0" presId="urn:microsoft.com/office/officeart/2005/8/layout/chevron1"/>
    <dgm:cxn modelId="{5158ED1A-720F-4ED4-ABDE-C3192149CD75}" type="presParOf" srcId="{3919FCE3-FEE5-4699-B309-2221657BB78F}" destId="{A3019F44-E6F4-4FCA-8513-92EF8B616426}" srcOrd="1" destOrd="0" presId="urn:microsoft.com/office/officeart/2005/8/layout/chevron1"/>
    <dgm:cxn modelId="{D9B29F94-7B3F-4D3F-A03A-DB224256E4A4}" type="presParOf" srcId="{63E6810F-7646-4B03-B952-FE10A599DF0D}" destId="{51CC98BF-33A2-4685-9064-A3310460684F}" srcOrd="1" destOrd="0" presId="urn:microsoft.com/office/officeart/2005/8/layout/chevron1"/>
    <dgm:cxn modelId="{56C2E51A-87B1-44F9-B607-BB3658CDD497}" type="presParOf" srcId="{63E6810F-7646-4B03-B952-FE10A599DF0D}" destId="{0E9B562D-445E-4448-9FF4-6842AEAAAADA}" srcOrd="2" destOrd="0" presId="urn:microsoft.com/office/officeart/2005/8/layout/chevron1"/>
    <dgm:cxn modelId="{1726FF41-4BD0-480A-B27E-60D1F17CD73A}" type="presParOf" srcId="{0E9B562D-445E-4448-9FF4-6842AEAAAADA}" destId="{6FB1A3AA-23FD-45A8-B8C4-099EEC712565}" srcOrd="0" destOrd="0" presId="urn:microsoft.com/office/officeart/2005/8/layout/chevron1"/>
    <dgm:cxn modelId="{3ADB0EA5-81FE-4C9C-ABF1-17AA1C576B1E}" type="presParOf" srcId="{0E9B562D-445E-4448-9FF4-6842AEAAAADA}" destId="{A97AD90A-B802-4123-AA8A-C54886E294C0}" srcOrd="1" destOrd="0" presId="urn:microsoft.com/office/officeart/2005/8/layout/chevron1"/>
    <dgm:cxn modelId="{CB3EF6AE-519E-4BB0-A768-4EA6369BCA1D}" type="presParOf" srcId="{63E6810F-7646-4B03-B952-FE10A599DF0D}" destId="{5896E53F-32E4-46A4-8435-E6973548C13D}" srcOrd="3" destOrd="0" presId="urn:microsoft.com/office/officeart/2005/8/layout/chevron1"/>
    <dgm:cxn modelId="{36DD3B90-FEC8-4A47-9CA9-C8DFF0A3AFC8}" type="presParOf" srcId="{63E6810F-7646-4B03-B952-FE10A599DF0D}" destId="{B0017A97-8749-4652-BB01-E048951CF9E0}" srcOrd="4" destOrd="0" presId="urn:microsoft.com/office/officeart/2005/8/layout/chevron1"/>
    <dgm:cxn modelId="{3C798A02-66BD-406C-8AB8-1C0918AB0F96}" type="presParOf" srcId="{B0017A97-8749-4652-BB01-E048951CF9E0}" destId="{0A02C3B4-AACB-48AA-A896-CA8211C99E12}" srcOrd="0" destOrd="0" presId="urn:microsoft.com/office/officeart/2005/8/layout/chevron1"/>
    <dgm:cxn modelId="{50D45481-F80F-4F74-A98E-53B6F7B6AA32}" type="presParOf" srcId="{B0017A97-8749-4652-BB01-E048951CF9E0}" destId="{E0AB568B-05FC-4832-B7E4-DB8788CB9674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AC22904-EF0B-4004-A04B-1F223DDAE714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1675956-ABEB-41F6-8A35-F21EFD525961}">
      <dgm:prSet/>
      <dgm:spPr/>
      <dgm:t>
        <a:bodyPr/>
        <a:lstStyle/>
        <a:p>
          <a:pPr rtl="0"/>
          <a:r>
            <a:rPr lang="en-US" b="1"/>
            <a:t>Changing </a:t>
          </a:r>
          <a:r>
            <a:rPr lang="en-US" b="1">
              <a:latin typeface="Calibri Light" panose="020F0302020204030204"/>
            </a:rPr>
            <a:t>Culture</a:t>
          </a:r>
          <a:r>
            <a:rPr lang="en-US" b="1"/>
            <a:t> and </a:t>
          </a:r>
          <a:r>
            <a:rPr lang="en-US" b="1">
              <a:latin typeface="Calibri Light" panose="020F0302020204030204"/>
            </a:rPr>
            <a:t>Climate</a:t>
          </a:r>
          <a:r>
            <a:rPr lang="en-US" b="1"/>
            <a:t> </a:t>
          </a:r>
          <a:endParaRPr lang="en-US" b="1" i="0" u="none" strike="noStrike" cap="none" baseline="0" noProof="0">
            <a:latin typeface="Calibri Light"/>
            <a:cs typeface="Calibri Light"/>
          </a:endParaRPr>
        </a:p>
      </dgm:t>
    </dgm:pt>
    <dgm:pt modelId="{4C58979D-34E9-4FC9-B8B5-3F66724AC512}" type="parTrans" cxnId="{050B8DD7-79DC-44E4-AE3D-C715021421D2}">
      <dgm:prSet/>
      <dgm:spPr/>
      <dgm:t>
        <a:bodyPr/>
        <a:lstStyle/>
        <a:p>
          <a:endParaRPr lang="en-US"/>
        </a:p>
      </dgm:t>
    </dgm:pt>
    <dgm:pt modelId="{C04679C9-0B02-4439-A4FC-F676DA3DFDED}" type="sibTrans" cxnId="{050B8DD7-79DC-44E4-AE3D-C715021421D2}">
      <dgm:prSet/>
      <dgm:spPr/>
      <dgm:t>
        <a:bodyPr/>
        <a:lstStyle/>
        <a:p>
          <a:endParaRPr lang="en-US"/>
        </a:p>
      </dgm:t>
    </dgm:pt>
    <dgm:pt modelId="{B3235688-1E0E-4BC7-ADC8-B4F2D2024134}">
      <dgm:prSet/>
      <dgm:spPr/>
      <dgm:t>
        <a:bodyPr/>
        <a:lstStyle/>
        <a:p>
          <a:r>
            <a:rPr lang="en-US" b="1"/>
            <a:t>Establishing a </a:t>
          </a:r>
          <a:r>
            <a:rPr lang="en-US" b="1">
              <a:latin typeface="Calibri Light" panose="020F0302020204030204"/>
            </a:rPr>
            <a:t>Growth-Mindset</a:t>
          </a:r>
          <a:endParaRPr lang="en-US" b="1"/>
        </a:p>
      </dgm:t>
    </dgm:pt>
    <dgm:pt modelId="{DF50A30A-BC87-4A28-8D74-F17090A7F260}" type="parTrans" cxnId="{4F3C589B-4152-43F1-9857-4D6B0A12C6AD}">
      <dgm:prSet/>
      <dgm:spPr/>
      <dgm:t>
        <a:bodyPr/>
        <a:lstStyle/>
        <a:p>
          <a:endParaRPr lang="en-US"/>
        </a:p>
      </dgm:t>
    </dgm:pt>
    <dgm:pt modelId="{DBDEFDCE-1EB0-4E46-97F0-A497094EE867}" type="sibTrans" cxnId="{4F3C589B-4152-43F1-9857-4D6B0A12C6AD}">
      <dgm:prSet/>
      <dgm:spPr/>
      <dgm:t>
        <a:bodyPr/>
        <a:lstStyle/>
        <a:p>
          <a:endParaRPr lang="en-US"/>
        </a:p>
      </dgm:t>
    </dgm:pt>
    <dgm:pt modelId="{07B03814-CA7B-4F44-8297-F2DD43F1911F}">
      <dgm:prSet/>
      <dgm:spPr/>
      <dgm:t>
        <a:bodyPr/>
        <a:lstStyle/>
        <a:p>
          <a:r>
            <a:rPr lang="en-US" b="1"/>
            <a:t>Building Teacher-leader capacity with Tier 2 Implementation</a:t>
          </a:r>
        </a:p>
      </dgm:t>
    </dgm:pt>
    <dgm:pt modelId="{79440E52-4788-4809-A3A1-F2A4E0D1F9B0}" type="parTrans" cxnId="{7F4C53C7-914D-487F-94DE-B00E4D77C4C0}">
      <dgm:prSet/>
      <dgm:spPr/>
      <dgm:t>
        <a:bodyPr/>
        <a:lstStyle/>
        <a:p>
          <a:endParaRPr lang="en-US"/>
        </a:p>
      </dgm:t>
    </dgm:pt>
    <dgm:pt modelId="{B359200B-33B8-45E8-B9FF-A78B09B8606F}" type="sibTrans" cxnId="{7F4C53C7-914D-487F-94DE-B00E4D77C4C0}">
      <dgm:prSet/>
      <dgm:spPr/>
      <dgm:t>
        <a:bodyPr/>
        <a:lstStyle/>
        <a:p>
          <a:endParaRPr lang="en-US"/>
        </a:p>
      </dgm:t>
    </dgm:pt>
    <dgm:pt modelId="{F4B5E8AC-3B4E-4706-9CD6-7ACAF5492EBF}">
      <dgm:prSet/>
      <dgm:spPr/>
      <dgm:t>
        <a:bodyPr/>
        <a:lstStyle/>
        <a:p>
          <a:r>
            <a:rPr lang="en-US" b="1"/>
            <a:t>Student ownership of our PRIDE behavior and academic expectations </a:t>
          </a:r>
        </a:p>
      </dgm:t>
    </dgm:pt>
    <dgm:pt modelId="{8D5130B5-AE00-462B-82D0-F5F457DA6AD3}" type="parTrans" cxnId="{C9F2EA9C-B6FE-4146-9632-52273BB55439}">
      <dgm:prSet/>
      <dgm:spPr/>
      <dgm:t>
        <a:bodyPr/>
        <a:lstStyle/>
        <a:p>
          <a:endParaRPr lang="en-US"/>
        </a:p>
      </dgm:t>
    </dgm:pt>
    <dgm:pt modelId="{30FDF9B2-9810-44C4-9BD2-970079CC8DE4}" type="sibTrans" cxnId="{C9F2EA9C-B6FE-4146-9632-52273BB55439}">
      <dgm:prSet/>
      <dgm:spPr/>
      <dgm:t>
        <a:bodyPr/>
        <a:lstStyle/>
        <a:p>
          <a:endParaRPr lang="en-US"/>
        </a:p>
      </dgm:t>
    </dgm:pt>
    <dgm:pt modelId="{674961BD-5D0D-4C8E-9DD9-C4FE1E764C04}">
      <dgm:prSet/>
      <dgm:spPr/>
      <dgm:t>
        <a:bodyPr/>
        <a:lstStyle/>
        <a:p>
          <a:pPr rtl="0"/>
          <a:r>
            <a:rPr lang="en-US" b="1"/>
            <a:t>Increased </a:t>
          </a:r>
          <a:r>
            <a:rPr lang="en-US" b="1">
              <a:latin typeface="Calibri Light" panose="020F0302020204030204"/>
            </a:rPr>
            <a:t>Community</a:t>
          </a:r>
          <a:r>
            <a:rPr lang="en-US" b="1"/>
            <a:t> and </a:t>
          </a:r>
          <a:r>
            <a:rPr lang="en-US" b="1">
              <a:latin typeface="Calibri Light" panose="020F0302020204030204"/>
            </a:rPr>
            <a:t>Business Partnerships</a:t>
          </a:r>
          <a:endParaRPr lang="en-US" b="1"/>
        </a:p>
      </dgm:t>
    </dgm:pt>
    <dgm:pt modelId="{79312AFD-5221-44D0-BA8A-ADE235989C86}" type="parTrans" cxnId="{8EE49F0D-65B9-4B08-B835-69B41C97FE58}">
      <dgm:prSet/>
      <dgm:spPr/>
      <dgm:t>
        <a:bodyPr/>
        <a:lstStyle/>
        <a:p>
          <a:endParaRPr lang="en-US"/>
        </a:p>
      </dgm:t>
    </dgm:pt>
    <dgm:pt modelId="{4239FF8F-B84B-48FA-A212-F59EFADE7D3B}" type="sibTrans" cxnId="{8EE49F0D-65B9-4B08-B835-69B41C97FE58}">
      <dgm:prSet/>
      <dgm:spPr/>
      <dgm:t>
        <a:bodyPr/>
        <a:lstStyle/>
        <a:p>
          <a:endParaRPr lang="en-US"/>
        </a:p>
      </dgm:t>
    </dgm:pt>
    <dgm:pt modelId="{96A147EB-E3B7-4497-80E9-7F082CB62B7D}">
      <dgm:prSet/>
      <dgm:spPr/>
      <dgm:t>
        <a:bodyPr/>
        <a:lstStyle/>
        <a:p>
          <a:r>
            <a:rPr lang="en-US" b="1"/>
            <a:t>Big District Push</a:t>
          </a:r>
          <a:endParaRPr lang="en-US" b="1">
            <a:latin typeface="Calibri Light" panose="020F0302020204030204"/>
          </a:endParaRPr>
        </a:p>
      </dgm:t>
    </dgm:pt>
    <dgm:pt modelId="{765487A9-150B-4F48-9D16-EA10C6EF5DC2}" type="parTrans" cxnId="{C05A6234-B66E-4C66-A9B0-F50D083C1183}">
      <dgm:prSet/>
      <dgm:spPr/>
      <dgm:t>
        <a:bodyPr/>
        <a:lstStyle/>
        <a:p>
          <a:endParaRPr lang="en-US"/>
        </a:p>
      </dgm:t>
    </dgm:pt>
    <dgm:pt modelId="{E7EAA37E-6F7B-40EC-884B-1F9620023F28}" type="sibTrans" cxnId="{C05A6234-B66E-4C66-A9B0-F50D083C1183}">
      <dgm:prSet/>
      <dgm:spPr/>
      <dgm:t>
        <a:bodyPr/>
        <a:lstStyle/>
        <a:p>
          <a:endParaRPr lang="en-US"/>
        </a:p>
      </dgm:t>
    </dgm:pt>
    <dgm:pt modelId="{37A849B3-F52C-48B3-9AFC-CE054CF8B827}">
      <dgm:prSet phldr="0"/>
      <dgm:spPr/>
      <dgm:t>
        <a:bodyPr/>
        <a:lstStyle/>
        <a:p>
          <a:r>
            <a:rPr lang="en-US" b="1">
              <a:latin typeface="Calibri Light" panose="020F0302020204030204"/>
            </a:rPr>
            <a:t>9 Distinguished Schools</a:t>
          </a:r>
          <a:endParaRPr lang="en-US" b="1"/>
        </a:p>
      </dgm:t>
    </dgm:pt>
    <dgm:pt modelId="{0D9D3889-7B0D-4EB6-9824-ACA63983CCBE}" type="parTrans" cxnId="{1D74DCF6-55B0-4357-AEEA-7115DE5864B4}">
      <dgm:prSet/>
      <dgm:spPr/>
    </dgm:pt>
    <dgm:pt modelId="{08CFB066-C065-4527-A3BA-92D92617FCE8}" type="sibTrans" cxnId="{1D74DCF6-55B0-4357-AEEA-7115DE5864B4}">
      <dgm:prSet/>
      <dgm:spPr/>
      <dgm:t>
        <a:bodyPr/>
        <a:lstStyle/>
        <a:p>
          <a:endParaRPr lang="en-US"/>
        </a:p>
      </dgm:t>
    </dgm:pt>
    <dgm:pt modelId="{79DDD6C9-12C3-4BCD-8673-4A65293938E0}">
      <dgm:prSet phldr="0"/>
      <dgm:spPr/>
      <dgm:t>
        <a:bodyPr/>
        <a:lstStyle/>
        <a:p>
          <a:r>
            <a:rPr lang="en-US" b="1">
              <a:latin typeface="Calibri Light" panose="020F0302020204030204"/>
            </a:rPr>
            <a:t>42 Operational Schools</a:t>
          </a:r>
        </a:p>
      </dgm:t>
    </dgm:pt>
    <dgm:pt modelId="{D3E01191-72E1-43BE-94C5-070E7A3736B4}" type="parTrans" cxnId="{3DE2A50C-015B-4862-B9EA-87B8ACB12B6E}">
      <dgm:prSet/>
      <dgm:spPr/>
    </dgm:pt>
    <dgm:pt modelId="{C4F5B842-F21F-406C-B268-B06E96E63860}" type="sibTrans" cxnId="{3DE2A50C-015B-4862-B9EA-87B8ACB12B6E}">
      <dgm:prSet/>
      <dgm:spPr/>
      <dgm:t>
        <a:bodyPr/>
        <a:lstStyle/>
        <a:p>
          <a:endParaRPr lang="en-US"/>
        </a:p>
      </dgm:t>
    </dgm:pt>
    <dgm:pt modelId="{BE2A0B95-A2C9-4C64-AD4E-D26647BAD2DA}">
      <dgm:prSet phldr="0"/>
      <dgm:spPr/>
      <dgm:t>
        <a:bodyPr/>
        <a:lstStyle/>
        <a:p>
          <a:pPr rtl="0"/>
          <a:r>
            <a:rPr lang="en-US" b="0"/>
            <a:t>Langston </a:t>
          </a:r>
          <a:r>
            <a:rPr lang="en-US" b="1">
              <a:latin typeface="Calibri Light" panose="020F0302020204030204"/>
            </a:rPr>
            <a:t>Hughes</a:t>
          </a:r>
          <a:r>
            <a:rPr lang="en-US" b="0">
              <a:latin typeface="Calibri Light" panose="020F0302020204030204"/>
            </a:rPr>
            <a:t> is the only </a:t>
          </a:r>
          <a:r>
            <a:rPr lang="en-US" b="1">
              <a:solidFill>
                <a:srgbClr val="002060"/>
              </a:solidFill>
              <a:latin typeface="Calibri Light" panose="020F0302020204030204"/>
            </a:rPr>
            <a:t>Distinguished HS</a:t>
          </a:r>
          <a:r>
            <a:rPr lang="en-US" b="0">
              <a:solidFill>
                <a:srgbClr val="002060"/>
              </a:solidFill>
            </a:rPr>
            <a:t> </a:t>
          </a:r>
          <a:r>
            <a:rPr lang="en-US" b="0">
              <a:latin typeface="Calibri Light" panose="020F0302020204030204"/>
            </a:rPr>
            <a:t>in </a:t>
          </a:r>
          <a:r>
            <a:rPr lang="en-US" b="0"/>
            <a:t>Metro Atlanta</a:t>
          </a:r>
          <a:r>
            <a:rPr lang="en-US" b="0">
              <a:latin typeface="Calibri Light" panose="020F0302020204030204"/>
            </a:rPr>
            <a:t> (1 of 5 in the state of GA)</a:t>
          </a:r>
        </a:p>
      </dgm:t>
    </dgm:pt>
    <dgm:pt modelId="{513501F8-1170-4474-BE69-16807FEBF944}" type="parTrans" cxnId="{907EE826-459B-4D03-9109-70CD15375A5E}">
      <dgm:prSet/>
      <dgm:spPr/>
    </dgm:pt>
    <dgm:pt modelId="{3EC02730-7882-4A10-A441-34F826861159}" type="sibTrans" cxnId="{907EE826-459B-4D03-9109-70CD15375A5E}">
      <dgm:prSet/>
      <dgm:spPr/>
      <dgm:t>
        <a:bodyPr/>
        <a:lstStyle/>
        <a:p>
          <a:endParaRPr lang="en-US"/>
        </a:p>
      </dgm:t>
    </dgm:pt>
    <dgm:pt modelId="{F9995A8D-C879-418E-8AAB-C251ABA19A63}" type="pres">
      <dgm:prSet presAssocID="{8AC22904-EF0B-4004-A04B-1F223DDAE7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F8224C-72B8-424C-A70B-727DD7FF6018}" type="pres">
      <dgm:prSet presAssocID="{21675956-ABEB-41F6-8A35-F21EFD525961}" presName="linNode" presStyleCnt="0"/>
      <dgm:spPr/>
    </dgm:pt>
    <dgm:pt modelId="{F80C960B-F295-4462-B879-600603205968}" type="pres">
      <dgm:prSet presAssocID="{21675956-ABEB-41F6-8A35-F21EFD525961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69117-0C7F-47C2-9614-172434D2A19E}" type="pres">
      <dgm:prSet presAssocID="{C04679C9-0B02-4439-A4FC-F676DA3DFDED}" presName="sp" presStyleCnt="0"/>
      <dgm:spPr/>
    </dgm:pt>
    <dgm:pt modelId="{CA959657-AD4A-4E89-A9E7-5A5BAF18E9A4}" type="pres">
      <dgm:prSet presAssocID="{B3235688-1E0E-4BC7-ADC8-B4F2D2024134}" presName="linNode" presStyleCnt="0"/>
      <dgm:spPr/>
    </dgm:pt>
    <dgm:pt modelId="{AA5080D8-59DC-447E-98ED-281D6A74C336}" type="pres">
      <dgm:prSet presAssocID="{B3235688-1E0E-4BC7-ADC8-B4F2D2024134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635C43-3C5F-4BB2-BB23-834056DE13D0}" type="pres">
      <dgm:prSet presAssocID="{B3235688-1E0E-4BC7-ADC8-B4F2D2024134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1A2B2-8E8C-4F51-BF1B-23760B4CA233}" type="pres">
      <dgm:prSet presAssocID="{DBDEFDCE-1EB0-4E46-97F0-A497094EE867}" presName="sp" presStyleCnt="0"/>
      <dgm:spPr/>
    </dgm:pt>
    <dgm:pt modelId="{5AA6682E-C390-44DC-A648-C668D877A116}" type="pres">
      <dgm:prSet presAssocID="{674961BD-5D0D-4C8E-9DD9-C4FE1E764C04}" presName="linNode" presStyleCnt="0"/>
      <dgm:spPr/>
    </dgm:pt>
    <dgm:pt modelId="{F0208105-AAE3-4787-AB85-24565F86E602}" type="pres">
      <dgm:prSet presAssocID="{674961BD-5D0D-4C8E-9DD9-C4FE1E764C04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389F66-9ED8-47D3-850F-8C0C562C6575}" type="pres">
      <dgm:prSet presAssocID="{4239FF8F-B84B-48FA-A212-F59EFADE7D3B}" presName="sp" presStyleCnt="0"/>
      <dgm:spPr/>
    </dgm:pt>
    <dgm:pt modelId="{1882498B-72F7-4B91-A592-E2F69A0D3304}" type="pres">
      <dgm:prSet presAssocID="{96A147EB-E3B7-4497-80E9-7F082CB62B7D}" presName="linNode" presStyleCnt="0"/>
      <dgm:spPr/>
    </dgm:pt>
    <dgm:pt modelId="{41011780-6464-4725-8472-0557609531AE}" type="pres">
      <dgm:prSet presAssocID="{96A147EB-E3B7-4497-80E9-7F082CB62B7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E096D-04A1-446D-B8FC-F3C1141B27AD}" type="pres">
      <dgm:prSet presAssocID="{96A147EB-E3B7-4497-80E9-7F082CB62B7D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7EE826-459B-4D03-9109-70CD15375A5E}" srcId="{37A849B3-F52C-48B3-9AFC-CE054CF8B827}" destId="{BE2A0B95-A2C9-4C64-AD4E-D26647BAD2DA}" srcOrd="0" destOrd="0" parTransId="{513501F8-1170-4474-BE69-16807FEBF944}" sibTransId="{3EC02730-7882-4A10-A441-34F826861159}"/>
    <dgm:cxn modelId="{59E7D27E-8B66-40E0-A609-372036F43DFD}" type="presOf" srcId="{8AC22904-EF0B-4004-A04B-1F223DDAE714}" destId="{F9995A8D-C879-418E-8AAB-C251ABA19A63}" srcOrd="0" destOrd="0" presId="urn:microsoft.com/office/officeart/2005/8/layout/vList5"/>
    <dgm:cxn modelId="{00793C47-26C8-4440-9436-331B9F563CA1}" type="presOf" srcId="{F4B5E8AC-3B4E-4706-9CD6-7ACAF5492EBF}" destId="{6E635C43-3C5F-4BB2-BB23-834056DE13D0}" srcOrd="0" destOrd="1" presId="urn:microsoft.com/office/officeart/2005/8/layout/vList5"/>
    <dgm:cxn modelId="{7E10F23A-4653-4598-9B0E-126C14541FCF}" type="presOf" srcId="{B3235688-1E0E-4BC7-ADC8-B4F2D2024134}" destId="{AA5080D8-59DC-447E-98ED-281D6A74C336}" srcOrd="0" destOrd="0" presId="urn:microsoft.com/office/officeart/2005/8/layout/vList5"/>
    <dgm:cxn modelId="{7F4C53C7-914D-487F-94DE-B00E4D77C4C0}" srcId="{B3235688-1E0E-4BC7-ADC8-B4F2D2024134}" destId="{07B03814-CA7B-4F44-8297-F2DD43F1911F}" srcOrd="0" destOrd="0" parTransId="{79440E52-4788-4809-A3A1-F2A4E0D1F9B0}" sibTransId="{B359200B-33B8-45E8-B9FF-A78B09B8606F}"/>
    <dgm:cxn modelId="{3DE2A50C-015B-4862-B9EA-87B8ACB12B6E}" srcId="{96A147EB-E3B7-4497-80E9-7F082CB62B7D}" destId="{79DDD6C9-12C3-4BCD-8673-4A65293938E0}" srcOrd="1" destOrd="0" parTransId="{D3E01191-72E1-43BE-94C5-070E7A3736B4}" sibTransId="{C4F5B842-F21F-406C-B268-B06E96E63860}"/>
    <dgm:cxn modelId="{3FB749E8-B62D-46D5-874F-6B1DE7ACDB86}" type="presOf" srcId="{07B03814-CA7B-4F44-8297-F2DD43F1911F}" destId="{6E635C43-3C5F-4BB2-BB23-834056DE13D0}" srcOrd="0" destOrd="0" presId="urn:microsoft.com/office/officeart/2005/8/layout/vList5"/>
    <dgm:cxn modelId="{C05A6234-B66E-4C66-A9B0-F50D083C1183}" srcId="{8AC22904-EF0B-4004-A04B-1F223DDAE714}" destId="{96A147EB-E3B7-4497-80E9-7F082CB62B7D}" srcOrd="3" destOrd="0" parTransId="{765487A9-150B-4F48-9D16-EA10C6EF5DC2}" sibTransId="{E7EAA37E-6F7B-40EC-884B-1F9620023F28}"/>
    <dgm:cxn modelId="{4F3C589B-4152-43F1-9857-4D6B0A12C6AD}" srcId="{8AC22904-EF0B-4004-A04B-1F223DDAE714}" destId="{B3235688-1E0E-4BC7-ADC8-B4F2D2024134}" srcOrd="1" destOrd="0" parTransId="{DF50A30A-BC87-4A28-8D74-F17090A7F260}" sibTransId="{DBDEFDCE-1EB0-4E46-97F0-A497094EE867}"/>
    <dgm:cxn modelId="{70FE7531-5C17-4F0B-8AC4-A7A135017692}" type="presOf" srcId="{37A849B3-F52C-48B3-9AFC-CE054CF8B827}" destId="{799E096D-04A1-446D-B8FC-F3C1141B27AD}" srcOrd="0" destOrd="0" presId="urn:microsoft.com/office/officeart/2005/8/layout/vList5"/>
    <dgm:cxn modelId="{050B8DD7-79DC-44E4-AE3D-C715021421D2}" srcId="{8AC22904-EF0B-4004-A04B-1F223DDAE714}" destId="{21675956-ABEB-41F6-8A35-F21EFD525961}" srcOrd="0" destOrd="0" parTransId="{4C58979D-34E9-4FC9-B8B5-3F66724AC512}" sibTransId="{C04679C9-0B02-4439-A4FC-F676DA3DFDED}"/>
    <dgm:cxn modelId="{5BD33E78-2FC8-43FB-B6E3-B2D4A6E621CE}" type="presOf" srcId="{96A147EB-E3B7-4497-80E9-7F082CB62B7D}" destId="{41011780-6464-4725-8472-0557609531AE}" srcOrd="0" destOrd="0" presId="urn:microsoft.com/office/officeart/2005/8/layout/vList5"/>
    <dgm:cxn modelId="{B9744FAA-9BD0-47F4-91D5-BDFE59BE02DB}" type="presOf" srcId="{79DDD6C9-12C3-4BCD-8673-4A65293938E0}" destId="{799E096D-04A1-446D-B8FC-F3C1141B27AD}" srcOrd="0" destOrd="2" presId="urn:microsoft.com/office/officeart/2005/8/layout/vList5"/>
    <dgm:cxn modelId="{CF205304-D50F-4C48-9807-0D9BE6064540}" type="presOf" srcId="{674961BD-5D0D-4C8E-9DD9-C4FE1E764C04}" destId="{F0208105-AAE3-4787-AB85-24565F86E602}" srcOrd="0" destOrd="0" presId="urn:microsoft.com/office/officeart/2005/8/layout/vList5"/>
    <dgm:cxn modelId="{8EE49F0D-65B9-4B08-B835-69B41C97FE58}" srcId="{8AC22904-EF0B-4004-A04B-1F223DDAE714}" destId="{674961BD-5D0D-4C8E-9DD9-C4FE1E764C04}" srcOrd="2" destOrd="0" parTransId="{79312AFD-5221-44D0-BA8A-ADE235989C86}" sibTransId="{4239FF8F-B84B-48FA-A212-F59EFADE7D3B}"/>
    <dgm:cxn modelId="{0F7C1222-974D-4191-97F9-22A61877E167}" type="presOf" srcId="{21675956-ABEB-41F6-8A35-F21EFD525961}" destId="{F80C960B-F295-4462-B879-600603205968}" srcOrd="0" destOrd="0" presId="urn:microsoft.com/office/officeart/2005/8/layout/vList5"/>
    <dgm:cxn modelId="{C0AF65A6-7EAB-4E0E-AB1E-8DCFA7301D6F}" type="presOf" srcId="{BE2A0B95-A2C9-4C64-AD4E-D26647BAD2DA}" destId="{799E096D-04A1-446D-B8FC-F3C1141B27AD}" srcOrd="0" destOrd="1" presId="urn:microsoft.com/office/officeart/2005/8/layout/vList5"/>
    <dgm:cxn modelId="{C9F2EA9C-B6FE-4146-9632-52273BB55439}" srcId="{B3235688-1E0E-4BC7-ADC8-B4F2D2024134}" destId="{F4B5E8AC-3B4E-4706-9CD6-7ACAF5492EBF}" srcOrd="1" destOrd="0" parTransId="{8D5130B5-AE00-462B-82D0-F5F457DA6AD3}" sibTransId="{30FDF9B2-9810-44C4-9BD2-970079CC8DE4}"/>
    <dgm:cxn modelId="{1D74DCF6-55B0-4357-AEEA-7115DE5864B4}" srcId="{96A147EB-E3B7-4497-80E9-7F082CB62B7D}" destId="{37A849B3-F52C-48B3-9AFC-CE054CF8B827}" srcOrd="0" destOrd="0" parTransId="{0D9D3889-7B0D-4EB6-9824-ACA63983CCBE}" sibTransId="{08CFB066-C065-4527-A3BA-92D92617FCE8}"/>
    <dgm:cxn modelId="{C89A145C-13FD-4A7F-9FBB-49574AA89EE4}" type="presParOf" srcId="{F9995A8D-C879-418E-8AAB-C251ABA19A63}" destId="{E1F8224C-72B8-424C-A70B-727DD7FF6018}" srcOrd="0" destOrd="0" presId="urn:microsoft.com/office/officeart/2005/8/layout/vList5"/>
    <dgm:cxn modelId="{7248B6CB-A819-4196-8642-7841F2D123BE}" type="presParOf" srcId="{E1F8224C-72B8-424C-A70B-727DD7FF6018}" destId="{F80C960B-F295-4462-B879-600603205968}" srcOrd="0" destOrd="0" presId="urn:microsoft.com/office/officeart/2005/8/layout/vList5"/>
    <dgm:cxn modelId="{2D0B9ACC-7860-46EB-A5DD-293CC2183B7D}" type="presParOf" srcId="{F9995A8D-C879-418E-8AAB-C251ABA19A63}" destId="{CEA69117-0C7F-47C2-9614-172434D2A19E}" srcOrd="1" destOrd="0" presId="urn:microsoft.com/office/officeart/2005/8/layout/vList5"/>
    <dgm:cxn modelId="{72F48F55-6911-49BF-95B3-C9571949B5D7}" type="presParOf" srcId="{F9995A8D-C879-418E-8AAB-C251ABA19A63}" destId="{CA959657-AD4A-4E89-A9E7-5A5BAF18E9A4}" srcOrd="2" destOrd="0" presId="urn:microsoft.com/office/officeart/2005/8/layout/vList5"/>
    <dgm:cxn modelId="{0C1746A1-AD89-4EE8-8157-E6448CE852E6}" type="presParOf" srcId="{CA959657-AD4A-4E89-A9E7-5A5BAF18E9A4}" destId="{AA5080D8-59DC-447E-98ED-281D6A74C336}" srcOrd="0" destOrd="0" presId="urn:microsoft.com/office/officeart/2005/8/layout/vList5"/>
    <dgm:cxn modelId="{5B187C23-DEE7-41AC-AEA1-0DFBAE59A8F8}" type="presParOf" srcId="{CA959657-AD4A-4E89-A9E7-5A5BAF18E9A4}" destId="{6E635C43-3C5F-4BB2-BB23-834056DE13D0}" srcOrd="1" destOrd="0" presId="urn:microsoft.com/office/officeart/2005/8/layout/vList5"/>
    <dgm:cxn modelId="{AF56A17C-3BBC-4D28-BB93-45E376183BAD}" type="presParOf" srcId="{F9995A8D-C879-418E-8AAB-C251ABA19A63}" destId="{A081A2B2-8E8C-4F51-BF1B-23760B4CA233}" srcOrd="3" destOrd="0" presId="urn:microsoft.com/office/officeart/2005/8/layout/vList5"/>
    <dgm:cxn modelId="{C7D16822-27E9-4F7E-9A89-D43C412E70E8}" type="presParOf" srcId="{F9995A8D-C879-418E-8AAB-C251ABA19A63}" destId="{5AA6682E-C390-44DC-A648-C668D877A116}" srcOrd="4" destOrd="0" presId="urn:microsoft.com/office/officeart/2005/8/layout/vList5"/>
    <dgm:cxn modelId="{7C96F031-8AD1-43F6-BB7B-4FBA31271BAB}" type="presParOf" srcId="{5AA6682E-C390-44DC-A648-C668D877A116}" destId="{F0208105-AAE3-4787-AB85-24565F86E602}" srcOrd="0" destOrd="0" presId="urn:microsoft.com/office/officeart/2005/8/layout/vList5"/>
    <dgm:cxn modelId="{9008FE0D-0A23-4D1C-85FE-8E9820856956}" type="presParOf" srcId="{F9995A8D-C879-418E-8AAB-C251ABA19A63}" destId="{6B389F66-9ED8-47D3-850F-8C0C562C6575}" srcOrd="5" destOrd="0" presId="urn:microsoft.com/office/officeart/2005/8/layout/vList5"/>
    <dgm:cxn modelId="{920AA049-9FAF-4DB5-A217-895EDE7409AB}" type="presParOf" srcId="{F9995A8D-C879-418E-8AAB-C251ABA19A63}" destId="{1882498B-72F7-4B91-A592-E2F69A0D3304}" srcOrd="6" destOrd="0" presId="urn:microsoft.com/office/officeart/2005/8/layout/vList5"/>
    <dgm:cxn modelId="{F650F882-C6ED-4BDC-9DA0-45F5227B3B0B}" type="presParOf" srcId="{1882498B-72F7-4B91-A592-E2F69A0D3304}" destId="{41011780-6464-4725-8472-0557609531AE}" srcOrd="0" destOrd="0" presId="urn:microsoft.com/office/officeart/2005/8/layout/vList5"/>
    <dgm:cxn modelId="{C482B263-2DD2-4654-9F2F-D2F783A2439D}" type="presParOf" srcId="{1882498B-72F7-4B91-A592-E2F69A0D3304}" destId="{799E096D-04A1-446D-B8FC-F3C1141B27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70892C7-F53A-4FBD-B4FA-BA775FC2A1D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D209D6F-BAE2-4BB2-8233-643223B93F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 Light" panose="020F0302020204030204"/>
            </a:rPr>
            <a:t>Parental</a:t>
          </a:r>
          <a:r>
            <a:rPr lang="en-US" b="0"/>
            <a:t> </a:t>
          </a:r>
          <a:r>
            <a:rPr lang="en-US" b="1">
              <a:latin typeface="Calibri Light" panose="020F0302020204030204"/>
            </a:rPr>
            <a:t>Involvement</a:t>
          </a:r>
          <a:endParaRPr lang="en-US" b="1" i="0" u="none" strike="noStrike" cap="none" baseline="0" noProof="0">
            <a:solidFill>
              <a:srgbClr val="010000"/>
            </a:solidFill>
            <a:latin typeface="Calibri Light"/>
            <a:cs typeface="Calibri Light"/>
          </a:endParaRPr>
        </a:p>
      </dgm:t>
    </dgm:pt>
    <dgm:pt modelId="{C3D35AD1-F9F4-4EC1-A989-1F8E191ACB21}" type="parTrans" cxnId="{BF8B6FC9-CA62-49FA-BDC5-45921961CBE4}">
      <dgm:prSet/>
      <dgm:spPr/>
      <dgm:t>
        <a:bodyPr/>
        <a:lstStyle/>
        <a:p>
          <a:endParaRPr lang="en-US"/>
        </a:p>
      </dgm:t>
    </dgm:pt>
    <dgm:pt modelId="{98829911-FE89-4647-9914-776BC1ECD758}" type="sibTrans" cxnId="{BF8B6FC9-CA62-49FA-BDC5-45921961CBE4}">
      <dgm:prSet/>
      <dgm:spPr/>
      <dgm:t>
        <a:bodyPr/>
        <a:lstStyle/>
        <a:p>
          <a:endParaRPr lang="en-US"/>
        </a:p>
      </dgm:t>
    </dgm:pt>
    <dgm:pt modelId="{9684CFB4-6D82-4ED5-9F61-6DD519810D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Streamlined Organizational Structure and Communications </a:t>
          </a:r>
        </a:p>
      </dgm:t>
    </dgm:pt>
    <dgm:pt modelId="{3F082D8F-49DA-42FD-8736-1C8DDDF5005F}" type="parTrans" cxnId="{D4BD48CB-38E9-478F-A93F-F3832852DDB5}">
      <dgm:prSet/>
      <dgm:spPr/>
      <dgm:t>
        <a:bodyPr/>
        <a:lstStyle/>
        <a:p>
          <a:endParaRPr lang="en-US"/>
        </a:p>
      </dgm:t>
    </dgm:pt>
    <dgm:pt modelId="{D90F88FD-952C-4F55-99FE-8CB244985046}" type="sibTrans" cxnId="{D4BD48CB-38E9-478F-A93F-F3832852DDB5}">
      <dgm:prSet/>
      <dgm:spPr/>
      <dgm:t>
        <a:bodyPr/>
        <a:lstStyle/>
        <a:p>
          <a:endParaRPr lang="en-US"/>
        </a:p>
      </dgm:t>
    </dgm:pt>
    <dgm:pt modelId="{14D93B75-EB9E-4A5D-B3DC-7E4FB22465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4">
                  <a:lumMod val="75000"/>
                </a:schemeClr>
              </a:solidFill>
            </a:rPr>
            <a:t>Multi-Tiered System of Supports</a:t>
          </a:r>
        </a:p>
      </dgm:t>
    </dgm:pt>
    <dgm:pt modelId="{EDC11A27-3EDC-4B4C-995D-9A33DF31717A}" type="parTrans" cxnId="{12F45E8C-7DFB-41E6-846E-540B2DF04AE1}">
      <dgm:prSet/>
      <dgm:spPr/>
      <dgm:t>
        <a:bodyPr/>
        <a:lstStyle/>
        <a:p>
          <a:endParaRPr lang="en-US"/>
        </a:p>
      </dgm:t>
    </dgm:pt>
    <dgm:pt modelId="{9E02B39A-D852-4519-B498-0A0EE3F3DCD9}" type="sibTrans" cxnId="{12F45E8C-7DFB-41E6-846E-540B2DF04AE1}">
      <dgm:prSet/>
      <dgm:spPr/>
      <dgm:t>
        <a:bodyPr/>
        <a:lstStyle/>
        <a:p>
          <a:endParaRPr lang="en-US"/>
        </a:p>
      </dgm:t>
    </dgm:pt>
    <dgm:pt modelId="{8FC85834-465A-48F5-ACAD-782176A098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2">
                  <a:lumMod val="75000"/>
                </a:schemeClr>
              </a:solidFill>
            </a:rPr>
            <a:t>Positive Behavior Interventions and Supports</a:t>
          </a:r>
        </a:p>
      </dgm:t>
    </dgm:pt>
    <dgm:pt modelId="{4E601FAB-EEB6-4729-95FE-FE94D9FEA070}" type="parTrans" cxnId="{979337D7-23B2-4ECD-B392-DA6D82913154}">
      <dgm:prSet/>
      <dgm:spPr/>
      <dgm:t>
        <a:bodyPr/>
        <a:lstStyle/>
        <a:p>
          <a:endParaRPr lang="en-US"/>
        </a:p>
      </dgm:t>
    </dgm:pt>
    <dgm:pt modelId="{B31D9AA2-2BC6-4C1E-BDF5-DD7AB0460DD1}" type="sibTrans" cxnId="{979337D7-23B2-4ECD-B392-DA6D82913154}">
      <dgm:prSet/>
      <dgm:spPr/>
      <dgm:t>
        <a:bodyPr/>
        <a:lstStyle/>
        <a:p>
          <a:endParaRPr lang="en-US"/>
        </a:p>
      </dgm:t>
    </dgm:pt>
    <dgm:pt modelId="{D3D1910D-25CA-43D5-AB8E-9ACD48E7CC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5">
                  <a:lumMod val="75000"/>
                </a:schemeClr>
              </a:solidFill>
            </a:rPr>
            <a:t>RTI – Response to Interventions</a:t>
          </a:r>
        </a:p>
      </dgm:t>
    </dgm:pt>
    <dgm:pt modelId="{42C991F3-5D2B-4C8E-82EA-A1E3D1B7750F}" type="parTrans" cxnId="{2E74C44C-FF95-42D6-8661-55A72C6BEFCC}">
      <dgm:prSet/>
      <dgm:spPr/>
      <dgm:t>
        <a:bodyPr/>
        <a:lstStyle/>
        <a:p>
          <a:endParaRPr lang="en-US"/>
        </a:p>
      </dgm:t>
    </dgm:pt>
    <dgm:pt modelId="{B66D02A4-C5FB-4300-BC7D-0C29226A1F7B}" type="sibTrans" cxnId="{2E74C44C-FF95-42D6-8661-55A72C6BEFCC}">
      <dgm:prSet/>
      <dgm:spPr/>
      <dgm:t>
        <a:bodyPr/>
        <a:lstStyle/>
        <a:p>
          <a:endParaRPr lang="en-US"/>
        </a:p>
      </dgm:t>
    </dgm:pt>
    <dgm:pt modelId="{2A364AA5-3AD7-49D1-B662-B85DA460A5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Time Constraints</a:t>
          </a:r>
        </a:p>
      </dgm:t>
    </dgm:pt>
    <dgm:pt modelId="{E947B02B-19C0-4F19-8D82-F4BCBCB99D53}" type="parTrans" cxnId="{F84A0CDF-0D43-423D-8050-F6BD97A981D3}">
      <dgm:prSet/>
      <dgm:spPr/>
      <dgm:t>
        <a:bodyPr/>
        <a:lstStyle/>
        <a:p>
          <a:endParaRPr lang="en-US"/>
        </a:p>
      </dgm:t>
    </dgm:pt>
    <dgm:pt modelId="{2C568890-8D91-4FC5-9868-44EF525BB3C9}" type="sibTrans" cxnId="{F84A0CDF-0D43-423D-8050-F6BD97A981D3}">
      <dgm:prSet/>
      <dgm:spPr/>
      <dgm:t>
        <a:bodyPr/>
        <a:lstStyle/>
        <a:p>
          <a:endParaRPr lang="en-US"/>
        </a:p>
      </dgm:t>
    </dgm:pt>
    <dgm:pt modelId="{C509A8D3-03D1-4C1A-9372-BA94E18252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4">
                  <a:lumMod val="75000"/>
                </a:schemeClr>
              </a:solidFill>
            </a:rPr>
            <a:t>District-wide Scheduling</a:t>
          </a:r>
        </a:p>
      </dgm:t>
    </dgm:pt>
    <dgm:pt modelId="{7CB6F6F0-665E-44C9-9DB1-22A317173245}" type="parTrans" cxnId="{DB1CB6DB-FAA0-4588-9FB3-55BCC1AA1889}">
      <dgm:prSet/>
      <dgm:spPr/>
      <dgm:t>
        <a:bodyPr/>
        <a:lstStyle/>
        <a:p>
          <a:endParaRPr lang="en-US"/>
        </a:p>
      </dgm:t>
    </dgm:pt>
    <dgm:pt modelId="{150DBF97-BBC1-447B-81AE-A78D2E9A920C}" type="sibTrans" cxnId="{DB1CB6DB-FAA0-4588-9FB3-55BCC1AA1889}">
      <dgm:prSet/>
      <dgm:spPr/>
      <dgm:t>
        <a:bodyPr/>
        <a:lstStyle/>
        <a:p>
          <a:endParaRPr lang="en-US"/>
        </a:p>
      </dgm:t>
    </dgm:pt>
    <dgm:pt modelId="{247F9596-3528-4E49-A960-E496740447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2">
                  <a:lumMod val="75000"/>
                </a:schemeClr>
              </a:solidFill>
            </a:rPr>
            <a:t>Planning</a:t>
          </a:r>
        </a:p>
      </dgm:t>
    </dgm:pt>
    <dgm:pt modelId="{309E7730-9058-44D7-A13C-03400A5872C3}" type="parTrans" cxnId="{2829DBED-3BA2-44FA-A897-61C07568C374}">
      <dgm:prSet/>
      <dgm:spPr/>
      <dgm:t>
        <a:bodyPr/>
        <a:lstStyle/>
        <a:p>
          <a:endParaRPr lang="en-US"/>
        </a:p>
      </dgm:t>
    </dgm:pt>
    <dgm:pt modelId="{051674D1-8BC7-4FA7-9664-360FDF35826D}" type="sibTrans" cxnId="{2829DBED-3BA2-44FA-A897-61C07568C374}">
      <dgm:prSet/>
      <dgm:spPr/>
      <dgm:t>
        <a:bodyPr/>
        <a:lstStyle/>
        <a:p>
          <a:endParaRPr lang="en-US"/>
        </a:p>
      </dgm:t>
    </dgm:pt>
    <dgm:pt modelId="{F87FB0A0-1B30-4411-B776-67B8FD18B23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2">
                  <a:lumMod val="75000"/>
                </a:schemeClr>
              </a:solidFill>
              <a:latin typeface="Calibri Light"/>
            </a:rPr>
            <a:t>Parent engagement at</a:t>
          </a:r>
          <a:r>
            <a:rPr lang="en-US" b="1" i="0" u="none" strike="noStrike" cap="none" baseline="0" noProof="0">
              <a:solidFill>
                <a:schemeClr val="accent2">
                  <a:lumMod val="75000"/>
                </a:schemeClr>
              </a:solidFill>
              <a:latin typeface="Calibri Light"/>
              <a:cs typeface="Calibri Light"/>
            </a:rPr>
            <a:t> the high school level</a:t>
          </a:r>
          <a:endParaRPr lang="en-US" b="1">
            <a:solidFill>
              <a:schemeClr val="accent2">
                <a:lumMod val="75000"/>
              </a:schemeClr>
            </a:solidFill>
          </a:endParaRPr>
        </a:p>
      </dgm:t>
    </dgm:pt>
    <dgm:pt modelId="{86E58927-13EF-4924-90FD-CFFAD271A788}" type="parTrans" cxnId="{056D8E9B-2730-4833-9ACA-BE6784B4588D}">
      <dgm:prSet/>
      <dgm:spPr/>
    </dgm:pt>
    <dgm:pt modelId="{D4C9357A-8F62-46C1-B3A0-A629AC3B2F75}" type="sibTrans" cxnId="{056D8E9B-2730-4833-9ACA-BE6784B4588D}">
      <dgm:prSet/>
      <dgm:spPr/>
    </dgm:pt>
    <dgm:pt modelId="{9B98964A-9B5E-4D80-98F4-5E985316216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 Light" panose="020F0302020204030204"/>
            </a:rPr>
            <a:t>Working class </a:t>
          </a:r>
          <a:r>
            <a:rPr lang="en-US" b="1">
              <a:solidFill>
                <a:schemeClr val="tx1"/>
              </a:solidFill>
              <a:latin typeface="Calibri Light" panose="020F0302020204030204"/>
            </a:rPr>
            <a:t>community</a:t>
          </a:r>
          <a:r>
            <a:rPr lang="en-US" b="1">
              <a:latin typeface="Calibri Light" panose="020F0302020204030204"/>
            </a:rPr>
            <a:t> limits ways parents </a:t>
          </a:r>
          <a:r>
            <a:rPr lang="en-US" b="1">
              <a:solidFill>
                <a:srgbClr val="92D050"/>
              </a:solidFill>
              <a:latin typeface="Calibri Light" panose="020F0302020204030204"/>
            </a:rPr>
            <a:t>can</a:t>
          </a:r>
          <a:r>
            <a:rPr lang="en-US" b="1">
              <a:latin typeface="Calibri Light" panose="020F0302020204030204"/>
            </a:rPr>
            <a:t> support the school</a:t>
          </a:r>
        </a:p>
      </dgm:t>
    </dgm:pt>
    <dgm:pt modelId="{2AAD8347-4515-4BD9-ACB9-66D173456384}" type="parTrans" cxnId="{72050D42-FE82-4AE4-B250-4CDC681DCF14}">
      <dgm:prSet/>
      <dgm:spPr/>
    </dgm:pt>
    <dgm:pt modelId="{E59DFAEF-7E31-4A36-9DF6-C0DC7FD4879F}" type="sibTrans" cxnId="{72050D42-FE82-4AE4-B250-4CDC681DCF14}">
      <dgm:prSet/>
      <dgm:spPr/>
    </dgm:pt>
    <dgm:pt modelId="{9FBDBB34-DF54-4D89-8BCC-559AB8CE221C}" type="pres">
      <dgm:prSet presAssocID="{670892C7-F53A-4FBD-B4FA-BA775FC2A1D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CA035C-4FD6-4495-822C-DA54AD3B3F4E}" type="pres">
      <dgm:prSet presAssocID="{8D209D6F-BAE2-4BB2-8233-643223B93F9F}" presName="compNode" presStyleCnt="0"/>
      <dgm:spPr/>
    </dgm:pt>
    <dgm:pt modelId="{C526BE30-23F0-4EA3-974B-28DB8A7049EC}" type="pres">
      <dgm:prSet presAssocID="{8D209D6F-BAE2-4BB2-8233-643223B93F9F}" presName="bgRect" presStyleLbl="bgShp" presStyleIdx="0" presStyleCnt="3"/>
      <dgm:spPr/>
    </dgm:pt>
    <dgm:pt modelId="{6BAA3E48-A47C-4EA5-BD90-84D3941C64E0}" type="pres">
      <dgm:prSet presAssocID="{8D209D6F-BAE2-4BB2-8233-643223B93F9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EAE7F800-C9A1-4105-B156-B3C6F27B1DAC}" type="pres">
      <dgm:prSet presAssocID="{8D209D6F-BAE2-4BB2-8233-643223B93F9F}" presName="spaceRect" presStyleCnt="0"/>
      <dgm:spPr/>
    </dgm:pt>
    <dgm:pt modelId="{D338CE98-7501-4B24-9C47-E0755EDE763B}" type="pres">
      <dgm:prSet presAssocID="{8D209D6F-BAE2-4BB2-8233-643223B93F9F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F1E5471-31F0-482F-B2EC-F1212364C9B6}" type="pres">
      <dgm:prSet presAssocID="{8D209D6F-BAE2-4BB2-8233-643223B93F9F}" presName="desTx" presStyleLbl="revTx" presStyleIdx="1" presStyleCnt="6">
        <dgm:presLayoutVars/>
      </dgm:prSet>
      <dgm:spPr/>
      <dgm:t>
        <a:bodyPr/>
        <a:lstStyle/>
        <a:p>
          <a:endParaRPr lang="en-US"/>
        </a:p>
      </dgm:t>
    </dgm:pt>
    <dgm:pt modelId="{378BCC97-0927-4CF4-BC21-E2D4C032360B}" type="pres">
      <dgm:prSet presAssocID="{98829911-FE89-4647-9914-776BC1ECD758}" presName="sibTrans" presStyleCnt="0"/>
      <dgm:spPr/>
    </dgm:pt>
    <dgm:pt modelId="{7F89F192-12D3-49E3-A643-2B3E696DB74A}" type="pres">
      <dgm:prSet presAssocID="{9684CFB4-6D82-4ED5-9F61-6DD519810DFC}" presName="compNode" presStyleCnt="0"/>
      <dgm:spPr/>
    </dgm:pt>
    <dgm:pt modelId="{8A5137AA-3A20-4808-A202-51A1A2F5EF28}" type="pres">
      <dgm:prSet presAssocID="{9684CFB4-6D82-4ED5-9F61-6DD519810DFC}" presName="bgRect" presStyleLbl="bgShp" presStyleIdx="1" presStyleCnt="3"/>
      <dgm:spPr/>
    </dgm:pt>
    <dgm:pt modelId="{E237634A-5BD7-4195-9561-8351F5CCAF3C}" type="pres">
      <dgm:prSet presAssocID="{9684CFB4-6D82-4ED5-9F61-6DD519810DF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318427A-0962-4219-A4DA-276A0A497081}" type="pres">
      <dgm:prSet presAssocID="{9684CFB4-6D82-4ED5-9F61-6DD519810DFC}" presName="spaceRect" presStyleCnt="0"/>
      <dgm:spPr/>
    </dgm:pt>
    <dgm:pt modelId="{EF3557EA-EE8E-4564-974B-64E028BB43C0}" type="pres">
      <dgm:prSet presAssocID="{9684CFB4-6D82-4ED5-9F61-6DD519810DFC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ACF1B07-14CC-4D60-A28B-5323890C121D}" type="pres">
      <dgm:prSet presAssocID="{9684CFB4-6D82-4ED5-9F61-6DD519810DFC}" presName="desTx" presStyleLbl="revTx" presStyleIdx="3" presStyleCnt="6">
        <dgm:presLayoutVars/>
      </dgm:prSet>
      <dgm:spPr/>
      <dgm:t>
        <a:bodyPr/>
        <a:lstStyle/>
        <a:p>
          <a:endParaRPr lang="en-US"/>
        </a:p>
      </dgm:t>
    </dgm:pt>
    <dgm:pt modelId="{E7BF1439-CA1C-4D2D-BB94-AC8D8DBC0644}" type="pres">
      <dgm:prSet presAssocID="{D90F88FD-952C-4F55-99FE-8CB244985046}" presName="sibTrans" presStyleCnt="0"/>
      <dgm:spPr/>
    </dgm:pt>
    <dgm:pt modelId="{BBF052F1-FCF3-40B8-8935-58C00F572737}" type="pres">
      <dgm:prSet presAssocID="{2A364AA5-3AD7-49D1-B662-B85DA460A5DD}" presName="compNode" presStyleCnt="0"/>
      <dgm:spPr/>
    </dgm:pt>
    <dgm:pt modelId="{86DF881A-0EC9-4619-9F94-0E2F211D7C21}" type="pres">
      <dgm:prSet presAssocID="{2A364AA5-3AD7-49D1-B662-B85DA460A5DD}" presName="bgRect" presStyleLbl="bgShp" presStyleIdx="2" presStyleCnt="3"/>
      <dgm:spPr/>
    </dgm:pt>
    <dgm:pt modelId="{517CBB40-C941-4001-A866-AD8D320EB41A}" type="pres">
      <dgm:prSet presAssocID="{2A364AA5-3AD7-49D1-B662-B85DA460A5D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D4E78594-5F0F-4472-8873-235C2383E0A3}" type="pres">
      <dgm:prSet presAssocID="{2A364AA5-3AD7-49D1-B662-B85DA460A5DD}" presName="spaceRect" presStyleCnt="0"/>
      <dgm:spPr/>
    </dgm:pt>
    <dgm:pt modelId="{8E5344CA-FBE2-4D35-A438-D1D10A20BF48}" type="pres">
      <dgm:prSet presAssocID="{2A364AA5-3AD7-49D1-B662-B85DA460A5DD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FB6A6BF-2747-4487-B84E-9995D007ED01}" type="pres">
      <dgm:prSet presAssocID="{2A364AA5-3AD7-49D1-B662-B85DA460A5DD}" presName="desTx" presStyleLbl="revTx" presStyleIdx="5" presStyleCnt="6">
        <dgm:presLayoutVars/>
      </dgm:prSet>
      <dgm:spPr/>
      <dgm:t>
        <a:bodyPr/>
        <a:lstStyle/>
        <a:p>
          <a:endParaRPr lang="en-US"/>
        </a:p>
      </dgm:t>
    </dgm:pt>
  </dgm:ptLst>
  <dgm:cxnLst>
    <dgm:cxn modelId="{979337D7-23B2-4ECD-B392-DA6D82913154}" srcId="{9684CFB4-6D82-4ED5-9F61-6DD519810DFC}" destId="{8FC85834-465A-48F5-ACAD-782176A09824}" srcOrd="1" destOrd="0" parTransId="{4E601FAB-EEB6-4729-95FE-FE94D9FEA070}" sibTransId="{B31D9AA2-2BC6-4C1E-BDF5-DD7AB0460DD1}"/>
    <dgm:cxn modelId="{457FDFE9-E079-47AA-A72F-8F4A18C7498B}" type="presOf" srcId="{9684CFB4-6D82-4ED5-9F61-6DD519810DFC}" destId="{EF3557EA-EE8E-4564-974B-64E028BB43C0}" srcOrd="0" destOrd="0" presId="urn:microsoft.com/office/officeart/2018/2/layout/IconVerticalSolidList"/>
    <dgm:cxn modelId="{F6927F87-CC62-4ADB-9585-802E003EF78D}" type="presOf" srcId="{9B98964A-9B5E-4D80-98F4-5E985316216E}" destId="{0F1E5471-31F0-482F-B2EC-F1212364C9B6}" srcOrd="0" destOrd="1" presId="urn:microsoft.com/office/officeart/2018/2/layout/IconVerticalSolidList"/>
    <dgm:cxn modelId="{72050D42-FE82-4AE4-B250-4CDC681DCF14}" srcId="{8D209D6F-BAE2-4BB2-8233-643223B93F9F}" destId="{9B98964A-9B5E-4D80-98F4-5E985316216E}" srcOrd="1" destOrd="0" parTransId="{2AAD8347-4515-4BD9-ACB9-66D173456384}" sibTransId="{E59DFAEF-7E31-4A36-9DF6-C0DC7FD4879F}"/>
    <dgm:cxn modelId="{056D8E9B-2730-4833-9ACA-BE6784B4588D}" srcId="{8D209D6F-BAE2-4BB2-8233-643223B93F9F}" destId="{F87FB0A0-1B30-4411-B776-67B8FD18B230}" srcOrd="0" destOrd="0" parTransId="{86E58927-13EF-4924-90FD-CFFAD271A788}" sibTransId="{D4C9357A-8F62-46C1-B3A0-A629AC3B2F75}"/>
    <dgm:cxn modelId="{12F45E8C-7DFB-41E6-846E-540B2DF04AE1}" srcId="{9684CFB4-6D82-4ED5-9F61-6DD519810DFC}" destId="{14D93B75-EB9E-4A5D-B3DC-7E4FB2246540}" srcOrd="0" destOrd="0" parTransId="{EDC11A27-3EDC-4B4C-995D-9A33DF31717A}" sibTransId="{9E02B39A-D852-4519-B498-0A0EE3F3DCD9}"/>
    <dgm:cxn modelId="{82E71B60-CF9B-4854-8404-1598B9D82BB0}" type="presOf" srcId="{C509A8D3-03D1-4C1A-9372-BA94E18252A1}" destId="{DFB6A6BF-2747-4487-B84E-9995D007ED01}" srcOrd="0" destOrd="0" presId="urn:microsoft.com/office/officeart/2018/2/layout/IconVerticalSolidList"/>
    <dgm:cxn modelId="{F84A0CDF-0D43-423D-8050-F6BD97A981D3}" srcId="{670892C7-F53A-4FBD-B4FA-BA775FC2A1DC}" destId="{2A364AA5-3AD7-49D1-B662-B85DA460A5DD}" srcOrd="2" destOrd="0" parTransId="{E947B02B-19C0-4F19-8D82-F4BCBCB99D53}" sibTransId="{2C568890-8D91-4FC5-9868-44EF525BB3C9}"/>
    <dgm:cxn modelId="{145810C9-C283-4D99-A76C-E75D8E796649}" type="presOf" srcId="{670892C7-F53A-4FBD-B4FA-BA775FC2A1DC}" destId="{9FBDBB34-DF54-4D89-8BCC-559AB8CE221C}" srcOrd="0" destOrd="0" presId="urn:microsoft.com/office/officeart/2018/2/layout/IconVerticalSolidList"/>
    <dgm:cxn modelId="{DB1CB6DB-FAA0-4588-9FB3-55BCC1AA1889}" srcId="{2A364AA5-3AD7-49D1-B662-B85DA460A5DD}" destId="{C509A8D3-03D1-4C1A-9372-BA94E18252A1}" srcOrd="0" destOrd="0" parTransId="{7CB6F6F0-665E-44C9-9DB1-22A317173245}" sibTransId="{150DBF97-BBC1-447B-81AE-A78D2E9A920C}"/>
    <dgm:cxn modelId="{D4BD48CB-38E9-478F-A93F-F3832852DDB5}" srcId="{670892C7-F53A-4FBD-B4FA-BA775FC2A1DC}" destId="{9684CFB4-6D82-4ED5-9F61-6DD519810DFC}" srcOrd="1" destOrd="0" parTransId="{3F082D8F-49DA-42FD-8736-1C8DDDF5005F}" sibTransId="{D90F88FD-952C-4F55-99FE-8CB244985046}"/>
    <dgm:cxn modelId="{BB20059A-AA6C-4DB5-A774-7772E5301396}" type="presOf" srcId="{247F9596-3528-4E49-A960-E496740447BB}" destId="{DFB6A6BF-2747-4487-B84E-9995D007ED01}" srcOrd="0" destOrd="1" presId="urn:microsoft.com/office/officeart/2018/2/layout/IconVerticalSolidList"/>
    <dgm:cxn modelId="{5F65A2BB-4AFD-4660-9A74-E8A0C36D9E55}" type="presOf" srcId="{2A364AA5-3AD7-49D1-B662-B85DA460A5DD}" destId="{8E5344CA-FBE2-4D35-A438-D1D10A20BF48}" srcOrd="0" destOrd="0" presId="urn:microsoft.com/office/officeart/2018/2/layout/IconVerticalSolidList"/>
    <dgm:cxn modelId="{09A49758-118E-4E00-9CC8-EFE6864C587F}" type="presOf" srcId="{F87FB0A0-1B30-4411-B776-67B8FD18B230}" destId="{0F1E5471-31F0-482F-B2EC-F1212364C9B6}" srcOrd="0" destOrd="0" presId="urn:microsoft.com/office/officeart/2018/2/layout/IconVerticalSolidList"/>
    <dgm:cxn modelId="{E85C568C-6AFC-4628-9F81-2A9A0E0B8E5D}" type="presOf" srcId="{14D93B75-EB9E-4A5D-B3DC-7E4FB2246540}" destId="{CACF1B07-14CC-4D60-A28B-5323890C121D}" srcOrd="0" destOrd="0" presId="urn:microsoft.com/office/officeart/2018/2/layout/IconVerticalSolidList"/>
    <dgm:cxn modelId="{1D61DC62-1ADE-414C-A1B7-E8D7A897BAEB}" type="presOf" srcId="{8D209D6F-BAE2-4BB2-8233-643223B93F9F}" destId="{D338CE98-7501-4B24-9C47-E0755EDE763B}" srcOrd="0" destOrd="0" presId="urn:microsoft.com/office/officeart/2018/2/layout/IconVerticalSolidList"/>
    <dgm:cxn modelId="{2829DBED-3BA2-44FA-A897-61C07568C374}" srcId="{2A364AA5-3AD7-49D1-B662-B85DA460A5DD}" destId="{247F9596-3528-4E49-A960-E496740447BB}" srcOrd="1" destOrd="0" parTransId="{309E7730-9058-44D7-A13C-03400A5872C3}" sibTransId="{051674D1-8BC7-4FA7-9664-360FDF35826D}"/>
    <dgm:cxn modelId="{C286EF98-0909-4BE4-A965-C158626997EA}" type="presOf" srcId="{D3D1910D-25CA-43D5-AB8E-9ACD48E7CC77}" destId="{CACF1B07-14CC-4D60-A28B-5323890C121D}" srcOrd="0" destOrd="2" presId="urn:microsoft.com/office/officeart/2018/2/layout/IconVerticalSolidList"/>
    <dgm:cxn modelId="{2E74C44C-FF95-42D6-8661-55A72C6BEFCC}" srcId="{9684CFB4-6D82-4ED5-9F61-6DD519810DFC}" destId="{D3D1910D-25CA-43D5-AB8E-9ACD48E7CC77}" srcOrd="2" destOrd="0" parTransId="{42C991F3-5D2B-4C8E-82EA-A1E3D1B7750F}" sibTransId="{B66D02A4-C5FB-4300-BC7D-0C29226A1F7B}"/>
    <dgm:cxn modelId="{BF8B6FC9-CA62-49FA-BDC5-45921961CBE4}" srcId="{670892C7-F53A-4FBD-B4FA-BA775FC2A1DC}" destId="{8D209D6F-BAE2-4BB2-8233-643223B93F9F}" srcOrd="0" destOrd="0" parTransId="{C3D35AD1-F9F4-4EC1-A989-1F8E191ACB21}" sibTransId="{98829911-FE89-4647-9914-776BC1ECD758}"/>
    <dgm:cxn modelId="{00F113BD-189C-4FF5-BC71-6CB7CF8B391B}" type="presOf" srcId="{8FC85834-465A-48F5-ACAD-782176A09824}" destId="{CACF1B07-14CC-4D60-A28B-5323890C121D}" srcOrd="0" destOrd="1" presId="urn:microsoft.com/office/officeart/2018/2/layout/IconVerticalSolidList"/>
    <dgm:cxn modelId="{4CEAF9B1-B551-4C7A-BEC0-FA2FC29AECAF}" type="presParOf" srcId="{9FBDBB34-DF54-4D89-8BCC-559AB8CE221C}" destId="{64CA035C-4FD6-4495-822C-DA54AD3B3F4E}" srcOrd="0" destOrd="0" presId="urn:microsoft.com/office/officeart/2018/2/layout/IconVerticalSolidList"/>
    <dgm:cxn modelId="{51974699-E105-4B50-B186-E9118A9766E1}" type="presParOf" srcId="{64CA035C-4FD6-4495-822C-DA54AD3B3F4E}" destId="{C526BE30-23F0-4EA3-974B-28DB8A7049EC}" srcOrd="0" destOrd="0" presId="urn:microsoft.com/office/officeart/2018/2/layout/IconVerticalSolidList"/>
    <dgm:cxn modelId="{9DA881E5-81DC-4685-BCE7-9F2CC741ADA8}" type="presParOf" srcId="{64CA035C-4FD6-4495-822C-DA54AD3B3F4E}" destId="{6BAA3E48-A47C-4EA5-BD90-84D3941C64E0}" srcOrd="1" destOrd="0" presId="urn:microsoft.com/office/officeart/2018/2/layout/IconVerticalSolidList"/>
    <dgm:cxn modelId="{6A0E3BA4-1830-4798-B29F-BB00287219F9}" type="presParOf" srcId="{64CA035C-4FD6-4495-822C-DA54AD3B3F4E}" destId="{EAE7F800-C9A1-4105-B156-B3C6F27B1DAC}" srcOrd="2" destOrd="0" presId="urn:microsoft.com/office/officeart/2018/2/layout/IconVerticalSolidList"/>
    <dgm:cxn modelId="{6DA2A25F-87AA-403E-867C-A51EA972EBFA}" type="presParOf" srcId="{64CA035C-4FD6-4495-822C-DA54AD3B3F4E}" destId="{D338CE98-7501-4B24-9C47-E0755EDE763B}" srcOrd="3" destOrd="0" presId="urn:microsoft.com/office/officeart/2018/2/layout/IconVerticalSolidList"/>
    <dgm:cxn modelId="{69F9463B-9E19-4F79-B82E-560E8435FBC5}" type="presParOf" srcId="{64CA035C-4FD6-4495-822C-DA54AD3B3F4E}" destId="{0F1E5471-31F0-482F-B2EC-F1212364C9B6}" srcOrd="4" destOrd="0" presId="urn:microsoft.com/office/officeart/2018/2/layout/IconVerticalSolidList"/>
    <dgm:cxn modelId="{9BC615F6-8636-4D84-B00A-AA009CD2461F}" type="presParOf" srcId="{9FBDBB34-DF54-4D89-8BCC-559AB8CE221C}" destId="{378BCC97-0927-4CF4-BC21-E2D4C032360B}" srcOrd="1" destOrd="0" presId="urn:microsoft.com/office/officeart/2018/2/layout/IconVerticalSolidList"/>
    <dgm:cxn modelId="{23F208D9-63C7-4E36-A40C-7FF18341F992}" type="presParOf" srcId="{9FBDBB34-DF54-4D89-8BCC-559AB8CE221C}" destId="{7F89F192-12D3-49E3-A643-2B3E696DB74A}" srcOrd="2" destOrd="0" presId="urn:microsoft.com/office/officeart/2018/2/layout/IconVerticalSolidList"/>
    <dgm:cxn modelId="{27F5C9BF-C317-42A7-A03E-AFB02ED9603E}" type="presParOf" srcId="{7F89F192-12D3-49E3-A643-2B3E696DB74A}" destId="{8A5137AA-3A20-4808-A202-51A1A2F5EF28}" srcOrd="0" destOrd="0" presId="urn:microsoft.com/office/officeart/2018/2/layout/IconVerticalSolidList"/>
    <dgm:cxn modelId="{7524FAB9-CB33-4685-9673-E9C3FDC374EE}" type="presParOf" srcId="{7F89F192-12D3-49E3-A643-2B3E696DB74A}" destId="{E237634A-5BD7-4195-9561-8351F5CCAF3C}" srcOrd="1" destOrd="0" presId="urn:microsoft.com/office/officeart/2018/2/layout/IconVerticalSolidList"/>
    <dgm:cxn modelId="{2170358F-210E-4682-813A-5D39DE467EF5}" type="presParOf" srcId="{7F89F192-12D3-49E3-A643-2B3E696DB74A}" destId="{5318427A-0962-4219-A4DA-276A0A497081}" srcOrd="2" destOrd="0" presId="urn:microsoft.com/office/officeart/2018/2/layout/IconVerticalSolidList"/>
    <dgm:cxn modelId="{9B7E77C9-B56E-4F21-8435-4C34BD8C2153}" type="presParOf" srcId="{7F89F192-12D3-49E3-A643-2B3E696DB74A}" destId="{EF3557EA-EE8E-4564-974B-64E028BB43C0}" srcOrd="3" destOrd="0" presId="urn:microsoft.com/office/officeart/2018/2/layout/IconVerticalSolidList"/>
    <dgm:cxn modelId="{BF983C97-A54B-4494-94E9-BAD688F11176}" type="presParOf" srcId="{7F89F192-12D3-49E3-A643-2B3E696DB74A}" destId="{CACF1B07-14CC-4D60-A28B-5323890C121D}" srcOrd="4" destOrd="0" presId="urn:microsoft.com/office/officeart/2018/2/layout/IconVerticalSolidList"/>
    <dgm:cxn modelId="{A0DE91BC-8471-4B78-A96F-3C6C486D1AEE}" type="presParOf" srcId="{9FBDBB34-DF54-4D89-8BCC-559AB8CE221C}" destId="{E7BF1439-CA1C-4D2D-BB94-AC8D8DBC0644}" srcOrd="3" destOrd="0" presId="urn:microsoft.com/office/officeart/2018/2/layout/IconVerticalSolidList"/>
    <dgm:cxn modelId="{5CC843EE-B688-4927-ABE1-8EE9433B931F}" type="presParOf" srcId="{9FBDBB34-DF54-4D89-8BCC-559AB8CE221C}" destId="{BBF052F1-FCF3-40B8-8935-58C00F572737}" srcOrd="4" destOrd="0" presId="urn:microsoft.com/office/officeart/2018/2/layout/IconVerticalSolidList"/>
    <dgm:cxn modelId="{7701B2B0-3BB9-4D48-A95C-44627696E3B4}" type="presParOf" srcId="{BBF052F1-FCF3-40B8-8935-58C00F572737}" destId="{86DF881A-0EC9-4619-9F94-0E2F211D7C21}" srcOrd="0" destOrd="0" presId="urn:microsoft.com/office/officeart/2018/2/layout/IconVerticalSolidList"/>
    <dgm:cxn modelId="{866A220A-DE42-4AC8-829D-CE824DF568F6}" type="presParOf" srcId="{BBF052F1-FCF3-40B8-8935-58C00F572737}" destId="{517CBB40-C941-4001-A866-AD8D320EB41A}" srcOrd="1" destOrd="0" presId="urn:microsoft.com/office/officeart/2018/2/layout/IconVerticalSolidList"/>
    <dgm:cxn modelId="{4A2C4EFE-C4D7-4B59-AAFA-A99B30D0D7BB}" type="presParOf" srcId="{BBF052F1-FCF3-40B8-8935-58C00F572737}" destId="{D4E78594-5F0F-4472-8873-235C2383E0A3}" srcOrd="2" destOrd="0" presId="urn:microsoft.com/office/officeart/2018/2/layout/IconVerticalSolidList"/>
    <dgm:cxn modelId="{F7A966FB-C9A3-460F-8882-CC32891B7C4D}" type="presParOf" srcId="{BBF052F1-FCF3-40B8-8935-58C00F572737}" destId="{8E5344CA-FBE2-4D35-A438-D1D10A20BF48}" srcOrd="3" destOrd="0" presId="urn:microsoft.com/office/officeart/2018/2/layout/IconVerticalSolidList"/>
    <dgm:cxn modelId="{C03250F4-6949-4F75-A8B4-9A985CDEB072}" type="presParOf" srcId="{BBF052F1-FCF3-40B8-8935-58C00F572737}" destId="{DFB6A6BF-2747-4487-B84E-9995D007ED0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AC338-65BA-4340-B8D6-B15F924DC1F2}">
      <dsp:nvSpPr>
        <dsp:cNvPr id="0" name=""/>
        <dsp:cNvSpPr/>
      </dsp:nvSpPr>
      <dsp:spPr>
        <a:xfrm>
          <a:off x="2324" y="16285"/>
          <a:ext cx="1844482" cy="1106689"/>
        </a:xfrm>
        <a:prstGeom prst="rect">
          <a:avLst/>
        </a:prstGeom>
        <a:solidFill>
          <a:srgbClr val="CC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u="none" strike="noStrike" kern="1200" cap="none" baseline="0" noProof="0" dirty="0">
              <a:latin typeface="Calibri Light"/>
              <a:cs typeface="Calibri Light"/>
            </a:rPr>
            <a:t>Student Population (2019-2020): 1,941</a:t>
          </a:r>
        </a:p>
      </dsp:txBody>
      <dsp:txXfrm>
        <a:off x="2324" y="16285"/>
        <a:ext cx="1844482" cy="1106689"/>
      </dsp:txXfrm>
    </dsp:sp>
    <dsp:sp modelId="{F00D01A3-4DF8-491F-8D4C-E14E73406478}">
      <dsp:nvSpPr>
        <dsp:cNvPr id="0" name=""/>
        <dsp:cNvSpPr/>
      </dsp:nvSpPr>
      <dsp:spPr>
        <a:xfrm>
          <a:off x="2031255" y="16285"/>
          <a:ext cx="1844482" cy="1106689"/>
        </a:xfrm>
        <a:prstGeom prst="rect">
          <a:avLst/>
        </a:prstGeom>
        <a:solidFill>
          <a:srgbClr val="CC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Black/African American: 1,701</a:t>
          </a:r>
          <a:endParaRPr lang="en-US" sz="1600" b="1" kern="1200" dirty="0"/>
        </a:p>
      </dsp:txBody>
      <dsp:txXfrm>
        <a:off x="2031255" y="16285"/>
        <a:ext cx="1844482" cy="1106689"/>
      </dsp:txXfrm>
    </dsp:sp>
    <dsp:sp modelId="{30E00129-1F76-4C95-83D9-76D842D2AB06}">
      <dsp:nvSpPr>
        <dsp:cNvPr id="0" name=""/>
        <dsp:cNvSpPr/>
      </dsp:nvSpPr>
      <dsp:spPr>
        <a:xfrm>
          <a:off x="4060186" y="16285"/>
          <a:ext cx="1844482" cy="1106689"/>
        </a:xfrm>
        <a:prstGeom prst="rect">
          <a:avLst/>
        </a:prstGeom>
        <a:solidFill>
          <a:srgbClr val="CC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Hispanic/Latino: 191</a:t>
          </a:r>
          <a:endParaRPr lang="en-US" sz="1600" b="1" kern="1200" dirty="0"/>
        </a:p>
      </dsp:txBody>
      <dsp:txXfrm>
        <a:off x="4060186" y="16285"/>
        <a:ext cx="1844482" cy="1106689"/>
      </dsp:txXfrm>
    </dsp:sp>
    <dsp:sp modelId="{8C4479A9-0F20-4431-913D-CFF8B02438BC}">
      <dsp:nvSpPr>
        <dsp:cNvPr id="0" name=""/>
        <dsp:cNvSpPr/>
      </dsp:nvSpPr>
      <dsp:spPr>
        <a:xfrm>
          <a:off x="6089117" y="16285"/>
          <a:ext cx="1844482" cy="1106689"/>
        </a:xfrm>
        <a:prstGeom prst="rect">
          <a:avLst/>
        </a:prstGeom>
        <a:solidFill>
          <a:srgbClr val="CC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Multiracial: 24</a:t>
          </a:r>
          <a:endParaRPr lang="en-US" sz="1600" b="1" kern="1200" dirty="0"/>
        </a:p>
      </dsp:txBody>
      <dsp:txXfrm>
        <a:off x="6089117" y="16285"/>
        <a:ext cx="1844482" cy="1106689"/>
      </dsp:txXfrm>
    </dsp:sp>
    <dsp:sp modelId="{7FF85C9F-91F1-4E47-8028-6F3AE520A87B}">
      <dsp:nvSpPr>
        <dsp:cNvPr id="0" name=""/>
        <dsp:cNvSpPr/>
      </dsp:nvSpPr>
      <dsp:spPr>
        <a:xfrm>
          <a:off x="2324" y="1307423"/>
          <a:ext cx="1844482" cy="110668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latin typeface="Calibri Light" panose="020F0302020204030204"/>
            </a:rPr>
            <a:t>White: 18</a:t>
          </a:r>
          <a:endParaRPr lang="en-US" sz="1600" b="1" kern="1200"/>
        </a:p>
      </dsp:txBody>
      <dsp:txXfrm>
        <a:off x="2324" y="1307423"/>
        <a:ext cx="1844482" cy="1106689"/>
      </dsp:txXfrm>
    </dsp:sp>
    <dsp:sp modelId="{A85BE702-2C89-4C47-84D1-F26E3421F3D7}">
      <dsp:nvSpPr>
        <dsp:cNvPr id="0" name=""/>
        <dsp:cNvSpPr/>
      </dsp:nvSpPr>
      <dsp:spPr>
        <a:xfrm>
          <a:off x="2031255" y="1307423"/>
          <a:ext cx="1844482" cy="110668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latin typeface="Calibri Light" panose="020F0302020204030204"/>
            </a:rPr>
            <a:t>Asian: 6</a:t>
          </a:r>
        </a:p>
      </dsp:txBody>
      <dsp:txXfrm>
        <a:off x="2031255" y="1307423"/>
        <a:ext cx="1844482" cy="1106689"/>
      </dsp:txXfrm>
    </dsp:sp>
    <dsp:sp modelId="{4126031A-4A48-4CC9-B5CF-FE2809890E75}">
      <dsp:nvSpPr>
        <dsp:cNvPr id="0" name=""/>
        <dsp:cNvSpPr/>
      </dsp:nvSpPr>
      <dsp:spPr>
        <a:xfrm>
          <a:off x="4060186" y="1307423"/>
          <a:ext cx="1844482" cy="110668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Native Hawaiian/Pacific Islander: 1</a:t>
          </a:r>
        </a:p>
      </dsp:txBody>
      <dsp:txXfrm>
        <a:off x="4060186" y="1307423"/>
        <a:ext cx="1844482" cy="1106689"/>
      </dsp:txXfrm>
    </dsp:sp>
    <dsp:sp modelId="{A7E55F0B-8522-443A-AE80-14B6AD709309}">
      <dsp:nvSpPr>
        <dsp:cNvPr id="0" name=""/>
        <dsp:cNvSpPr/>
      </dsp:nvSpPr>
      <dsp:spPr>
        <a:xfrm>
          <a:off x="6089117" y="1307423"/>
          <a:ext cx="1844482" cy="110668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ESOL: 69</a:t>
          </a:r>
        </a:p>
      </dsp:txBody>
      <dsp:txXfrm>
        <a:off x="6089117" y="1307423"/>
        <a:ext cx="1844482" cy="1106689"/>
      </dsp:txXfrm>
    </dsp:sp>
    <dsp:sp modelId="{44B8060F-FA74-46AD-93AC-942783C34598}">
      <dsp:nvSpPr>
        <dsp:cNvPr id="0" name=""/>
        <dsp:cNvSpPr/>
      </dsp:nvSpPr>
      <dsp:spPr>
        <a:xfrm>
          <a:off x="2324" y="2598561"/>
          <a:ext cx="1844482" cy="1106689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Homeless: 20</a:t>
          </a:r>
        </a:p>
      </dsp:txBody>
      <dsp:txXfrm>
        <a:off x="2324" y="2598561"/>
        <a:ext cx="1844482" cy="1106689"/>
      </dsp:txXfrm>
    </dsp:sp>
    <dsp:sp modelId="{5A012419-C7A7-43F3-B1FB-B72E4354F521}">
      <dsp:nvSpPr>
        <dsp:cNvPr id="0" name=""/>
        <dsp:cNvSpPr/>
      </dsp:nvSpPr>
      <dsp:spPr>
        <a:xfrm>
          <a:off x="2031255" y="2598561"/>
          <a:ext cx="1844482" cy="1106689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Services for Exceptional Children (including GNETS and CBI): 242</a:t>
          </a:r>
        </a:p>
      </dsp:txBody>
      <dsp:txXfrm>
        <a:off x="2031255" y="2598561"/>
        <a:ext cx="1844482" cy="1106689"/>
      </dsp:txXfrm>
    </dsp:sp>
    <dsp:sp modelId="{A1BABE4F-C34E-4F83-AE31-41326A3D56EA}">
      <dsp:nvSpPr>
        <dsp:cNvPr id="0" name=""/>
        <dsp:cNvSpPr/>
      </dsp:nvSpPr>
      <dsp:spPr>
        <a:xfrm>
          <a:off x="4060186" y="2598561"/>
          <a:ext cx="1844482" cy="1106689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Talented and Gifted Program: 116</a:t>
          </a:r>
        </a:p>
      </dsp:txBody>
      <dsp:txXfrm>
        <a:off x="4060186" y="2598561"/>
        <a:ext cx="1844482" cy="1106689"/>
      </dsp:txXfrm>
    </dsp:sp>
    <dsp:sp modelId="{58EC3B2D-3B91-406C-902B-4F753E99DB4B}">
      <dsp:nvSpPr>
        <dsp:cNvPr id="0" name=""/>
        <dsp:cNvSpPr/>
      </dsp:nvSpPr>
      <dsp:spPr>
        <a:xfrm>
          <a:off x="6089117" y="2598561"/>
          <a:ext cx="1844482" cy="1106689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Advanced Placement Program: 292</a:t>
          </a:r>
        </a:p>
      </dsp:txBody>
      <dsp:txXfrm>
        <a:off x="6089117" y="2598561"/>
        <a:ext cx="1844482" cy="1106689"/>
      </dsp:txXfrm>
    </dsp:sp>
    <dsp:sp modelId="{D47850E7-FE54-4C85-AF7A-B1B0E01E68FB}">
      <dsp:nvSpPr>
        <dsp:cNvPr id="0" name=""/>
        <dsp:cNvSpPr/>
      </dsp:nvSpPr>
      <dsp:spPr>
        <a:xfrm>
          <a:off x="3045721" y="3889698"/>
          <a:ext cx="1844482" cy="1106689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 Light" panose="020F0302020204030204"/>
            </a:rPr>
            <a:t>Dual-Enrollment Scholars: 117</a:t>
          </a:r>
        </a:p>
      </dsp:txBody>
      <dsp:txXfrm>
        <a:off x="3045721" y="3889698"/>
        <a:ext cx="1844482" cy="11066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40B4F-705E-47DC-ACAA-2CE918260CE8}" type="datetimeFigureOut">
              <a:rPr lang="en-US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F315C-CF05-4AAE-BE33-205C0ABB01C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34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8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9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0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1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8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4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3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9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5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http://genkikitty.wordpress.com/2011/05/03/jordin-sparks-workout-weight-loss/" TargetMode="External"/><Relationship Id="rId7" Type="http://schemas.openxmlformats.org/officeDocument/2006/relationships/diagramColors" Target="../diagrams/colors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http://leadershipfreak.wordpress.com/2010/11/06/how-not-to-drive-others-nuts/" TargetMode="External"/><Relationship Id="rId7" Type="http://schemas.openxmlformats.org/officeDocument/2006/relationships/diagramColors" Target="../diagrams/colors7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YmQKg4uKc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LH_PBIS@fultonschools.org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670653-1252-4751-8B4C-D67FC9CF4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5928" y="312437"/>
            <a:ext cx="5966050" cy="3865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u="sng">
                <a:solidFill>
                  <a:schemeClr val="accent1"/>
                </a:solidFill>
                <a:latin typeface="Castellar"/>
              </a:rPr>
              <a:t>Langston Hughes High School</a:t>
            </a:r>
            <a:r>
              <a:rPr lang="en-US" sz="2500" b="1" u="sng">
                <a:latin typeface="Bookman Old Style"/>
                <a:cs typeface="Calibri Light"/>
              </a:rPr>
              <a:t/>
            </a:r>
            <a:br>
              <a:rPr lang="en-US" sz="2500" b="1" u="sng">
                <a:latin typeface="Bookman Old Style"/>
                <a:cs typeface="Calibri Light"/>
              </a:rPr>
            </a:br>
            <a:r>
              <a:rPr lang="en-US" sz="3300" b="1"/>
              <a:t/>
            </a:r>
            <a:br>
              <a:rPr lang="en-US" sz="3300" b="1"/>
            </a:br>
            <a:r>
              <a:rPr lang="en-US" sz="3000" b="1">
                <a:solidFill>
                  <a:schemeClr val="tx1">
                    <a:lumMod val="85000"/>
                  </a:schemeClr>
                </a:solidFill>
              </a:rPr>
              <a:t>Road to a Successful High School </a:t>
            </a:r>
            <a:r>
              <a:rPr lang="en-US" sz="3000" b="1"/>
              <a:t/>
            </a:r>
            <a:br>
              <a:rPr lang="en-US" sz="3000" b="1"/>
            </a:br>
            <a:r>
              <a:rPr lang="en-US" sz="3000" b="1">
                <a:solidFill>
                  <a:schemeClr val="tx1">
                    <a:lumMod val="85000"/>
                  </a:schemeClr>
                </a:solidFill>
              </a:rPr>
              <a:t>PBIS Implementation: </a:t>
            </a:r>
            <a:r>
              <a:rPr lang="en-US" sz="3000" b="1"/>
              <a:t/>
            </a:r>
            <a:br>
              <a:rPr lang="en-US" sz="3000" b="1"/>
            </a:br>
            <a:r>
              <a:rPr lang="en-US" sz="3000" b="1">
                <a:solidFill>
                  <a:schemeClr val="tx1">
                    <a:lumMod val="85000"/>
                  </a:schemeClr>
                </a:solidFill>
              </a:rPr>
              <a:t>Glows and Grows  </a:t>
            </a:r>
            <a:r>
              <a:rPr lang="en-US" sz="3000" b="1"/>
              <a:t/>
            </a:r>
            <a:br>
              <a:rPr lang="en-US" sz="3000" b="1"/>
            </a:br>
            <a:endParaRPr lang="en-US" sz="2800" b="1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E9427B6-233D-429A-8451-6471D0D66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7533" y="5512893"/>
            <a:ext cx="2891212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i="1">
                <a:solidFill>
                  <a:srgbClr val="FFFF00"/>
                </a:solidFill>
              </a:rPr>
              <a:t>GAPBS 12th Annual Conference </a:t>
            </a:r>
            <a:endParaRPr lang="en-US" sz="2000" b="1" i="1">
              <a:solidFill>
                <a:srgbClr val="FFFF00"/>
              </a:solidFill>
              <a:cs typeface="Calibri"/>
            </a:endParaRPr>
          </a:p>
          <a:p>
            <a:r>
              <a:rPr lang="en-US" sz="2000" b="1" i="1">
                <a:solidFill>
                  <a:srgbClr val="FFFF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December 5, 2019</a:t>
            </a:r>
            <a:endParaRPr lang="en-US" sz="2000">
              <a:solidFill>
                <a:srgbClr val="FFFF00"/>
              </a:solidFill>
              <a:cs typeface="Calibri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5" descr="A building that has a sign on the side of a road&#10;&#10;Description generated with very high confidence">
            <a:extLst>
              <a:ext uri="{FF2B5EF4-FFF2-40B4-BE49-F238E27FC236}">
                <a16:creationId xmlns:a16="http://schemas.microsoft.com/office/drawing/2014/main" xmlns="" id="{E852AB68-40F9-44B5-9D24-1D2A1E612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6" r="20374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360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33F6408-E1FB-40EE-933F-488D38CCC7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 23">
            <a:extLst>
              <a:ext uri="{FF2B5EF4-FFF2-40B4-BE49-F238E27FC236}">
                <a16:creationId xmlns:a16="http://schemas.microsoft.com/office/drawing/2014/main" xmlns="" id="{F055C0C5-567C-4C02-83F3-B427BC7406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75BBE16-0839-428D-928C-1ECF320CF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825625"/>
            <a:ext cx="5080000" cy="44275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 kern="1200">
              <a:latin typeface="+mn-lt"/>
              <a:cs typeface="Calibri"/>
            </a:endParaRP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xmlns="" id="{E48B6BD6-5DED-4B86-A4B3-D35037F68F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2169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A person and text&#10;&#10;Description generated with high confidence">
            <a:extLst>
              <a:ext uri="{FF2B5EF4-FFF2-40B4-BE49-F238E27FC236}">
                <a16:creationId xmlns:a16="http://schemas.microsoft.com/office/drawing/2014/main" xmlns="" id="{E63BCBF6-31B1-4B36-B37E-AED061FB2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92"/>
          <a:stretch/>
        </p:blipFill>
        <p:spPr>
          <a:xfrm>
            <a:off x="5400506" y="1093429"/>
            <a:ext cx="5994453" cy="47112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0A71C468-6277-4125-A862-79D62C59D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8" y="954598"/>
            <a:ext cx="3053751" cy="4517335"/>
          </a:xfrm>
        </p:spPr>
        <p:txBody>
          <a:bodyPr/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Bookman Old Style"/>
              </a:rPr>
              <a:t>PANTHER P.R.I.D.E.</a:t>
            </a:r>
            <a:r>
              <a:rPr lang="en-US" sz="4000" b="1">
                <a:latin typeface="Bookman Old Style"/>
              </a:rPr>
              <a:t/>
            </a:r>
            <a:br>
              <a:rPr lang="en-US" sz="4000" b="1">
                <a:latin typeface="Bookman Old Style"/>
              </a:rPr>
            </a:br>
            <a:r>
              <a:rPr lang="en-US" sz="3200" b="1">
                <a:latin typeface="Bookman Old Style"/>
              </a:rPr>
              <a:t/>
            </a:r>
            <a:br>
              <a:rPr lang="en-US" sz="3200" b="1">
                <a:latin typeface="Bookman Old Style"/>
              </a:rPr>
            </a:br>
            <a:r>
              <a:rPr lang="en-US" sz="3500" b="1" u="sng">
                <a:latin typeface="Bookman Old Style"/>
              </a:rPr>
              <a:t>Behavior Matrix</a:t>
            </a:r>
            <a:endParaRPr lang="en-US" sz="3500" u="sng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517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C6682-BEF9-4D88-8F13-93EF4480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365126"/>
            <a:ext cx="6016341" cy="1146176"/>
          </a:xfrm>
        </p:spPr>
        <p:txBody>
          <a:bodyPr>
            <a:normAutofit/>
          </a:bodyPr>
          <a:lstStyle/>
          <a:p>
            <a:pPr algn="ctr"/>
            <a:r>
              <a:rPr lang="en-US" sz="3500" b="1" u="sng">
                <a:solidFill>
                  <a:srgbClr val="C00000"/>
                </a:solidFill>
                <a:latin typeface="Bookman Old Style"/>
              </a:rPr>
              <a:t>PBIS Rewards System</a:t>
            </a:r>
            <a:endParaRPr lang="en-US" u="sng">
              <a:solidFill>
                <a:srgbClr val="C00000"/>
              </a:solidFill>
              <a:cs typeface="Calibri Light"/>
            </a:endParaRPr>
          </a:p>
        </p:txBody>
      </p:sp>
      <p:sp>
        <p:nvSpPr>
          <p:cNvPr id="18" name="Freeform: Shape 20">
            <a:extLst>
              <a:ext uri="{FF2B5EF4-FFF2-40B4-BE49-F238E27FC236}">
                <a16:creationId xmlns:a16="http://schemas.microsoft.com/office/drawing/2014/main" xmlns="" id="{05C7EBC3-4672-4DAB-81C2-58661FAFAE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22">
            <a:extLst>
              <a:ext uri="{FF2B5EF4-FFF2-40B4-BE49-F238E27FC236}">
                <a16:creationId xmlns:a16="http://schemas.microsoft.com/office/drawing/2014/main" xmlns="" id="{40BF962F-4C6F-461E-86F2-C43F56CC9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2E94A4F7-38E4-45EA-8E2E-CE1B5766B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E7B12AC-3548-4BEE-ADCA-B99636B9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9499" y="1964520"/>
            <a:ext cx="5388127" cy="378930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>
                <a:solidFill>
                  <a:srgbClr val="FFC000"/>
                </a:solidFill>
              </a:rPr>
              <a:t>Scholars earn points for positive behavior</a:t>
            </a:r>
            <a:endParaRPr lang="en-US" b="1">
              <a:solidFill>
                <a:srgbClr val="FFC000"/>
              </a:solidFill>
              <a:cs typeface="Calibri"/>
            </a:endParaRPr>
          </a:p>
          <a:p>
            <a:r>
              <a:rPr lang="en-US" b="1">
                <a:solidFill>
                  <a:srgbClr val="FFC000"/>
                </a:solidFill>
              </a:rPr>
              <a:t>Incentives can be personalized      (i.e. Homework pass)</a:t>
            </a:r>
            <a:endParaRPr lang="en-US">
              <a:solidFill>
                <a:srgbClr val="FFC000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rgbClr val="FFC000"/>
                </a:solidFill>
              </a:rPr>
              <a:t>Any staff member can award points</a:t>
            </a:r>
            <a:endParaRPr lang="en-US" b="1">
              <a:solidFill>
                <a:srgbClr val="FFC000"/>
              </a:solidFill>
              <a:cs typeface="Calibri"/>
            </a:endParaRPr>
          </a:p>
          <a:p>
            <a:r>
              <a:rPr lang="en-US" b="1">
                <a:solidFill>
                  <a:srgbClr val="FFC000"/>
                </a:solidFill>
              </a:rPr>
              <a:t>Scholars use points to purchase incentives</a:t>
            </a:r>
            <a:endParaRPr lang="en-US" sz="2400" b="1">
              <a:solidFill>
                <a:srgbClr val="FFC000"/>
              </a:solidFill>
              <a:cs typeface="Calibri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194A31F2-8E56-41E1-80B8-98848E4A3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061" y="2776490"/>
            <a:ext cx="6193669" cy="3193926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7403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C6682-BEF9-4D88-8F13-93EF4480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20" y="685800"/>
            <a:ext cx="3478771" cy="5105400"/>
          </a:xfrm>
        </p:spPr>
        <p:txBody>
          <a:bodyPr>
            <a:normAutofit/>
          </a:bodyPr>
          <a:lstStyle/>
          <a:p>
            <a:r>
              <a:rPr lang="en-US" sz="3000" b="1" u="sng">
                <a:solidFill>
                  <a:srgbClr val="FFC000"/>
                </a:solidFill>
                <a:latin typeface="Bookman Old Style"/>
              </a:rPr>
              <a:t> PBIS Initiatives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903F17A0-6F10-4F8E-8843-B6E80DFE8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183955"/>
              </p:ext>
            </p:extLst>
          </p:nvPr>
        </p:nvGraphicFramePr>
        <p:xfrm>
          <a:off x="4616450" y="787400"/>
          <a:ext cx="7178675" cy="521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050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20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01C00C-4E34-47EB-9F68-D0C37168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77" y="1012004"/>
            <a:ext cx="3760623" cy="47954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>
                <a:solidFill>
                  <a:srgbClr val="C00000"/>
                </a:solidFill>
                <a:latin typeface="Bookman Old Style"/>
                <a:cs typeface="Calibri Light"/>
              </a:rPr>
              <a:t>Dig In:</a:t>
            </a:r>
            <a:br>
              <a:rPr lang="en-US" b="1" u="sng">
                <a:solidFill>
                  <a:srgbClr val="C00000"/>
                </a:solidFill>
                <a:latin typeface="Bookman Old Style"/>
                <a:cs typeface="Calibri Light"/>
              </a:rPr>
            </a:br>
            <a:r>
              <a:rPr lang="en-US" b="1">
                <a:cs typeface="Calibri Light"/>
              </a:rPr>
              <a:t/>
            </a:r>
            <a:br>
              <a:rPr lang="en-US" b="1">
                <a:cs typeface="Calibri Light"/>
              </a:rPr>
            </a:br>
            <a:r>
              <a:rPr lang="en-US" b="1">
                <a:cs typeface="Calibri Light"/>
              </a:rPr>
              <a:t/>
            </a:r>
            <a:br>
              <a:rPr lang="en-US" b="1">
                <a:cs typeface="Calibri Light"/>
              </a:rPr>
            </a:br>
            <a:r>
              <a:rPr lang="en-US" b="1">
                <a:cs typeface="Calibri Light"/>
              </a:rPr>
              <a:t/>
            </a:r>
            <a:br>
              <a:rPr lang="en-US" b="1">
                <a:cs typeface="Calibri Light"/>
              </a:rPr>
            </a:br>
            <a:r>
              <a:rPr lang="en-US" b="1">
                <a:cs typeface="Calibri Light"/>
              </a:rPr>
              <a:t/>
            </a:r>
            <a:br>
              <a:rPr lang="en-US" b="1">
                <a:cs typeface="Calibri Light"/>
              </a:rPr>
            </a:br>
            <a:r>
              <a:rPr lang="en-US" b="1">
                <a:cs typeface="Calibri Light"/>
              </a:rPr>
              <a:t/>
            </a:r>
            <a:br>
              <a:rPr lang="en-US" b="1">
                <a:cs typeface="Calibri Light"/>
              </a:rPr>
            </a:br>
            <a:r>
              <a:rPr lang="en-US" b="1">
                <a:solidFill>
                  <a:srgbClr val="FFFFFF"/>
                </a:solidFill>
                <a:cs typeface="Calibri Light"/>
              </a:rPr>
              <a:t>   </a:t>
            </a:r>
            <a:r>
              <a:rPr lang="en-US" sz="3500" b="1">
                <a:solidFill>
                  <a:srgbClr val="FFFFFF"/>
                </a:solidFill>
                <a:latin typeface="Bookman Old Style"/>
                <a:cs typeface="Calibri Light"/>
              </a:rPr>
              <a:t>SWOT Analysis</a:t>
            </a:r>
            <a:r>
              <a:rPr lang="en-US" sz="3500" b="1">
                <a:latin typeface="Bookman Old Style"/>
                <a:cs typeface="Calibri Light"/>
              </a:rPr>
              <a:t/>
            </a:r>
            <a:br>
              <a:rPr lang="en-US" sz="3500" b="1">
                <a:latin typeface="Bookman Old Style"/>
                <a:cs typeface="Calibri Light"/>
              </a:rPr>
            </a:br>
            <a:endParaRPr lang="en-US" b="1">
              <a:cs typeface="Calibri Light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xmlns="" id="{87C09F93-B29A-44D4-8130-C042909281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92637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" name="Picture 31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6998D935-106B-4ABE-BA87-B8E78C824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176" y="1971219"/>
            <a:ext cx="2957316" cy="24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9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A1AD21-A438-4DBA-8F3F-3AA1B7B4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38" y="3118338"/>
            <a:ext cx="30626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400" b="1" kern="1200"/>
              <a:t/>
            </a:r>
            <a:br>
              <a:rPr lang="en-US" sz="1400" b="1" kern="1200"/>
            </a:br>
            <a:r>
              <a:rPr lang="en-US" sz="1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   </a:t>
            </a:r>
            <a:r>
              <a:rPr lang="en-US" sz="1400" b="1" kern="1200"/>
              <a:t/>
            </a:r>
            <a:br>
              <a:rPr lang="en-US" sz="1400" b="1" kern="1200"/>
            </a:br>
            <a:r>
              <a:rPr lang="en-US" sz="1400" b="1" kern="1200"/>
              <a:t/>
            </a:r>
            <a:br>
              <a:rPr lang="en-US" sz="1400" b="1" kern="1200"/>
            </a:br>
            <a:r>
              <a:rPr lang="en-US" sz="1400" b="1" kern="1200"/>
              <a:t/>
            </a:r>
            <a:br>
              <a:rPr lang="en-US" sz="1400" b="1" kern="1200"/>
            </a:br>
            <a:r>
              <a:rPr lang="en-US" sz="1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Strengths</a:t>
            </a:r>
            <a:r>
              <a:rPr lang="en-US" sz="1400" b="1" kern="1200"/>
              <a:t/>
            </a:r>
            <a:br>
              <a:rPr lang="en-US" sz="1400" b="1" kern="1200"/>
            </a:br>
            <a:r>
              <a:rPr lang="en-US" sz="1400" b="1" kern="1200"/>
              <a:t/>
            </a:r>
            <a:br>
              <a:rPr lang="en-US" sz="1400" b="1" kern="1200"/>
            </a:br>
            <a:r>
              <a:rPr lang="en-US" sz="1400" b="1" kern="1200"/>
              <a:t/>
            </a:r>
            <a:br>
              <a:rPr lang="en-US" sz="1400" b="1" kern="1200"/>
            </a:br>
            <a:r>
              <a:rPr lang="en-US" sz="1400" b="1" kern="1200"/>
              <a:t/>
            </a:r>
            <a:br>
              <a:rPr lang="en-US" sz="1400" b="1" kern="1200"/>
            </a:br>
            <a:r>
              <a:rPr lang="en-US" sz="4000" b="1" u="sng">
                <a:solidFill>
                  <a:srgbClr val="FFC000"/>
                </a:solidFill>
                <a:latin typeface="Bookman Old Style"/>
                <a:cs typeface="Calibri Light"/>
              </a:rPr>
              <a:t>Strengths</a:t>
            </a:r>
            <a:r>
              <a:rPr lang="en-US" sz="5300" b="1">
                <a:solidFill>
                  <a:srgbClr val="FFC000"/>
                </a:solidFill>
                <a:cs typeface="Calibri Light"/>
              </a:rPr>
              <a:t> </a:t>
            </a:r>
            <a:r>
              <a:rPr lang="en-US" sz="5300" b="1" kern="1200">
                <a:solidFill>
                  <a:srgbClr val="FFC000"/>
                </a:solidFill>
              </a:rPr>
              <a:t/>
            </a:r>
            <a:br>
              <a:rPr lang="en-US" sz="5300" b="1" kern="1200">
                <a:solidFill>
                  <a:srgbClr val="FFC000"/>
                </a:solidFill>
              </a:rPr>
            </a:br>
            <a:endParaRPr lang="en-US" sz="14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68" name="TextBox 567">
            <a:extLst>
              <a:ext uri="{FF2B5EF4-FFF2-40B4-BE49-F238E27FC236}">
                <a16:creationId xmlns:a16="http://schemas.microsoft.com/office/drawing/2014/main" xmlns="" id="{318C6312-5FD3-4BF5-B155-F9D29129FA7E}"/>
              </a:ext>
            </a:extLst>
          </p:cNvPr>
          <p:cNvSpPr txBox="1"/>
          <p:nvPr/>
        </p:nvSpPr>
        <p:spPr>
          <a:xfrm>
            <a:off x="1339362" y="5815698"/>
            <a:ext cx="9144000" cy="4200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b="1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Strengths</a:t>
            </a:r>
            <a:r>
              <a:rPr lang="en-US" sz="20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​</a:t>
            </a:r>
          </a:p>
        </p:txBody>
      </p:sp>
      <p:pic>
        <p:nvPicPr>
          <p:cNvPr id="132" name="Picture 132" descr="A picture containing red, sitting, table, white&#10;&#10;Description generated with very high confidence">
            <a:extLst>
              <a:ext uri="{FF2B5EF4-FFF2-40B4-BE49-F238E27FC236}">
                <a16:creationId xmlns:a16="http://schemas.microsoft.com/office/drawing/2014/main" xmlns="" id="{792461BF-9380-4368-B42D-332C9AF8A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8740" y="5409"/>
            <a:ext cx="2970086" cy="2524992"/>
          </a:xfrm>
          <a:prstGeom prst="rect">
            <a:avLst/>
          </a:prstGeom>
        </p:spPr>
      </p:pic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51844B98-6C85-4EA1-AE62-D2960F399A85}"/>
              </a:ext>
            </a:extLst>
          </p:cNvPr>
          <p:cNvSpPr txBox="1"/>
          <p:nvPr/>
        </p:nvSpPr>
        <p:spPr>
          <a:xfrm flipV="1">
            <a:off x="1346200" y="5314950"/>
            <a:ext cx="2578100" cy="72898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endParaRPr lang="en-US">
              <a:cs typeface="Calibri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EBFC161D-8E61-42E8-B05F-14BF2BE205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977224"/>
              </p:ext>
            </p:extLst>
          </p:nvPr>
        </p:nvGraphicFramePr>
        <p:xfrm>
          <a:off x="2212154" y="2733"/>
          <a:ext cx="9863569" cy="6568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7294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C8A5A870-00F8-4CB6-9791-03B55C555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1"/>
          <a:stretch/>
        </p:blipFill>
        <p:spPr>
          <a:xfrm>
            <a:off x="2331060" y="-2390"/>
            <a:ext cx="9679659" cy="6659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9E5CB3-58F2-4B6F-A7BE-C4168BBE4EC8}"/>
              </a:ext>
            </a:extLst>
          </p:cNvPr>
          <p:cNvSpPr txBox="1"/>
          <p:nvPr/>
        </p:nvSpPr>
        <p:spPr>
          <a:xfrm>
            <a:off x="84151" y="2158086"/>
            <a:ext cx="2318276" cy="243453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  <a:latin typeface="Bookman Old Style"/>
                <a:ea typeface="+mj-ea"/>
                <a:cs typeface="+mj-cs"/>
              </a:rPr>
              <a:t>DISCIPLINE</a:t>
            </a:r>
            <a:r>
              <a:rPr lang="en-US" b="1" kern="1200">
                <a:solidFill>
                  <a:srgbClr val="FFFFFF"/>
                </a:solidFill>
                <a:latin typeface="Bookman Old Style"/>
                <a:ea typeface="+mj-ea"/>
                <a:cs typeface="+mj-cs"/>
              </a:rPr>
              <a:t> DATA: </a:t>
            </a:r>
            <a:endParaRPr lang="en-US">
              <a:latin typeface="Bookman Old Style"/>
              <a:cs typeface="Calibri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1200">
                <a:solidFill>
                  <a:srgbClr val="FFFFFF"/>
                </a:solidFill>
                <a:latin typeface="Bookman Old Style"/>
                <a:ea typeface="+mj-ea"/>
                <a:cs typeface="+mj-cs"/>
              </a:rPr>
              <a:t>2018-2019</a:t>
            </a:r>
            <a:endParaRPr lang="en-US">
              <a:latin typeface="Bookman Old Style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303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3462B1E4-D362-4E87-AB61-707503479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" t="3427" b="-403"/>
          <a:stretch/>
        </p:blipFill>
        <p:spPr>
          <a:xfrm>
            <a:off x="101600" y="267151"/>
            <a:ext cx="11998965" cy="4890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BC574AF-67A2-41AC-AC98-E6C122F7D064}"/>
              </a:ext>
            </a:extLst>
          </p:cNvPr>
          <p:cNvSpPr/>
          <p:nvPr/>
        </p:nvSpPr>
        <p:spPr>
          <a:xfrm>
            <a:off x="1472565" y="5523865"/>
            <a:ext cx="9151620" cy="9144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accent1">
                    <a:lumMod val="50000"/>
                  </a:schemeClr>
                </a:solidFill>
                <a:latin typeface="Bookman Old Style"/>
                <a:cs typeface="Calibri"/>
              </a:rPr>
              <a:t>DISCIPLINE DATA:  2010 VS. 2019</a:t>
            </a:r>
            <a:r>
              <a:rPr lang="en-US" sz="3500">
                <a:solidFill>
                  <a:schemeClr val="accent1">
                    <a:lumMod val="50000"/>
                  </a:schemeClr>
                </a:solidFill>
                <a:latin typeface="Bookman Old Style"/>
                <a:cs typeface="Calibri"/>
              </a:rPr>
              <a:t> </a:t>
            </a:r>
            <a:endParaRPr lang="en-US" sz="3500" b="1">
              <a:solidFill>
                <a:schemeClr val="accent1">
                  <a:lumMod val="50000"/>
                </a:schemeClr>
              </a:solidFill>
              <a:latin typeface="Bookman Old Styl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151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D02F7-EA90-4E6F-8A5E-418598B0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Bookman Old Style"/>
                <a:cs typeface="Calibri Light"/>
              </a:rPr>
              <a:t>Vision </a:t>
            </a:r>
            <a:r>
              <a:rPr lang="en-US" sz="4000">
                <a:solidFill>
                  <a:schemeClr val="bg1"/>
                </a:solidFill>
                <a:latin typeface="Bookman Old Style"/>
                <a:cs typeface="Calibri Light"/>
              </a:rPr>
              <a:t>+</a:t>
            </a:r>
            <a:r>
              <a:rPr lang="en-US" sz="4000">
                <a:solidFill>
                  <a:srgbClr val="C00000"/>
                </a:solidFill>
                <a:latin typeface="Bookman Old Style"/>
                <a:cs typeface="Calibri Light"/>
              </a:rPr>
              <a:t> </a:t>
            </a:r>
            <a:r>
              <a:rPr lang="en-US" sz="4000">
                <a:solidFill>
                  <a:srgbClr val="FFC000"/>
                </a:solidFill>
                <a:latin typeface="Bookman Old Style"/>
                <a:cs typeface="Calibri Light"/>
              </a:rPr>
              <a:t>Teamwork</a:t>
            </a:r>
            <a:r>
              <a:rPr lang="en-US" sz="4000">
                <a:solidFill>
                  <a:srgbClr val="FFFFFF"/>
                </a:solidFill>
                <a:latin typeface="Bookman Old Style"/>
                <a:cs typeface="Calibri Light"/>
              </a:rPr>
              <a:t> = </a:t>
            </a:r>
            <a:r>
              <a:rPr lang="en-US" sz="4000">
                <a:solidFill>
                  <a:srgbClr val="00B050"/>
                </a:solidFill>
                <a:latin typeface="Bookman Old Style"/>
                <a:cs typeface="Calibri Light"/>
              </a:rPr>
              <a:t>Distinguished</a:t>
            </a:r>
          </a:p>
        </p:txBody>
      </p:sp>
      <p:pic>
        <p:nvPicPr>
          <p:cNvPr id="6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A8532613-8DAB-432D-AC67-479761082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29" y="307731"/>
            <a:ext cx="5586151" cy="3997637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4" name="Picture 4" descr="A group of people standing in front of a store&#10;&#10;Description generated with high confidence">
            <a:extLst>
              <a:ext uri="{FF2B5EF4-FFF2-40B4-BE49-F238E27FC236}">
                <a16:creationId xmlns:a16="http://schemas.microsoft.com/office/drawing/2014/main" xmlns="" id="{D8BD4101-23FA-4CC8-8FBD-4A2F1B728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5099" y="307731"/>
            <a:ext cx="5718370" cy="3997637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33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7" descr="A chain on a table&#10;&#10;Description generated with high confidence">
            <a:extLst>
              <a:ext uri="{FF2B5EF4-FFF2-40B4-BE49-F238E27FC236}">
                <a16:creationId xmlns:a16="http://schemas.microsoft.com/office/drawing/2014/main" xmlns="" id="{A565BF0B-EAAE-4E43-99BE-8645A157B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111" r="1" b="1"/>
          <a:stretch/>
        </p:blipFill>
        <p:spPr>
          <a:xfrm>
            <a:off x="3046957" y="50259"/>
            <a:ext cx="9096605" cy="3383419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42A5316D-ED2F-4F89-B4B4-8D9240B1A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CF2308-F91D-4D6B-97C4-84E101B7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74" y="166525"/>
            <a:ext cx="3716722" cy="2915728"/>
          </a:xfrm>
          <a:prstGeom prst="ellipse">
            <a:avLst/>
          </a:prstGeom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  <a:latin typeface="Bookman Old Style"/>
                <a:cs typeface="Calibri Light"/>
              </a:rPr>
              <a:t>Weaknesses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3F85381-2FBD-4527-8948-88EEBA5115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542064"/>
              </p:ext>
            </p:extLst>
          </p:nvPr>
        </p:nvGraphicFramePr>
        <p:xfrm>
          <a:off x="2127859" y="2828519"/>
          <a:ext cx="10086060" cy="402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173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9B7FDC9-F0CE-43A7-9F2A-83DD09DC3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F5F24B5E-99CA-4D59-96D1-D830FF36F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79" r="1" b="3979"/>
          <a:stretch/>
        </p:blipFill>
        <p:spPr>
          <a:xfrm>
            <a:off x="7768823" y="4404"/>
            <a:ext cx="4331680" cy="2250592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xmlns="" id="{11C68891-D047-4703-9482-88609F185D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605002"/>
              </p:ext>
            </p:extLst>
          </p:nvPr>
        </p:nvGraphicFramePr>
        <p:xfrm>
          <a:off x="2354" y="434533"/>
          <a:ext cx="12098769" cy="6428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243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5FCEA28B-9A02-4C3C-9AF4-D0472E4DEBDF}"/>
              </a:ext>
            </a:extLst>
          </p:cNvPr>
          <p:cNvSpPr txBox="1">
            <a:spLocks/>
          </p:cNvSpPr>
          <p:nvPr/>
        </p:nvSpPr>
        <p:spPr>
          <a:xfrm>
            <a:off x="5200384" y="263924"/>
            <a:ext cx="6339343" cy="922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400" b="1" u="sng" kern="1200">
                <a:latin typeface="Bookman Old Style"/>
              </a:rPr>
              <a:t>Learning Outcomes:</a:t>
            </a:r>
            <a:r>
              <a:rPr lang="en-US" sz="4400" b="1" kern="1200">
                <a:latin typeface="Bookman Old Style"/>
              </a:rPr>
              <a:t> </a:t>
            </a:r>
            <a:endParaRPr lang="en-US">
              <a:latin typeface="Bookman Old Style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C95B82D5-A8BB-45BF-BED8-C7B2068921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A5A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9">
            <a:extLst>
              <a:ext uri="{FF2B5EF4-FFF2-40B4-BE49-F238E27FC236}">
                <a16:creationId xmlns:a16="http://schemas.microsoft.com/office/drawing/2014/main" xmlns="" id="{296C61EC-FBF4-4216-BE67-6C864D30A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xmlns="" id="{9A9926E9-9534-4684-869A-8138FA3C5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2632" y="803049"/>
            <a:ext cx="2470743" cy="2470743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5B7D87-0CFF-44A6-B391-2C7C40C68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280" y="1080197"/>
            <a:ext cx="7362648" cy="56968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000" b="1" kern="1200">
              <a:solidFill>
                <a:schemeClr val="tx1"/>
              </a:solidFill>
              <a:latin typeface="+mn-lt"/>
              <a:cs typeface="Calibri" panose="020F0502020204030204"/>
            </a:endParaRPr>
          </a:p>
          <a:p>
            <a:r>
              <a:rPr lang="en-US" sz="2600" b="1" i="1" kern="1200">
                <a:latin typeface="+mn-lt"/>
                <a:ea typeface="+mn-ea"/>
                <a:cs typeface="+mn-cs"/>
              </a:rPr>
              <a:t>Participants will understand the importance of </a:t>
            </a:r>
            <a:r>
              <a:rPr lang="en-US" sz="2600" b="1" i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creating a cohesive PBIS Team</a:t>
            </a:r>
            <a:r>
              <a:rPr lang="en-US" sz="2600" b="1" i="1" kern="1200">
                <a:latin typeface="+mn-lt"/>
                <a:ea typeface="+mn-ea"/>
                <a:cs typeface="+mn-cs"/>
              </a:rPr>
              <a:t> to meet the challenges of a high school environment.</a:t>
            </a:r>
            <a:endParaRPr lang="en-US" sz="2600" b="1" i="1" kern="1200">
              <a:latin typeface="+mn-lt"/>
              <a:cs typeface="Calibri"/>
            </a:endParaRPr>
          </a:p>
          <a:p>
            <a:pPr marL="0" indent="0">
              <a:buNone/>
            </a:pPr>
            <a:endParaRPr lang="en-US" sz="2600" b="1">
              <a:cs typeface="Calibri"/>
            </a:endParaRPr>
          </a:p>
          <a:p>
            <a:r>
              <a:rPr lang="en-US" sz="2600" b="1" i="1" kern="1200">
                <a:latin typeface="+mn-lt"/>
                <a:ea typeface="+mn-ea"/>
                <a:cs typeface="+mn-cs"/>
              </a:rPr>
              <a:t>Participants will</a:t>
            </a:r>
            <a:r>
              <a:rPr lang="en-US" sz="2600" b="1" i="1"/>
              <a:t> acquire</a:t>
            </a:r>
            <a:r>
              <a:rPr lang="en-US" sz="2600" b="1" i="1" kern="1200">
                <a:latin typeface="+mn-lt"/>
                <a:ea typeface="+mn-ea"/>
                <a:cs typeface="+mn-cs"/>
              </a:rPr>
              <a:t> a </a:t>
            </a:r>
            <a:r>
              <a:rPr lang="en-US" sz="2600" b="1" i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variety of systems and interventions </a:t>
            </a:r>
            <a:r>
              <a:rPr lang="en-US" sz="2600" b="1" i="1" kern="1200">
                <a:latin typeface="+mn-lt"/>
                <a:ea typeface="+mn-ea"/>
                <a:cs typeface="+mn-cs"/>
              </a:rPr>
              <a:t>to improve school climate and culture.</a:t>
            </a:r>
            <a:endParaRPr lang="en-US" sz="2600" b="1" i="1" kern="1200">
              <a:latin typeface="+mn-lt"/>
              <a:cs typeface="Calibri"/>
            </a:endParaRPr>
          </a:p>
          <a:p>
            <a:pPr marL="0" indent="0">
              <a:buNone/>
            </a:pPr>
            <a:endParaRPr lang="en-US" sz="2600" b="1">
              <a:cs typeface="Calibri" panose="020F0502020204030204"/>
            </a:endParaRPr>
          </a:p>
          <a:p>
            <a:r>
              <a:rPr lang="en-US" sz="2600" b="1" i="1" kern="1200">
                <a:latin typeface="+mn-lt"/>
                <a:ea typeface="+mn-ea"/>
                <a:cs typeface="+mn-cs"/>
              </a:rPr>
              <a:t>Participants will </a:t>
            </a:r>
            <a:r>
              <a:rPr lang="en-US" sz="2600" b="1" i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explore Tier 2 supports and interventions </a:t>
            </a:r>
            <a:r>
              <a:rPr lang="en-US" sz="2600" b="1" i="1" kern="1200">
                <a:latin typeface="+mn-lt"/>
                <a:ea typeface="+mn-ea"/>
                <a:cs typeface="+mn-cs"/>
              </a:rPr>
              <a:t>to</a:t>
            </a:r>
            <a:r>
              <a:rPr lang="en-US" sz="2600" b="1" i="1"/>
              <a:t> redeliver</a:t>
            </a:r>
            <a:r>
              <a:rPr lang="en-US" sz="2600" b="1" i="1" kern="1200">
                <a:latin typeface="+mn-lt"/>
                <a:ea typeface="+mn-ea"/>
                <a:cs typeface="+mn-cs"/>
              </a:rPr>
              <a:t> to their respective </a:t>
            </a:r>
            <a:r>
              <a:rPr lang="en-US" sz="2600" b="1" i="1"/>
              <a:t>schools</a:t>
            </a:r>
            <a:r>
              <a:rPr lang="en-US" sz="2600" b="1" i="1" kern="1200">
                <a:latin typeface="+mn-lt"/>
                <a:ea typeface="+mn-ea"/>
                <a:cs typeface="+mn-cs"/>
              </a:rPr>
              <a:t>.</a:t>
            </a:r>
            <a:endParaRPr lang="en-US" sz="2600" b="1" i="1" kern="1200">
              <a:latin typeface="+mn-lt"/>
              <a:cs typeface="Calibri"/>
            </a:endParaRPr>
          </a:p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9DC85077-B53A-4E66-92D0-55C732E9D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31623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8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8E89D5E-1885-4160-AC77-CC471DD1D0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12628-CD09-4D18-9108-2229216E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000" b="1" u="sng">
                <a:solidFill>
                  <a:srgbClr val="C00000"/>
                </a:solidFill>
                <a:latin typeface="Bookman Old Style"/>
                <a:cs typeface="Calibri Light"/>
              </a:rPr>
              <a:t>Threats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50D2BD1-98F9-412D-905B-3A843EF40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FB5100D8-C045-4859-BA59-3E525E9AE3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247008"/>
              </p:ext>
            </p:extLst>
          </p:nvPr>
        </p:nvGraphicFramePr>
        <p:xfrm>
          <a:off x="4512877" y="657315"/>
          <a:ext cx="7578980" cy="5572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4882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092E53-CE6F-4F1C-A861-3D7AF77D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38" y="135089"/>
            <a:ext cx="5872567" cy="1376213"/>
          </a:xfrm>
        </p:spPr>
        <p:txBody>
          <a:bodyPr>
            <a:normAutofit fontScale="90000"/>
          </a:bodyPr>
          <a:lstStyle/>
          <a:p>
            <a:r>
              <a:rPr lang="en-US" b="1" u="sng">
                <a:solidFill>
                  <a:srgbClr val="C00000"/>
                </a:solidFill>
                <a:latin typeface="Bookman Old Style"/>
              </a:rPr>
              <a:t>Under Construction:</a:t>
            </a:r>
            <a:br>
              <a:rPr lang="en-US" b="1" u="sng">
                <a:solidFill>
                  <a:srgbClr val="C00000"/>
                </a:solidFill>
                <a:latin typeface="Bookman Old Style"/>
              </a:rPr>
            </a:br>
            <a:r>
              <a:rPr lang="en-US" b="1">
                <a:latin typeface="Bookman Old Style"/>
              </a:rPr>
              <a:t>Present State </a:t>
            </a:r>
            <a:endParaRPr lang="en-US">
              <a:latin typeface="Bookman Old Style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05C7EBC3-4672-4DAB-81C2-58661FAFAE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40BF962F-4C6F-461E-86F2-C43F56CC9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2E94A4F7-38E4-45EA-8E2E-CE1B5766B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6CA0CF27-E907-42B2-93D6-47E7A58F8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6" b="7303"/>
          <a:stretch/>
        </p:blipFill>
        <p:spPr>
          <a:xfrm>
            <a:off x="6179648" y="1817634"/>
            <a:ext cx="5567851" cy="4201790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xmlns="" id="{E81CE0C3-C831-455C-A066-E2CCF3D0C9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304595"/>
              </p:ext>
            </p:extLst>
          </p:nvPr>
        </p:nvGraphicFramePr>
        <p:xfrm>
          <a:off x="838200" y="2173288"/>
          <a:ext cx="3603171" cy="3639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6147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95B34-D44D-4F0D-8304-062B846D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998" y="175339"/>
            <a:ext cx="7986783" cy="1339003"/>
          </a:xfrm>
        </p:spPr>
        <p:txBody>
          <a:bodyPr>
            <a:normAutofit/>
          </a:bodyPr>
          <a:lstStyle/>
          <a:p>
            <a:pPr algn="ctr"/>
            <a:r>
              <a:rPr lang="en-US" sz="3000" b="1" u="sng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/>
                <a:cs typeface="Calibri Light"/>
              </a:rPr>
              <a:t>Tier 2 Implementation:</a:t>
            </a:r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/>
                <a:cs typeface="Calibri Light"/>
              </a:rPr>
              <a:t> </a:t>
            </a:r>
            <a:b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/>
                <a:cs typeface="Calibri Light"/>
              </a:rPr>
            </a:br>
            <a:r>
              <a:rPr lang="en-US" sz="3000" b="1">
                <a:solidFill>
                  <a:srgbClr val="C00000"/>
                </a:solidFill>
                <a:latin typeface="Bookman Old Style"/>
                <a:cs typeface="Calibri Light"/>
              </a:rPr>
              <a:t>Check-In/Check-Out</a:t>
            </a:r>
            <a:endParaRPr lang="en-US">
              <a:solidFill>
                <a:srgbClr val="C00000"/>
              </a:solidFill>
              <a:cs typeface="Calibri Light"/>
            </a:endParaRPr>
          </a:p>
        </p:txBody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xmlns="" id="{B6C29DB0-17E9-42FF-986E-0B7F493F4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">
            <a:extLst>
              <a:ext uri="{FF2B5EF4-FFF2-40B4-BE49-F238E27FC236}">
                <a16:creationId xmlns:a16="http://schemas.microsoft.com/office/drawing/2014/main" xmlns="" id="{115AD956-A5B6-4760-B8B2-11E2DF6B0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5" descr="A yellow sign on a pole&#10;&#10;Description generated with very high confidence">
            <a:extLst>
              <a:ext uri="{FF2B5EF4-FFF2-40B4-BE49-F238E27FC236}">
                <a16:creationId xmlns:a16="http://schemas.microsoft.com/office/drawing/2014/main" xmlns="" id="{A80DC0E6-B5A2-4594-8F40-BFC9CFF85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29" r="1" b="1"/>
          <a:stretch/>
        </p:blipFill>
        <p:spPr>
          <a:xfrm>
            <a:off x="1365873" y="1826151"/>
            <a:ext cx="3496542" cy="31336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491854-5FFF-4F7A-A803-35ABC36CD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358" y="1551165"/>
            <a:ext cx="6704452" cy="49940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ctr">
              <a:buFont typeface="Wingdings" panose="020B0604020202020204" pitchFamily="34" charset="0"/>
              <a:buChar char="ü"/>
            </a:pPr>
            <a:r>
              <a:rPr lang="en-US" b="1">
                <a:solidFill>
                  <a:srgbClr val="0070C0"/>
                </a:solidFill>
                <a:cs typeface="Calibri"/>
              </a:rPr>
              <a:t>Established CICO Mentorship Program</a:t>
            </a:r>
            <a:endParaRPr lang="en-US">
              <a:solidFill>
                <a:srgbClr val="0070C0"/>
              </a:solidFill>
              <a:cs typeface="Calibri"/>
            </a:endParaRP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600" b="1">
                <a:cs typeface="Calibri"/>
              </a:rPr>
              <a:t>Pilot: November – December 2019 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600" b="1">
                <a:cs typeface="Calibri"/>
              </a:rPr>
              <a:t>Full Implementation – January 2020</a:t>
            </a:r>
          </a:p>
          <a:p>
            <a:pPr marL="457200" lvl="1" indent="0">
              <a:buNone/>
            </a:pPr>
            <a:endParaRPr lang="en-US" sz="2800">
              <a:cs typeface="Calibri"/>
            </a:endParaRPr>
          </a:p>
          <a:p>
            <a:pPr marL="342900" indent="-342900" algn="ctr">
              <a:buFont typeface="Wingdings" panose="020B0604020202020204" pitchFamily="34" charset="0"/>
              <a:buChar char="ü"/>
            </a:pPr>
            <a:r>
              <a:rPr lang="en-US" b="1">
                <a:solidFill>
                  <a:srgbClr val="0070C0"/>
                </a:solidFill>
                <a:cs typeface="Calibri"/>
              </a:rPr>
              <a:t>Tier 2 Folder 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600" b="1">
                <a:cs typeface="Calibri"/>
              </a:rPr>
              <a:t>Teachers have digital access to folder</a:t>
            </a:r>
            <a:endParaRPr lang="en-US">
              <a:cs typeface="Calibri"/>
            </a:endParaRPr>
          </a:p>
          <a:p>
            <a:pPr marL="457200" lvl="1" indent="0">
              <a:buNone/>
            </a:pPr>
            <a:r>
              <a:rPr lang="en-US">
                <a:cs typeface="Calibri"/>
              </a:rPr>
              <a:t>Contains various resources for </a:t>
            </a:r>
            <a:r>
              <a:rPr lang="en-US" i="1">
                <a:cs typeface="Calibri"/>
              </a:rPr>
              <a:t>Tier 2 Implementation</a:t>
            </a:r>
            <a:endParaRPr lang="en-US">
              <a:cs typeface="Calibri"/>
            </a:endParaRPr>
          </a:p>
          <a:p>
            <a:pPr marL="457200" lvl="1" indent="0">
              <a:buNone/>
            </a:pPr>
            <a:r>
              <a:rPr lang="en-US">
                <a:cs typeface="Calibri"/>
              </a:rPr>
              <a:t>Focus area: </a:t>
            </a:r>
            <a:r>
              <a:rPr lang="en-US" i="1">
                <a:cs typeface="Calibri"/>
              </a:rPr>
              <a:t>Unexcused absences</a:t>
            </a:r>
            <a:r>
              <a:rPr lang="en-US">
                <a:cs typeface="Calibri"/>
              </a:rPr>
              <a:t> (over 13 days)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Plan to target some students with excessive ISS days and infractions like disrespect/defiance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600" b="1">
                <a:cs typeface="Calibri"/>
              </a:rPr>
              <a:t>Resources located within the QR Code Link</a:t>
            </a:r>
          </a:p>
          <a:p>
            <a:endParaRPr lang="en-US" sz="1900">
              <a:cs typeface="Calibri"/>
            </a:endParaRPr>
          </a:p>
          <a:p>
            <a:endParaRPr lang="en-US" sz="1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302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2">
            <a:extLst>
              <a:ext uri="{FF2B5EF4-FFF2-40B4-BE49-F238E27FC236}">
                <a16:creationId xmlns:a16="http://schemas.microsoft.com/office/drawing/2014/main" xmlns="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28">
            <a:extLst>
              <a:ext uri="{FF2B5EF4-FFF2-40B4-BE49-F238E27FC236}">
                <a16:creationId xmlns:a16="http://schemas.microsoft.com/office/drawing/2014/main" xmlns="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26">
            <a:extLst>
              <a:ext uri="{FF2B5EF4-FFF2-40B4-BE49-F238E27FC236}">
                <a16:creationId xmlns:a16="http://schemas.microsoft.com/office/drawing/2014/main" xmlns="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E51F1-386B-40CA-9A3B-8926EE0C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568" y="365125"/>
            <a:ext cx="9277964" cy="13399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>
                <a:latin typeface="+mj-lt"/>
                <a:ea typeface="+mj-ea"/>
                <a:cs typeface="+mj-cs"/>
              </a:rPr>
              <a:t> </a:t>
            </a:r>
            <a:r>
              <a:rPr lang="en-US" sz="3500" b="1" u="sng" kern="1200">
                <a:latin typeface="Bookman Old Style"/>
              </a:rPr>
              <a:t>Tier 2 Implementation:</a:t>
            </a:r>
            <a:r>
              <a:rPr lang="en-US" sz="3500" b="1" kern="1200">
                <a:latin typeface="Bookman Old Style"/>
              </a:rPr>
              <a:t> </a:t>
            </a:r>
            <a:r>
              <a:rPr lang="en-US" sz="3500" b="1">
                <a:latin typeface="Bookman Old Style"/>
              </a:rPr>
              <a:t/>
            </a:r>
            <a:br>
              <a:rPr lang="en-US" sz="3500" b="1">
                <a:latin typeface="Bookman Old Style"/>
              </a:rPr>
            </a:br>
            <a:r>
              <a:rPr lang="en-US" sz="3500" b="1" kern="1200">
                <a:solidFill>
                  <a:srgbClr val="FFC000"/>
                </a:solidFill>
                <a:latin typeface="Bookman Old Style"/>
              </a:rPr>
              <a:t>CICO Nuts and Bolts</a:t>
            </a:r>
            <a:endParaRPr lang="en-US">
              <a:solidFill>
                <a:srgbClr val="FFC000"/>
              </a:solidFill>
              <a:cs typeface="Calibri Light"/>
            </a:endParaRPr>
          </a:p>
        </p:txBody>
      </p:sp>
      <p:pic>
        <p:nvPicPr>
          <p:cNvPr id="3" name="Picture 4" descr="A stop sign&#10;&#10;Description generated with very high confidence">
            <a:extLst>
              <a:ext uri="{FF2B5EF4-FFF2-40B4-BE49-F238E27FC236}">
                <a16:creationId xmlns:a16="http://schemas.microsoft.com/office/drawing/2014/main" xmlns="" id="{CA4939AA-B534-49CB-9E6B-878B4973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1715781"/>
            <a:ext cx="3425957" cy="342595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E099E1-2BBD-4588-B006-330F2202B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2459" y="1778186"/>
            <a:ext cx="8138676" cy="501700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14300" indent="0">
              <a:buNone/>
            </a:pPr>
            <a:endParaRPr lang="en-US" sz="1400" b="1">
              <a:cs typeface="Calibri"/>
            </a:endParaRPr>
          </a:p>
          <a:p>
            <a:pPr marL="114300" indent="0">
              <a:buNone/>
            </a:pPr>
            <a:r>
              <a:rPr lang="en-US" sz="2200" b="1">
                <a:solidFill>
                  <a:srgbClr val="FF0000"/>
                </a:solidFill>
              </a:rPr>
              <a:t>SUMMARY OF CICO PROCESS:</a:t>
            </a:r>
            <a:endParaRPr lang="en-US" sz="2200" b="1">
              <a:solidFill>
                <a:srgbClr val="FF0000"/>
              </a:solidFill>
              <a:cs typeface="Calibri"/>
            </a:endParaRPr>
          </a:p>
          <a:p>
            <a:pPr lvl="1"/>
            <a:r>
              <a:rPr lang="en-US" sz="2200"/>
              <a:t>Selected 20 Teacher-Mentors </a:t>
            </a:r>
            <a:endParaRPr lang="en-US" sz="2200">
              <a:cs typeface="Calibri"/>
            </a:endParaRPr>
          </a:p>
          <a:p>
            <a:pPr lvl="1"/>
            <a:r>
              <a:rPr lang="en-US" sz="2200"/>
              <a:t>Strategic assignment of teacher and students</a:t>
            </a:r>
            <a:endParaRPr lang="en-US" sz="2200">
              <a:cs typeface="Calibri"/>
            </a:endParaRPr>
          </a:p>
          <a:p>
            <a:pPr lvl="1"/>
            <a:r>
              <a:rPr lang="en-US" sz="2200"/>
              <a:t>Teacher-Student Ratio – 1:3; Pilot Teacher-Student Ratio – 1:1</a:t>
            </a:r>
            <a:endParaRPr lang="en-US" sz="2200">
              <a:cs typeface="Calibri"/>
            </a:endParaRPr>
          </a:p>
          <a:p>
            <a:pPr marL="457200" lvl="1"/>
            <a:endParaRPr lang="en-US" sz="2200">
              <a:cs typeface="Calibri"/>
            </a:endParaRPr>
          </a:p>
          <a:p>
            <a:pPr lvl="1"/>
            <a:r>
              <a:rPr lang="en-US" sz="2200"/>
              <a:t>Identified students using the District's Behavior Risk Report (Attendance Indicator)</a:t>
            </a:r>
            <a:endParaRPr lang="en-US" sz="2200">
              <a:cs typeface="Calibri"/>
            </a:endParaRPr>
          </a:p>
          <a:p>
            <a:pPr lvl="2"/>
            <a:r>
              <a:rPr lang="en-US" sz="2200"/>
              <a:t>Cross-referenced with School Social Worker (SSW) Reports</a:t>
            </a:r>
            <a:endParaRPr lang="en-US" sz="2200">
              <a:cs typeface="Calibri"/>
            </a:endParaRPr>
          </a:p>
          <a:p>
            <a:pPr lvl="2"/>
            <a:r>
              <a:rPr lang="en-US" sz="2200"/>
              <a:t>Attendance Referral Form </a:t>
            </a:r>
            <a:endParaRPr lang="en-US" sz="2200">
              <a:cs typeface="Calibri"/>
            </a:endParaRPr>
          </a:p>
          <a:p>
            <a:pPr marL="914400" lvl="2"/>
            <a:endParaRPr lang="en-US" sz="2200">
              <a:cs typeface="Calibri"/>
            </a:endParaRPr>
          </a:p>
          <a:p>
            <a:pPr marL="457200" lvl="1" indent="0">
              <a:buNone/>
            </a:pPr>
            <a:r>
              <a:rPr lang="en-US" sz="2200" b="1">
                <a:solidFill>
                  <a:srgbClr val="FF0000"/>
                </a:solidFill>
                <a:cs typeface="Calibri" panose="020F0502020204030204"/>
              </a:rPr>
              <a:t>SHORT-TERM GOALS:</a:t>
            </a:r>
          </a:p>
          <a:p>
            <a:pPr lvl="1"/>
            <a:r>
              <a:rPr lang="en-US" sz="2200"/>
              <a:t>Ongoing Teacher training to increase buy-in</a:t>
            </a:r>
            <a:endParaRPr lang="en-US" sz="2200">
              <a:cs typeface="Calibri"/>
            </a:endParaRPr>
          </a:p>
          <a:p>
            <a:pPr lvl="1"/>
            <a:r>
              <a:rPr lang="en-US" sz="2200">
                <a:cs typeface="Calibri"/>
              </a:rPr>
              <a:t>Feedback is necessary from stakeholders (i.e. mentors, teachers, CICO students, and administration)</a:t>
            </a:r>
          </a:p>
          <a:p>
            <a:pPr lvl="1"/>
            <a:r>
              <a:rPr lang="en-US" sz="2200">
                <a:cs typeface="Calibri"/>
              </a:rPr>
              <a:t>The great debate: Paper vs. Electronic process</a:t>
            </a: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003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DFF50-18BD-4F9F-9366-4ACFCBF1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69" y="1012004"/>
            <a:ext cx="4012818" cy="4795408"/>
          </a:xfrm>
        </p:spPr>
        <p:txBody>
          <a:bodyPr>
            <a:normAutofit/>
          </a:bodyPr>
          <a:lstStyle/>
          <a:p>
            <a:pPr algn="ctr"/>
            <a:r>
              <a:rPr lang="en-US" sz="3300" b="1" u="sng">
                <a:solidFill>
                  <a:srgbClr val="FFFFFF"/>
                </a:solidFill>
                <a:latin typeface="Bookman Old Style"/>
                <a:cs typeface="Calibri Light"/>
              </a:rPr>
              <a:t>Tier 2 Implementation:</a:t>
            </a:r>
            <a:r>
              <a:rPr lang="en-US" sz="3300" b="1" u="sng">
                <a:latin typeface="Bookman Old Style"/>
                <a:cs typeface="Calibri Light"/>
              </a:rPr>
              <a:t/>
            </a:r>
            <a:br>
              <a:rPr lang="en-US" sz="3300" b="1" u="sng">
                <a:latin typeface="Bookman Old Style"/>
                <a:cs typeface="Calibri Light"/>
              </a:rPr>
            </a:br>
            <a:r>
              <a:rPr lang="en-US" sz="3300" b="1">
                <a:latin typeface="Bookman Old Style"/>
                <a:cs typeface="Calibri Light"/>
              </a:rPr>
              <a:t/>
            </a:r>
            <a:br>
              <a:rPr lang="en-US" sz="3300" b="1">
                <a:latin typeface="Bookman Old Style"/>
                <a:cs typeface="Calibri Light"/>
              </a:rPr>
            </a:br>
            <a:r>
              <a:rPr lang="en-US" sz="3300" b="1">
                <a:solidFill>
                  <a:srgbClr val="FFC000"/>
                </a:solidFill>
                <a:latin typeface="Bookman Old Style"/>
                <a:cs typeface="Calibri Light"/>
              </a:rPr>
              <a:t>Behavior Expectation Videos</a:t>
            </a:r>
            <a:br>
              <a:rPr lang="en-US" sz="3300" b="1">
                <a:solidFill>
                  <a:srgbClr val="FFC000"/>
                </a:solidFill>
                <a:latin typeface="Bookman Old Style"/>
                <a:cs typeface="Calibri Light"/>
              </a:rPr>
            </a:br>
            <a:endParaRPr lang="en-US" sz="3300" b="1">
              <a:solidFill>
                <a:srgbClr val="FFFFFF"/>
              </a:solidFill>
              <a:cs typeface="Calibri Light" panose="020F03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7EA6E852-9891-491B-AA24-EA5B2F4397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658762"/>
              </p:ext>
            </p:extLst>
          </p:nvPr>
        </p:nvGraphicFramePr>
        <p:xfrm>
          <a:off x="4864100" y="470924"/>
          <a:ext cx="7148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005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9ABCF-B34F-48AD-AECB-893C1FE8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76" y="365125"/>
            <a:ext cx="11234467" cy="9229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u="sng">
                <a:latin typeface="Bookman Old Style"/>
                <a:cs typeface="Calibri Light"/>
              </a:rPr>
              <a:t>Tier 2 Implementation Example:</a:t>
            </a:r>
            <a:r>
              <a:rPr lang="en-US" sz="4000" b="1">
                <a:latin typeface="Bookman Old Style"/>
                <a:cs typeface="Calibri Light"/>
              </a:rPr>
              <a:t> </a:t>
            </a:r>
            <a:r>
              <a:rPr lang="en-US" sz="4000" b="1">
                <a:solidFill>
                  <a:srgbClr val="C00000"/>
                </a:solidFill>
                <a:latin typeface="Bookman Old Style"/>
                <a:cs typeface="Calibri Light"/>
              </a:rPr>
              <a:t>Tardy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561296-FC45-4AA0-B7F2-3352C418E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xmlns="" id="{678E05DF-6CB6-4869-A41C-E21DB834F5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6341" y="1553654"/>
            <a:ext cx="11243092" cy="50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91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192F5-D169-452C-A506-081503FE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b="1" u="sng">
                <a:latin typeface="Bookman Old Style"/>
                <a:cs typeface="Calibri Light"/>
              </a:rPr>
              <a:t>Thank You!</a:t>
            </a:r>
            <a:endParaRPr lang="en-US" sz="5000" b="1" u="sng">
              <a:latin typeface="Bookman Old Styl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2FCBAA-0CDE-4C38-B56F-6EAA9FC860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“Kids don't remember what you try to teach them. They remember who you are.”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~Jim Henson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95694E-EB29-494D-BEE1-1B916950E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577" y="1825625"/>
            <a:ext cx="5167223" cy="44663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“I’ve come to a frightening conclusion that I am the decisive element in the classroom. It’s my personal approach that creates the climate. It’s my daily mood that makes the weather. As a teacher, I possess a tremendous power to make a child’s life miserable or joyous."</a:t>
            </a:r>
            <a:endParaRPr lang="en-US"/>
          </a:p>
          <a:p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~Haim </a:t>
            </a:r>
            <a:r>
              <a:rPr lang="en-US" err="1">
                <a:cs typeface="Calibri"/>
              </a:rPr>
              <a:t>Ginott</a:t>
            </a:r>
            <a:endParaRPr lang="en-US">
              <a:cs typeface="Calibri"/>
            </a:endParaRPr>
          </a:p>
        </p:txBody>
      </p:sp>
      <p:pic>
        <p:nvPicPr>
          <p:cNvPr id="5" name="Picture 5" descr="A picture containing stationary, implement&#10;&#10;Description generated with very high confidence">
            <a:extLst>
              <a:ext uri="{FF2B5EF4-FFF2-40B4-BE49-F238E27FC236}">
                <a16:creationId xmlns:a16="http://schemas.microsoft.com/office/drawing/2014/main" xmlns="" id="{CA29A639-6495-44E6-B10E-87092D623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540000">
            <a:off x="9530900" y="338133"/>
            <a:ext cx="2369389" cy="1564775"/>
          </a:xfrm>
          <a:prstGeom prst="rect">
            <a:avLst/>
          </a:prstGeom>
        </p:spPr>
      </p:pic>
      <p:pic>
        <p:nvPicPr>
          <p:cNvPr id="9" name="Picture 9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8324B62A-9C05-4AB8-A362-7DDC22D1B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-540000">
            <a:off x="795589" y="3793750"/>
            <a:ext cx="4109049" cy="276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31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1">
            <a:extLst>
              <a:ext uri="{FF2B5EF4-FFF2-40B4-BE49-F238E27FC236}">
                <a16:creationId xmlns:a16="http://schemas.microsoft.com/office/drawing/2014/main" xmlns="" id="{9BD0A92D-399A-41B4-B955-6B72A41B7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43">
            <a:extLst>
              <a:ext uri="{FF2B5EF4-FFF2-40B4-BE49-F238E27FC236}">
                <a16:creationId xmlns:a16="http://schemas.microsoft.com/office/drawing/2014/main" xmlns="" id="{D6A49DF9-534D-4905-8F46-02AB63EB6F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DD7BD5-0CD6-4C08-8104-2AC9B0E94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356" y="4549193"/>
            <a:ext cx="5946579" cy="2030360"/>
          </a:xfrm>
        </p:spPr>
        <p:txBody>
          <a:bodyPr anchor="t">
            <a:normAutofit fontScale="90000"/>
          </a:bodyPr>
          <a:lstStyle/>
          <a:p>
            <a:r>
              <a:rPr lang="en-US" sz="1400" b="1"/>
              <a:t/>
            </a:r>
            <a:br>
              <a:rPr lang="en-US" sz="1400" b="1"/>
            </a:br>
            <a:r>
              <a:rPr lang="en-US" sz="2500" b="1">
                <a:solidFill>
                  <a:srgbClr val="000000"/>
                </a:solidFill>
                <a:latin typeface="Bookman Old Style"/>
              </a:rPr>
              <a:t>Email us at </a:t>
            </a:r>
            <a:r>
              <a:rPr lang="en-US" sz="2500" b="1">
                <a:solidFill>
                  <a:srgbClr val="000000"/>
                </a:solidFill>
                <a:latin typeface="Bookman Old Style"/>
                <a:hlinkClick r:id="rId3"/>
              </a:rPr>
              <a:t>LH_PBIS@fultonschools.org</a:t>
            </a:r>
            <a:r>
              <a:rPr lang="en-US" sz="2500" b="1">
                <a:latin typeface="Bookman Old Style"/>
                <a:cs typeface="Calibri Light"/>
              </a:rPr>
              <a:t>.</a:t>
            </a:r>
            <a:br>
              <a:rPr lang="en-US" sz="2500" b="1">
                <a:latin typeface="Bookman Old Style"/>
                <a:cs typeface="Calibri Light"/>
              </a:rPr>
            </a:br>
            <a:r>
              <a:rPr lang="en-US" sz="2500" b="1">
                <a:solidFill>
                  <a:srgbClr val="000000"/>
                </a:solidFill>
                <a:latin typeface="Bookman Old Style"/>
                <a:cs typeface="Calibri Light"/>
              </a:rPr>
              <a:t>Follow us </a:t>
            </a:r>
            <a:br>
              <a:rPr lang="en-US" sz="2500" b="1">
                <a:solidFill>
                  <a:srgbClr val="000000"/>
                </a:solidFill>
                <a:latin typeface="Bookman Old Style"/>
                <a:cs typeface="Calibri Light"/>
              </a:rPr>
            </a:br>
            <a:r>
              <a:rPr lang="en-US" sz="2500" b="1">
                <a:solidFill>
                  <a:srgbClr val="000000"/>
                </a:solidFill>
                <a:latin typeface="Bookman Old Style"/>
                <a:cs typeface="Calibri Light"/>
              </a:rPr>
              <a:t>@Theefavored_1;</a:t>
            </a:r>
            <a:r>
              <a:rPr lang="en-US" sz="2500" b="1">
                <a:latin typeface="Bookman Old Style"/>
                <a:cs typeface="Calibri Light"/>
              </a:rPr>
              <a:t/>
            </a:r>
            <a:br>
              <a:rPr lang="en-US" sz="2500" b="1">
                <a:latin typeface="Bookman Old Style"/>
                <a:cs typeface="Calibri Light"/>
              </a:rPr>
            </a:br>
            <a:r>
              <a:rPr lang="en-US" sz="2500" b="1">
                <a:solidFill>
                  <a:srgbClr val="000000"/>
                </a:solidFill>
                <a:latin typeface="Bookman Old Style"/>
                <a:cs typeface="Calibri Light"/>
              </a:rPr>
              <a:t>@Dr_Isom11;</a:t>
            </a:r>
            <a:r>
              <a:rPr lang="en-US" sz="2500" b="1">
                <a:latin typeface="Bookman Old Style"/>
                <a:cs typeface="Calibri Light"/>
              </a:rPr>
              <a:t/>
            </a:r>
            <a:br>
              <a:rPr lang="en-US" sz="2500" b="1">
                <a:latin typeface="Bookman Old Style"/>
                <a:cs typeface="Calibri Light"/>
              </a:rPr>
            </a:br>
            <a:r>
              <a:rPr lang="en-US" sz="2500" b="1">
                <a:solidFill>
                  <a:srgbClr val="000000"/>
                </a:solidFill>
                <a:latin typeface="Bookman Old Style"/>
                <a:cs typeface="Calibri Light"/>
              </a:rPr>
              <a:t>@</a:t>
            </a:r>
            <a:r>
              <a:rPr lang="en-US" sz="2500" b="1" err="1">
                <a:solidFill>
                  <a:srgbClr val="000000"/>
                </a:solidFill>
                <a:latin typeface="Bookman Old Style"/>
                <a:cs typeface="Calibri Light"/>
              </a:rPr>
              <a:t>LoveTeachGrow</a:t>
            </a:r>
            <a:r>
              <a:rPr lang="en-US" sz="2500" b="1">
                <a:solidFill>
                  <a:srgbClr val="000000"/>
                </a:solidFill>
                <a:latin typeface="Bookman Old Style"/>
                <a:cs typeface="Calibri Light"/>
              </a:rPr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6B36D5-8BE1-4B5F-8302-A42C483F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07" y="3451568"/>
            <a:ext cx="7096390" cy="96822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000" b="1">
                <a:solidFill>
                  <a:srgbClr val="FF0000"/>
                </a:solidFill>
                <a:cs typeface="Calibri"/>
              </a:rPr>
              <a:t>Feel free to contact us! We would love to share ideas and answer any questions.</a:t>
            </a:r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46" name="Freeform 56">
            <a:extLst>
              <a:ext uri="{FF2B5EF4-FFF2-40B4-BE49-F238E27FC236}">
                <a16:creationId xmlns:a16="http://schemas.microsoft.com/office/drawing/2014/main" xmlns="" id="{9FA51AA9-DFBD-4CB2-9C70-26DAC24A34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A picture containing animal, coral&#10;&#10;Description generated with very high confidence">
            <a:extLst>
              <a:ext uri="{FF2B5EF4-FFF2-40B4-BE49-F238E27FC236}">
                <a16:creationId xmlns:a16="http://schemas.microsoft.com/office/drawing/2014/main" xmlns="" id="{503E0FD3-E0B3-4607-A36D-B36A912625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413" r="2" b="2"/>
          <a:stretch/>
        </p:blipFill>
        <p:spPr>
          <a:xfrm>
            <a:off x="3362214" y="1"/>
            <a:ext cx="4063868" cy="3072200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8" name="Freeform 58">
            <a:extLst>
              <a:ext uri="{FF2B5EF4-FFF2-40B4-BE49-F238E27FC236}">
                <a16:creationId xmlns:a16="http://schemas.microsoft.com/office/drawing/2014/main" xmlns="" id="{D5905D0D-FE5E-454B-A340-4DE821C09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DF96D08E-D8BF-4357-9D6B-A1A4CFA6D9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7460" r="29522" b="5"/>
          <a:stretch/>
        </p:blipFill>
        <p:spPr>
          <a:xfrm>
            <a:off x="7840768" y="1579827"/>
            <a:ext cx="4351232" cy="5287648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73387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EA0C3AC-2A72-484B-B07D-F2CC519F12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xmlns="" id="{986477EF-3991-4D07-9F11-9E887C340C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0" y="467201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="" xmlns:a16="http://schemas.microsoft.com/office/drawing/2014/main" xmlns:a14="http://schemas.microsoft.com/office/drawing/2010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ounded Rectangle 17">
            <a:extLst>
              <a:ext uri="{FF2B5EF4-FFF2-40B4-BE49-F238E27FC236}">
                <a16:creationId xmlns:a16="http://schemas.microsoft.com/office/drawing/2014/main" xmlns="" id="{A23F8109-B0C1-4D0F-A1B4-C89C9AD70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0414" y="995376"/>
            <a:ext cx="4604307" cy="3096358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BD95B8CD-36E4-43B6-B882-0F1E88C0E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" b="37198"/>
          <a:stretch/>
        </p:blipFill>
        <p:spPr>
          <a:xfrm>
            <a:off x="1076879" y="2062986"/>
            <a:ext cx="4151376" cy="961138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xmlns="" id="{2E1B51E3-319B-4CEF-9E3D-9B0A65347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95376"/>
            <a:ext cx="5277285" cy="3217334"/>
          </a:xfrm>
          <a:effectLst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u="sng">
                <a:solidFill>
                  <a:srgbClr val="FFC000"/>
                </a:solidFill>
                <a:latin typeface="Bookman Old Style"/>
                <a:cs typeface="Calibri" panose="020F0502020204030204"/>
              </a:rPr>
              <a:t>Q &amp; A Session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xmlns="" id="{EDA40B90-E281-4108-8CC2-959D5F9507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0000" y="5154307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937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1">
            <a:extLst>
              <a:ext uri="{FF2B5EF4-FFF2-40B4-BE49-F238E27FC236}">
                <a16:creationId xmlns:a16="http://schemas.microsoft.com/office/drawing/2014/main" xmlns="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xmlns="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 26">
            <a:extLst>
              <a:ext uri="{FF2B5EF4-FFF2-40B4-BE49-F238E27FC236}">
                <a16:creationId xmlns:a16="http://schemas.microsoft.com/office/drawing/2014/main" xmlns="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2A8583-BA39-4FCA-AED8-FD41EDA2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465" y="16526"/>
            <a:ext cx="7824831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u="sng" dirty="0">
                <a:latin typeface="Bookman Old Style"/>
              </a:rPr>
              <a:t>Who We Are:</a:t>
            </a:r>
            <a:br>
              <a:rPr lang="en-US" sz="2800" b="1" u="sng" dirty="0">
                <a:latin typeface="Bookman Old Style"/>
              </a:rPr>
            </a:br>
            <a:r>
              <a:rPr lang="en-US" sz="2400" b="1" dirty="0">
                <a:latin typeface="Bookman Old Style"/>
              </a:rPr>
              <a:t>Langston Hughes High School's Demographics</a:t>
            </a:r>
            <a:endParaRPr lang="en-US" sz="2400" b="1" dirty="0">
              <a:latin typeface="Bookman Old Style"/>
              <a:cs typeface="Calibri Light"/>
            </a:endParaRPr>
          </a:p>
        </p:txBody>
      </p:sp>
      <p:pic>
        <p:nvPicPr>
          <p:cNvPr id="5" name="Picture 5" descr="Graffiti on a wall&#10;&#10;Description generated with very high confidence">
            <a:extLst>
              <a:ext uri="{FF2B5EF4-FFF2-40B4-BE49-F238E27FC236}">
                <a16:creationId xmlns:a16="http://schemas.microsoft.com/office/drawing/2014/main" xmlns="" id="{654B633D-82C5-48C1-94A3-2ED8B02BC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98"/>
          <a:stretch/>
        </p:blipFill>
        <p:spPr>
          <a:xfrm>
            <a:off x="135766" y="1961003"/>
            <a:ext cx="3772451" cy="3283026"/>
          </a:xfrm>
          <a:prstGeom prst="rect">
            <a:avLst/>
          </a:prstGeom>
        </p:spPr>
      </p:pic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xmlns="" id="{7CD01BD5-344C-4A91-B4C8-501F75B8F5A1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713423009"/>
              </p:ext>
            </p:extLst>
          </p:nvPr>
        </p:nvGraphicFramePr>
        <p:xfrm>
          <a:off x="4120308" y="1531345"/>
          <a:ext cx="7935925" cy="5012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646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C9A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259F-995C-4C09-BA07-CB7B838B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3" y="4781448"/>
            <a:ext cx="6148490" cy="1697098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1">
                <a:latin typeface="Bookman Old Style"/>
                <a:cs typeface="Times"/>
              </a:rPr>
              <a:t>Supported by:</a:t>
            </a:r>
            <a:endParaRPr lang="en-US" sz="1600" b="1">
              <a:latin typeface="Bookman Old Style"/>
              <a:ea typeface="+mj-lt"/>
              <a:cs typeface="+mj-lt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600" b="1">
                <a:latin typeface="Bookman Old Style"/>
                <a:cs typeface="Times"/>
              </a:rPr>
              <a:t>Mr. Charles Chester, Principal</a:t>
            </a:r>
            <a:endParaRPr lang="en-US" sz="1600" b="1">
              <a:latin typeface="Bookman Old Style"/>
              <a:ea typeface="+mj-lt"/>
              <a:cs typeface="+mj-lt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600" b="1">
                <a:latin typeface="Bookman Old Style"/>
                <a:cs typeface="Times"/>
              </a:rPr>
              <a:t>Dr. Kevin Scott, Program Specialist SLC</a:t>
            </a:r>
            <a:endParaRPr lang="en-US" sz="1600" b="1">
              <a:latin typeface="Bookman Old Style"/>
              <a:ea typeface="+mj-lt"/>
              <a:cs typeface="+mj-lt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600" b="1">
                <a:latin typeface="Bookman Old Style"/>
                <a:cs typeface="Times"/>
              </a:rPr>
              <a:t>Mrs. Maribel Bell, Director of Student Discipline </a:t>
            </a:r>
            <a:endParaRPr lang="en-US" sz="1600" b="1">
              <a:latin typeface="Bookman Old Style"/>
              <a:ea typeface="+mj-lt"/>
              <a:cs typeface="+mj-lt"/>
            </a:endParaRPr>
          </a:p>
          <a:p>
            <a:pPr algn="r"/>
            <a:endParaRPr lang="en-US" sz="2400" b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3" name="Picture 4" descr="A group of people walking through a cloudy sky&#10;&#10;Description generated with very high confidence">
            <a:extLst>
              <a:ext uri="{FF2B5EF4-FFF2-40B4-BE49-F238E27FC236}">
                <a16:creationId xmlns:a16="http://schemas.microsoft.com/office/drawing/2014/main" xmlns="" id="{61D321FF-129E-499F-9082-724B23E82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BE02F55-4AFD-4DC5-AFCF-9FFD4D554696}"/>
              </a:ext>
            </a:extLst>
          </p:cNvPr>
          <p:cNvSpPr/>
          <p:nvPr/>
        </p:nvSpPr>
        <p:spPr>
          <a:xfrm>
            <a:off x="7756150" y="515159"/>
            <a:ext cx="3942323" cy="58875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700" b="1">
                <a:solidFill>
                  <a:srgbClr val="C00000"/>
                </a:solidFill>
              </a:rPr>
              <a:t>Elements for a Cohesive Team:</a:t>
            </a:r>
            <a:endParaRPr lang="en-US" sz="2700" b="1">
              <a:solidFill>
                <a:srgbClr val="C00000"/>
              </a:solidFill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>
                <a:solidFill>
                  <a:srgbClr val="C00000"/>
                </a:solidFill>
              </a:rPr>
              <a:t>Coach</a:t>
            </a:r>
            <a:endParaRPr lang="en-US" sz="2700" b="1">
              <a:solidFill>
                <a:srgbClr val="C00000"/>
              </a:solidFill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>
                <a:solidFill>
                  <a:srgbClr val="C00000"/>
                </a:solidFill>
              </a:rPr>
              <a:t>Administrator</a:t>
            </a:r>
            <a:endParaRPr lang="en-US" sz="2700" b="1">
              <a:solidFill>
                <a:srgbClr val="C00000"/>
              </a:solidFill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>
                <a:solidFill>
                  <a:srgbClr val="C00000"/>
                </a:solidFill>
              </a:rPr>
              <a:t>School Social Worker</a:t>
            </a:r>
            <a:endParaRPr lang="en-US" sz="2700" b="1">
              <a:solidFill>
                <a:srgbClr val="C00000"/>
              </a:solidFill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>
                <a:solidFill>
                  <a:srgbClr val="C00000"/>
                </a:solidFill>
              </a:rPr>
              <a:t>Parent Liaison</a:t>
            </a:r>
            <a:endParaRPr lang="en-US" sz="2700" b="1">
              <a:solidFill>
                <a:srgbClr val="C00000"/>
              </a:solidFill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>
                <a:solidFill>
                  <a:srgbClr val="C00000"/>
                </a:solidFill>
              </a:rPr>
              <a:t>Department Chairs</a:t>
            </a:r>
            <a:endParaRPr lang="en-US" sz="2700" b="1">
              <a:solidFill>
                <a:srgbClr val="C00000"/>
              </a:solidFill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>
                <a:solidFill>
                  <a:srgbClr val="C00000"/>
                </a:solidFill>
              </a:rPr>
              <a:t>Teachers</a:t>
            </a:r>
            <a:endParaRPr lang="en-US" sz="2700" b="1">
              <a:solidFill>
                <a:srgbClr val="C00000"/>
              </a:solidFill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>
                <a:solidFill>
                  <a:srgbClr val="C00000"/>
                </a:solidFill>
              </a:rPr>
              <a:t>Behavior Specialist/RTI/MTSS Support</a:t>
            </a:r>
            <a:endParaRPr lang="en-US" sz="2700" b="1">
              <a:solidFill>
                <a:srgbClr val="C00000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E0DAB4-4E04-4CFF-9A74-E04E2185C5EF}"/>
              </a:ext>
            </a:extLst>
          </p:cNvPr>
          <p:cNvSpPr txBox="1"/>
          <p:nvPr/>
        </p:nvSpPr>
        <p:spPr>
          <a:xfrm>
            <a:off x="7400827" y="4837780"/>
            <a:ext cx="4787331" cy="24235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B0F0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250D34-567B-43FB-BCA4-BA16CAC4260B}"/>
              </a:ext>
            </a:extLst>
          </p:cNvPr>
          <p:cNvSpPr txBox="1"/>
          <p:nvPr/>
        </p:nvSpPr>
        <p:spPr>
          <a:xfrm>
            <a:off x="355688" y="321732"/>
            <a:ext cx="3938728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Bookman Old Style"/>
                <a:cs typeface="Calibri"/>
              </a:rPr>
              <a:t>The D.O.T.</a:t>
            </a:r>
          </a:p>
          <a:p>
            <a:r>
              <a:rPr lang="en-US" sz="2700" b="1" dirty="0">
                <a:solidFill>
                  <a:srgbClr val="00B050"/>
                </a:solidFill>
                <a:latin typeface="Bookman Old Style"/>
                <a:cs typeface="Calibri"/>
              </a:rPr>
              <a:t>"The Department of Transformation"</a:t>
            </a:r>
          </a:p>
        </p:txBody>
      </p:sp>
    </p:spTree>
    <p:extLst>
      <p:ext uri="{BB962C8B-B14F-4D97-AF65-F5344CB8AC3E}">
        <p14:creationId xmlns:p14="http://schemas.microsoft.com/office/powerpoint/2010/main" val="175806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2A5316D-ED2F-4F89-B4B4-8D9240B1A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26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4D9E730-CB68-48CF-B6AD-EFC90BE2C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00" b="1">
                <a:solidFill>
                  <a:srgbClr val="FFFFFF"/>
                </a:solidFill>
                <a:cs typeface="Calibri Light"/>
              </a:rPr>
              <a:t/>
            </a:r>
            <a:br>
              <a:rPr lang="en-US" sz="2600" b="1">
                <a:solidFill>
                  <a:srgbClr val="FFFFFF"/>
                </a:solidFill>
                <a:cs typeface="Calibri Light"/>
              </a:rPr>
            </a:br>
            <a:r>
              <a:rPr lang="en-US" sz="2600" b="1">
                <a:solidFill>
                  <a:srgbClr val="FFFFFF"/>
                </a:solidFill>
                <a:cs typeface="Calibri Light"/>
              </a:rPr>
              <a:t/>
            </a:r>
            <a:br>
              <a:rPr lang="en-US" sz="2600" b="1">
                <a:solidFill>
                  <a:srgbClr val="FFFFFF"/>
                </a:solidFill>
                <a:cs typeface="Calibri Light"/>
              </a:rPr>
            </a:br>
            <a:endParaRPr lang="en-US" sz="2600" b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9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A2E01CFD-B6CB-4319-ADA8-EEEA55C12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5" y="1411767"/>
            <a:ext cx="3901944" cy="3091146"/>
          </a:xfrm>
          <a:prstGeom prst="rect">
            <a:avLst/>
          </a:prstGeom>
        </p:spPr>
      </p:pic>
      <p:graphicFrame>
        <p:nvGraphicFramePr>
          <p:cNvPr id="36" name="Content Placeholder 4">
            <a:extLst>
              <a:ext uri="{FF2B5EF4-FFF2-40B4-BE49-F238E27FC236}">
                <a16:creationId xmlns:a16="http://schemas.microsoft.com/office/drawing/2014/main" xmlns="" id="{BC0C4EA5-489F-4688-AE51-C14BA4BC1F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918973"/>
              </p:ext>
            </p:extLst>
          </p:nvPr>
        </p:nvGraphicFramePr>
        <p:xfrm>
          <a:off x="4023813" y="88449"/>
          <a:ext cx="8090246" cy="620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214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DD2BC0-6F29-4B4F-8D61-2DCF6D2E8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6FE478-C3CC-40BC-B313-8BE7EDBC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9" y="395360"/>
            <a:ext cx="10015182" cy="1740829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cs typeface="Calibri Light"/>
              </a:rPr>
              <a:t> </a:t>
            </a:r>
            <a:r>
              <a:rPr lang="en-US" sz="3500" b="1">
                <a:solidFill>
                  <a:schemeClr val="bg1"/>
                </a:solidFill>
                <a:latin typeface="Bookman Old Style"/>
                <a:cs typeface="Calibri Light"/>
              </a:rPr>
              <a:t>"Rough Road"</a:t>
            </a:r>
            <a:r>
              <a:rPr lang="en-US" sz="3500" b="1">
                <a:latin typeface="Bookman Old Style"/>
                <a:cs typeface="Calibri Light"/>
              </a:rPr>
              <a:t/>
            </a:r>
            <a:br>
              <a:rPr lang="en-US" sz="3500" b="1">
                <a:latin typeface="Bookman Old Style"/>
                <a:cs typeface="Calibri Light"/>
              </a:rPr>
            </a:br>
            <a:r>
              <a:rPr lang="en-US" sz="3500" b="1">
                <a:solidFill>
                  <a:srgbClr val="FFFFFF"/>
                </a:solidFill>
                <a:latin typeface="Bookman Old Style"/>
                <a:cs typeface="Calibri Light"/>
              </a:rPr>
              <a:t>DISCIPLINE DATA: 2010-2011</a:t>
            </a:r>
            <a:endParaRPr lang="en-US" sz="3500" b="1">
              <a:solidFill>
                <a:srgbClr val="FFFFFF"/>
              </a:solidFill>
              <a:latin typeface="Bookman Old Style"/>
            </a:endParaRPr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33A245F6-4A0F-4056-A24B-9234BAFA2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587" y="2146300"/>
            <a:ext cx="12085638" cy="4524375"/>
          </a:xfrm>
        </p:spPr>
      </p:pic>
      <p:pic>
        <p:nvPicPr>
          <p:cNvPr id="3" name="Picture 4" descr="A sign on the side of a dirt road&#10;&#10;Description generated with very high confidence">
            <a:extLst>
              <a:ext uri="{FF2B5EF4-FFF2-40B4-BE49-F238E27FC236}">
                <a16:creationId xmlns:a16="http://schemas.microsoft.com/office/drawing/2014/main" xmlns="" id="{C0D72CC1-278E-47C9-AEC8-FB59B1893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100" y="0"/>
            <a:ext cx="3130102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6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74A8E-7BC4-4735-81B2-D1108D31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u="sng" kern="1200">
                <a:solidFill>
                  <a:srgbClr val="FFC000"/>
                </a:solidFill>
                <a:latin typeface="Bookman Old Style"/>
              </a:rPr>
              <a:t>Description of </a:t>
            </a:r>
            <a:r>
              <a:rPr lang="en-US" sz="4000" b="1" u="sng">
                <a:solidFill>
                  <a:srgbClr val="FFC000"/>
                </a:solidFill>
                <a:latin typeface="Bookman Old Style"/>
              </a:rPr>
              <a:t>Incidents</a:t>
            </a:r>
            <a:r>
              <a:rPr lang="en-US" sz="4000" b="1" u="sng" kern="1200">
                <a:solidFill>
                  <a:srgbClr val="FFC000"/>
                </a:solidFill>
                <a:latin typeface="Bookman Old Style"/>
              </a:rPr>
              <a:t> for 2010-2011</a:t>
            </a:r>
            <a:endParaRPr lang="en-US" sz="4000" b="1" u="sng" kern="1200">
              <a:solidFill>
                <a:srgbClr val="FFC000"/>
              </a:solidFill>
              <a:latin typeface="Bookman Old Style"/>
              <a:cs typeface="Calibri Light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41FFE064-4C20-4165-BDD0-48E8DF382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15" y="1654350"/>
            <a:ext cx="12016647" cy="51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9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C89BD24D-00EE-403C-A343-83AB6D2D4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44" r="-1" b="11956"/>
          <a:stretch/>
        </p:blipFill>
        <p:spPr>
          <a:xfrm>
            <a:off x="7423404" y="2169668"/>
            <a:ext cx="5107940" cy="38978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2901FED-4FC9-4ED5-8123-C98BCD1616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1DF7C-8E9A-42DB-9B30-6B347F0CF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23" y="4782"/>
            <a:ext cx="6832504" cy="1142737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000000"/>
                </a:solidFill>
                <a:latin typeface="Bookman Old Style"/>
                <a:cs typeface="Calibri Light"/>
              </a:rPr>
              <a:t>         </a:t>
            </a:r>
            <a:r>
              <a:rPr lang="en-US" sz="4000" b="1" u="sng">
                <a:solidFill>
                  <a:srgbClr val="C00000"/>
                </a:solidFill>
                <a:latin typeface="Bookman Old Style"/>
                <a:cs typeface="Calibri Light"/>
              </a:rPr>
              <a:t>Drilling Down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FFCC783-AD6F-48A2-8E8E-34E98A9F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9" y="1155761"/>
            <a:ext cx="8139039" cy="55976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b="1" u="sng">
                <a:solidFill>
                  <a:srgbClr val="7030A0"/>
                </a:solidFill>
                <a:latin typeface="Calibri"/>
                <a:cs typeface="Calibri"/>
              </a:rPr>
              <a:t>Tier 1 Focus Area:</a:t>
            </a:r>
            <a:r>
              <a:rPr lang="en-US" b="1">
                <a:solidFill>
                  <a:srgbClr val="7030A0"/>
                </a:solidFill>
                <a:latin typeface="Calibri"/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Attendance</a:t>
            </a: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b="1" u="sng">
                <a:solidFill>
                  <a:srgbClr val="00B050"/>
                </a:solidFill>
                <a:latin typeface="Calibri"/>
                <a:cs typeface="Calibri"/>
              </a:rPr>
              <a:t>Attendance Subgroup:</a:t>
            </a:r>
          </a:p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Tardiness</a:t>
            </a: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b="1" u="sng">
                <a:solidFill>
                  <a:srgbClr val="C00000"/>
                </a:solidFill>
                <a:latin typeface="Calibri"/>
                <a:cs typeface="Calibri"/>
              </a:rPr>
              <a:t>Data Collection:</a:t>
            </a:r>
          </a:p>
          <a:p>
            <a:pPr marL="342900" indent="-342900"/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Teacher Surveys</a:t>
            </a:r>
          </a:p>
          <a:p>
            <a:pPr marL="342900" indent="-342900"/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School-Wide Data</a:t>
            </a:r>
          </a:p>
          <a:p>
            <a:pPr marL="342900" indent="-342900"/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Discipline Reports (Increased altercations during transition)</a:t>
            </a:r>
            <a:endParaRPr lang="en-US" sz="2400">
              <a:cs typeface="Calibri"/>
            </a:endParaRPr>
          </a:p>
          <a:p>
            <a:pPr marL="342900" indent="-342900"/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Social Worker Referral</a:t>
            </a:r>
          </a:p>
          <a:p>
            <a:pPr marL="342900" indent="-342900"/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Two-Way Parent Communication</a:t>
            </a:r>
          </a:p>
        </p:txBody>
      </p:sp>
      <p:pic>
        <p:nvPicPr>
          <p:cNvPr id="3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5B7CA9F3-0F02-40A3-AD4D-ED951918A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249" y="153388"/>
            <a:ext cx="1558925" cy="1571625"/>
          </a:xfrm>
          <a:prstGeom prst="rect">
            <a:avLst/>
          </a:prstGeom>
        </p:spPr>
      </p:pic>
      <p:pic>
        <p:nvPicPr>
          <p:cNvPr id="9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A384D1D8-DAB2-4AAB-B204-EDCA6A0593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5624" r="-2" b="-2"/>
          <a:stretch/>
        </p:blipFill>
        <p:spPr>
          <a:xfrm>
            <a:off x="7061686" y="-168318"/>
            <a:ext cx="5283430" cy="2802013"/>
          </a:xfrm>
          <a:prstGeom prst="rect">
            <a:avLst/>
          </a:prstGeom>
          <a:effectLst>
            <a:softEdge rad="533400"/>
          </a:effectLst>
        </p:spPr>
      </p:pic>
    </p:spTree>
    <p:extLst>
      <p:ext uri="{BB962C8B-B14F-4D97-AF65-F5344CB8AC3E}">
        <p14:creationId xmlns:p14="http://schemas.microsoft.com/office/powerpoint/2010/main" val="777981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8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268F3E-5074-4D1D-8A22-B33AA29A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cs typeface="Calibri Light"/>
              </a:rPr>
              <a:t/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r>
              <a:rPr lang="en-US">
                <a:cs typeface="Calibri Light"/>
              </a:rPr>
              <a:t/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/>
            </a:r>
            <a:br>
              <a:rPr lang="en-US">
                <a:cs typeface="Calibri Light"/>
              </a:rPr>
            </a:br>
            <a:endParaRPr lang="en-US">
              <a:solidFill>
                <a:srgbClr val="FFFFFF"/>
              </a:solidFill>
              <a:cs typeface="Calibri Light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xmlns="" id="{668290FD-8D0D-41CF-A269-3090D1237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947074"/>
              </p:ext>
            </p:extLst>
          </p:nvPr>
        </p:nvGraphicFramePr>
        <p:xfrm>
          <a:off x="4864100" y="1024"/>
          <a:ext cx="7389904" cy="6850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3" name="Picture 93" descr="A close up of a street sign&#10;&#10;Description generated with very high confidence">
            <a:extLst>
              <a:ext uri="{FF2B5EF4-FFF2-40B4-BE49-F238E27FC236}">
                <a16:creationId xmlns:a16="http://schemas.microsoft.com/office/drawing/2014/main" xmlns="" id="{5ACF214F-CC6D-435A-97DE-E5028EE51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96" y="320668"/>
            <a:ext cx="4588827" cy="60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6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49144F605DB44E99BB1BB7C6C3E260" ma:contentTypeVersion="12" ma:contentTypeDescription="Create a new document." ma:contentTypeScope="" ma:versionID="8c56a7e3d929a305e3ecadcf91e951bb">
  <xsd:schema xmlns:xsd="http://www.w3.org/2001/XMLSchema" xmlns:xs="http://www.w3.org/2001/XMLSchema" xmlns:p="http://schemas.microsoft.com/office/2006/metadata/properties" xmlns:ns2="7c5efe3a-13be-45bd-9b75-1037bab13041" xmlns:ns3="7379cb27-cc0c-40af-abb9-bceaff63ab2f" targetNamespace="http://schemas.microsoft.com/office/2006/metadata/properties" ma:root="true" ma:fieldsID="6e9fdc4a8683468cfd7ec209cbfa6359" ns2:_="" ns3:_="">
    <xsd:import namespace="7c5efe3a-13be-45bd-9b75-1037bab13041"/>
    <xsd:import namespace="7379cb27-cc0c-40af-abb9-bceaff63ab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efe3a-13be-45bd-9b75-1037bab130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9cb27-cc0c-40af-abb9-bceaff63ab2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379cb27-cc0c-40af-abb9-bceaff63ab2f">
      <UserInfo>
        <DisplayName>Scott, Kevin B</DisplayName>
        <AccountId>159</AccountId>
        <AccountType/>
      </UserInfo>
      <UserInfo>
        <DisplayName>Favors, Taneisha</DisplayName>
        <AccountId>17</AccountId>
        <AccountType/>
      </UserInfo>
      <UserInfo>
        <DisplayName>Farr, Scott</DisplayName>
        <AccountId>234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28A8CFD-E563-47F3-9E4A-B37CF6890F2C}">
  <ds:schemaRefs>
    <ds:schemaRef ds:uri="7379cb27-cc0c-40af-abb9-bceaff63ab2f"/>
    <ds:schemaRef ds:uri="7c5efe3a-13be-45bd-9b75-1037bab130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9D49E61-8D5F-44A5-BB3F-31B0872DD3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34EF3A-6E3B-4FED-9828-61738160518E}">
  <ds:schemaRefs>
    <ds:schemaRef ds:uri="7379cb27-cc0c-40af-abb9-bceaff63ab2f"/>
    <ds:schemaRef ds:uri="7c5efe3a-13be-45bd-9b75-1037bab1304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576</Words>
  <Application>Microsoft Office PowerPoint</Application>
  <PresentationFormat>Widescreen</PresentationFormat>
  <Paragraphs>174</Paragraphs>
  <Slides>28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Nova</vt:lpstr>
      <vt:lpstr>Arial,Sans-Serif</vt:lpstr>
      <vt:lpstr>Bookman Old Style</vt:lpstr>
      <vt:lpstr>Calibri</vt:lpstr>
      <vt:lpstr>Calibri Light</vt:lpstr>
      <vt:lpstr>Castellar</vt:lpstr>
      <vt:lpstr>Century Gothic</vt:lpstr>
      <vt:lpstr>Times</vt:lpstr>
      <vt:lpstr>Wingdings</vt:lpstr>
      <vt:lpstr>Office Theme</vt:lpstr>
      <vt:lpstr>Langston Hughes High School  Road to a Successful High School  PBIS Implementation:  Glows and Grows   </vt:lpstr>
      <vt:lpstr>PowerPoint Presentation</vt:lpstr>
      <vt:lpstr>Who We Are: Langston Hughes High School's Demographics</vt:lpstr>
      <vt:lpstr>Supported by: Mr. Charles Chester, Principal Dr. Kevin Scott, Program Specialist SLC Mrs. Maribel Bell, Director of Student Discipline  </vt:lpstr>
      <vt:lpstr>  </vt:lpstr>
      <vt:lpstr> "Rough Road" DISCIPLINE DATA: 2010-2011</vt:lpstr>
      <vt:lpstr>Description of Incidents for 2010-2011</vt:lpstr>
      <vt:lpstr>         Drilling Down</vt:lpstr>
      <vt:lpstr>   </vt:lpstr>
      <vt:lpstr>PANTHER P.R.I.D.E.  Behavior Matrix</vt:lpstr>
      <vt:lpstr>PBIS Rewards System</vt:lpstr>
      <vt:lpstr> PBIS Initiatives</vt:lpstr>
      <vt:lpstr>Dig In:         SWOT Analysis </vt:lpstr>
      <vt:lpstr>        Strengths    Strengths  </vt:lpstr>
      <vt:lpstr>PowerPoint Presentation</vt:lpstr>
      <vt:lpstr>PowerPoint Presentation</vt:lpstr>
      <vt:lpstr>Vision + Teamwork = Distinguished</vt:lpstr>
      <vt:lpstr>Weaknesses</vt:lpstr>
      <vt:lpstr>PowerPoint Presentation</vt:lpstr>
      <vt:lpstr>Threats</vt:lpstr>
      <vt:lpstr>Under Construction: Present State </vt:lpstr>
      <vt:lpstr>Tier 2 Implementation:  Check-In/Check-Out</vt:lpstr>
      <vt:lpstr> Tier 2 Implementation:  CICO Nuts and Bolts</vt:lpstr>
      <vt:lpstr>Tier 2 Implementation:  Behavior Expectation Videos </vt:lpstr>
      <vt:lpstr>Tier 2 Implementation Example: Tardy Video</vt:lpstr>
      <vt:lpstr>Thank You!</vt:lpstr>
      <vt:lpstr> Email us at LH_PBIS@fultonschools.org. Follow us  @Theefavored_1; @Dr_Isom11; @LoveTeachGrow.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Langston Hughes High School  Road to a Successful High School  PBIS Implementation:  Glows and Grows</dc:title>
  <dc:creator>Isom, Yvonne</dc:creator>
  <cp:lastModifiedBy>Megan Wrye</cp:lastModifiedBy>
  <cp:revision>2</cp:revision>
  <dcterms:created xsi:type="dcterms:W3CDTF">2019-11-12T19:46:49Z</dcterms:created>
  <dcterms:modified xsi:type="dcterms:W3CDTF">2019-11-20T21:03:20Z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iteId">
    <vt:lpwstr>0cdcb198-8169-4b70-ba9f-da7e3ba700c2</vt:lpwstr>
  </property>
  <property fmtid="{D5CDD505-2E9C-101B-9397-08002B2CF9AE}" pid="4" name="MSIP_Label_0ee3c538-ec52-435f-ae58-017644bd9513_Owner">
    <vt:lpwstr>isom@fultonschools.org</vt:lpwstr>
  </property>
  <property fmtid="{D5CDD505-2E9C-101B-9397-08002B2CF9AE}" pid="5" name="MSIP_Label_0ee3c538-ec52-435f-ae58-017644bd9513_SetDate">
    <vt:lpwstr>2019-11-12T19:57:07.1087419Z</vt:lpwstr>
  </property>
  <property fmtid="{D5CDD505-2E9C-101B-9397-08002B2CF9AE}" pid="6" name="MSIP_Label_0ee3c538-ec52-435f-ae58-017644bd9513_Name">
    <vt:lpwstr>General</vt:lpwstr>
  </property>
  <property fmtid="{D5CDD505-2E9C-101B-9397-08002B2CF9AE}" pid="7" name="MSIP_Label_0ee3c538-ec52-435f-ae58-017644bd9513_Application">
    <vt:lpwstr>Microsoft Azure Information Protection</vt:lpwstr>
  </property>
  <property fmtid="{D5CDD505-2E9C-101B-9397-08002B2CF9AE}" pid="8" name="MSIP_Label_0ee3c538-ec52-435f-ae58-017644bd9513_Extended_MSFT_Method">
    <vt:lpwstr>Automatic</vt:lpwstr>
  </property>
  <property fmtid="{D5CDD505-2E9C-101B-9397-08002B2CF9AE}" pid="9" name="Sensitivity">
    <vt:lpwstr>General</vt:lpwstr>
  </property>
</Properties>
</file>