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27" r:id="rId3"/>
    <p:sldId id="326" r:id="rId4"/>
    <p:sldId id="258" r:id="rId5"/>
    <p:sldId id="259" r:id="rId6"/>
    <p:sldId id="319" r:id="rId7"/>
    <p:sldId id="320" r:id="rId8"/>
    <p:sldId id="321" r:id="rId9"/>
    <p:sldId id="318" r:id="rId10"/>
    <p:sldId id="260" r:id="rId11"/>
    <p:sldId id="261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322" r:id="rId28"/>
    <p:sldId id="325" r:id="rId29"/>
    <p:sldId id="323" r:id="rId30"/>
    <p:sldId id="324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4" r:id="rId50"/>
    <p:sldId id="305" r:id="rId51"/>
    <p:sldId id="306" r:id="rId52"/>
    <p:sldId id="307" r:id="rId53"/>
    <p:sldId id="308" r:id="rId54"/>
    <p:sldId id="301" r:id="rId55"/>
    <p:sldId id="302" r:id="rId56"/>
    <p:sldId id="303" r:id="rId57"/>
    <p:sldId id="309" r:id="rId58"/>
    <p:sldId id="310" r:id="rId59"/>
    <p:sldId id="314" r:id="rId60"/>
    <p:sldId id="315" r:id="rId61"/>
    <p:sldId id="316" r:id="rId62"/>
    <p:sldId id="317" r:id="rId63"/>
    <p:sldId id="311" r:id="rId64"/>
    <p:sldId id="312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25"/>
    <p:restoredTop sz="94674"/>
  </p:normalViewPr>
  <p:slideViewPr>
    <p:cSldViewPr snapToGrid="0" snapToObjects="1">
      <p:cViewPr>
        <p:scale>
          <a:sx n="82" d="100"/>
          <a:sy n="82" d="100"/>
        </p:scale>
        <p:origin x="800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4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8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4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3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5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27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4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1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4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28BE-53B7-CD40-9E0D-98279665ADCE}" type="datetimeFigureOut">
              <a:rPr lang="en-US" smtClean="0"/>
              <a:t>3/3/18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C49A5-D793-6749-86FD-49FEDF965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Relationship Id="rId3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Relationship Id="rId3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9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8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8" y="1559450"/>
            <a:ext cx="822960" cy="822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8" y="2478654"/>
            <a:ext cx="822960" cy="82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8" y="3397858"/>
            <a:ext cx="822960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8" y="4317062"/>
            <a:ext cx="822960" cy="822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8" y="5236266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21732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91667E-6 3.7037E-6 L 0.21732 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91667E-6 4.44444E-6 L 0.21693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21797 -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91667E-6 -1.11111E-6 L 0.22123 -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32 1.48148E-6 L 0.45716 -0.0013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21732 3.7037E-6 L 0.45703 0.000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21654 0.00024 L 0.45703 0.00024 " pathEditMode="relative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84 -0.00046 L 0.45703 0.00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2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62 0.00046 L 0.45664 0.00046 " pathEditMode="relative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31" y="1551701"/>
            <a:ext cx="822960" cy="822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31" y="2486403"/>
            <a:ext cx="822960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31" y="3397858"/>
            <a:ext cx="822960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31" y="4317062"/>
            <a:ext cx="822960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82" y="5236266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07162 -1.11111E-6 C 0.09493 -1.11111E-6 0.13933 0.01852 0.13998 0.11505 C 0.14128 0.16528 0.13933 0.34699 0.13933 0.44028 C 0.13972 0.4838 0.14649 0.53449 0.19154 0.53611 C 0.22579 0.53611 0.26003 0.5331 0.29428 0.53333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2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79167E-6 -0.00069 C 0.0254 -0.00092 0.05092 0.00209 0.07644 0.00162 C 0.09844 0.00162 0.1211 0.00949 0.13204 -0.00856 C 0.14232 -0.02662 0.1392 -0.0287 0.13985 -0.07245 C 0.14024 -0.11319 0.14454 -0.12847 0.17058 -0.13055 C 0.19701 -0.13264 0.27292 -0.13032 0.29493 -0.13101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-6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9.79167E-6 5.18519E-6 L 0.05456 5.18519E-6 L 0.24922 5.18519E-6 " pathEditMode="relative" ptsTypes="AAA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79167E-6 -0.00023 C 0.03777 0.00023 0.03112 0.00093 0.0517 0.00093 C 0.075 0.0007 0.11954 0.01968 0.11967 -0.04884 C 0.11954 -0.08518 0.12097 -0.13449 0.12097 -0.18264 C 0.12084 -0.23148 0.1198 -0.27523 0.12084 -0.33426 C 0.12045 -0.38518 0.1306 -0.38426 0.14219 -0.39444 L 0.21615 -0.39676 " pathEditMode="relative" rAng="0" ptsTypes="AAAAAAA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-196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185 L 0.21498 -0.00185 " pathEditMode="relative" ptsTypes="AA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6" y="1728912"/>
            <a:ext cx="822960" cy="822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6" y="2602437"/>
            <a:ext cx="822960" cy="82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6" y="3475962"/>
            <a:ext cx="822960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6" y="4349487"/>
            <a:ext cx="822960" cy="822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6" y="5247590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37 L 0.69961 0.0037 " pathEditMode="relative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0.00046 L 0.6974 -0.00046 " pathEditMode="relative" ptsTypes="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81 L 0.21367 -0.0081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209 L 0.21589 0.00209 " pathEditMode="relative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0.00185 L 0.45065 0.00185 " pathEditMode="relative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97" y="4838149"/>
            <a:ext cx="365760" cy="365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77" y="4827998"/>
            <a:ext cx="365760" cy="36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91" y="5203909"/>
            <a:ext cx="365760" cy="36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37" y="5203909"/>
            <a:ext cx="365760" cy="36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83" y="5203909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93 C 0.01537 -0.00209 0.06042 0.00463 0.07813 -0.00602 C 0.09453 -0.01366 0.09518 -0.04908 0.10156 -0.06528 C 0.10781 -0.09098 0.11081 -0.10996 0.11953 -0.12616 C 0.13021 -0.15486 0.14154 -0.15 0.16263 -0.15602 C 0.18333 -0.16158 0.18451 -0.15648 0.20378 -0.15741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7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58333E-6 -3.7037E-7 C 0.01342 0.00116 0.02266 0.00208 0.04011 -0.0088 C 0.0504 -0.0213 0.05 -0.05648 0.06198 -0.07593 C 0.07318 -0.10486 0.08373 -0.09954 0.10495 -0.10579 C 0.12566 -0.11157 0.17201 -0.10741 0.18737 -0.11088 C 0.20274 -0.11412 0.21524 -0.15787 0.22331 -0.18125 C 0.23086 -0.20162 0.23555 -0.22708 0.24375 -0.24167 C 0.25625 -0.26782 0.27136 -0.26181 0.29102 -0.26273 C 0.31537 -0.26528 0.3448 -0.25486 0.36146 -0.26551 C 0.37813 -0.27616 0.38269 -0.30231 0.38959 -0.32731 C 0.40118 -0.36088 0.40886 -0.38426 0.42422 -0.39977 C 0.43933 -0.41435 0.46003 -0.41574 0.47917 -0.41574 C 0.49675 -0.41806 0.51381 -0.41157 0.52787 -0.42083 C 0.5405 -0.4294 0.54948 -0.43056 0.55573 -0.45139 C 0.56576 -0.48102 0.57136 -0.51898 0.58412 -0.54028 C 0.59662 -0.55787 0.61485 -0.5662 0.63021 -0.5662 C 0.64883 -0.56597 0.63985 -0.56574 0.65847 -0.56551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17" y="-282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C 0.01316 0.00115 0.06081 0.00671 0.07774 -0.00417 C 0.08816 -0.01644 0.08803 -0.05625 0.09961 -0.0757 C 0.1112 -0.1044 0.12162 -0.09931 0.14284 -0.10556 C 0.16355 -0.11135 0.21003 -0.10718 0.22527 -0.11065 C 0.24076 -0.11389 0.25326 -0.15741 0.26146 -0.18102 C 0.26876 -0.20139 0.27331 -0.22686 0.28165 -0.24121 C 0.29389 -0.2676 0.30925 -0.26158 0.32917 -0.2625 C 0.35326 -0.26505 0.38295 -0.25487 0.39935 -0.26551 C 0.41589 -0.27639 0.42032 -0.30209 0.42748 -0.32686 C 0.43907 -0.36065 0.44688 -0.38403 0.46237 -0.39931 C 0.47722 -0.41436 0.49792 -0.41528 0.51719 -0.41528 C 0.53464 -0.41783 0.55196 -0.41112 0.56563 -0.42037 C 0.57839 -0.4294 0.58751 -0.4301 0.59336 -0.45116 C 0.60365 -0.48033 0.60951 -0.51852 0.62227 -0.53982 C 0.63464 -0.55764 0.65274 -0.56551 0.66823 -0.56551 C 0.68685 -0.56551 0.72487 -0.56459 0.74349 -0.56459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74" y="-281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C 0.01693 -0.0074 0.02148 -0.05092 0.02747 -0.06736 C 0.03372 -0.09236 0.03685 -0.1118 0.04596 -0.12824 C 0.05612 -0.1574 0.06745 -0.15208 0.08828 -0.15856 C 0.10898 -0.16412 0.15534 -0.15949 0.17044 -0.16296 C 0.18594 -0.1669 0.19857 -0.21065 0.20703 -0.23379 C 0.21393 -0.25393 0.21849 -0.27916 0.22747 -0.29467 C 0.23958 -0.32083 0.25469 -0.31504 0.27474 -0.31574 C 0.29909 -0.31805 0.2862 -0.31435 0.30664 -0.31597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15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3.33333E-6 C 0.01354 -0.0007 0.02852 0.00694 0.03946 -0.00371 C 0.05625 -0.01088 0.05677 -0.04676 0.06328 -0.0632 C 0.0694 -0.0882 0.07253 -0.10764 0.08138 -0.12408 C 0.09232 -0.15324 0.103 -0.14792 0.12383 -0.1544 C 0.14466 -0.15996 0.19115 -0.15533 0.20638 -0.1588 C 0.22136 -0.16273 0.23425 -0.20648 0.24271 -0.22963 C 0.24961 -0.25 0.25417 -0.275 0.26302 -0.29051 C 0.275 -0.3169 0.29024 -0.31065 0.31003 -0.31181 C 0.33464 -0.31366 0.3638 -0.30348 0.38086 -0.31412 C 0.39714 -0.32431 0.4017 -0.35116 0.4086 -0.37593 C 0.42032 -0.40973 0.42904 -0.44005 0.44453 -0.45417 C 0.45964 -0.46945 0.49948 -0.46806 0.51914 -0.46806 " pathEditMode="relative" rAng="0" ptsTypes="AAAAAAAAAAAAA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-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5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5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2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3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4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1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5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0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0</Words>
  <Application>Microsoft Macintosh PowerPoint</Application>
  <PresentationFormat>Widescreen</PresentationFormat>
  <Paragraphs>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Godbee Robson</dc:creator>
  <cp:lastModifiedBy>Taylor Godbee Robson</cp:lastModifiedBy>
  <cp:revision>22</cp:revision>
  <dcterms:created xsi:type="dcterms:W3CDTF">2018-03-03T00:25:43Z</dcterms:created>
  <dcterms:modified xsi:type="dcterms:W3CDTF">2018-03-04T04:03:10Z</dcterms:modified>
</cp:coreProperties>
</file>