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62" r:id="rId3"/>
    <p:sldId id="363" r:id="rId4"/>
    <p:sldId id="364" r:id="rId5"/>
    <p:sldId id="365" r:id="rId6"/>
    <p:sldId id="390" r:id="rId7"/>
    <p:sldId id="381" r:id="rId8"/>
    <p:sldId id="377" r:id="rId9"/>
    <p:sldId id="391" r:id="rId10"/>
    <p:sldId id="389" r:id="rId11"/>
    <p:sldId id="382" r:id="rId12"/>
    <p:sldId id="383" r:id="rId13"/>
    <p:sldId id="386" r:id="rId14"/>
    <p:sldId id="387" r:id="rId15"/>
    <p:sldId id="392" r:id="rId16"/>
    <p:sldId id="388" r:id="rId17"/>
    <p:sldId id="373" r:id="rId18"/>
    <p:sldId id="374" r:id="rId1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60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BDA63AB-9874-49AB-9100-CD68A6C4687F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37D0E4-30FB-4F6E-8561-C30B6824B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26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F99EEC0-0775-4E40-AF2D-41A83503B614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3D842BD-D4AF-495F-A870-E491DE5C5E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26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842BD-D4AF-495F-A870-E491DE5C5E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</a:t>
            </a: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67862"/>
            <a:ext cx="8229600" cy="57583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78372"/>
            <a:ext cx="8229600" cy="57477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9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533400" y="5819775"/>
            <a:ext cx="8077200" cy="812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Georgia"/>
                <a:cs typeface="Georgia"/>
              </a:rPr>
              <a:t>Department of Electrical Engineering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Georgia"/>
                <a:cs typeface="Georgia"/>
              </a:rPr>
              <a:t>Georgia Southern University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85800" y="5181600"/>
            <a:ext cx="7772400" cy="652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Isaac </a:t>
            </a:r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Cushman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Advisor: Dr. Rami Haddad</a:t>
            </a:r>
            <a:endParaRPr lang="en-US" sz="28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7296" y="4036329"/>
            <a:ext cx="9115131" cy="1108880"/>
          </a:xfrm>
        </p:spPr>
        <p:txBody>
          <a:bodyPr>
            <a:normAutofit/>
          </a:bodyPr>
          <a:lstStyle/>
          <a:p>
            <a:r>
              <a:rPr lang="en-US" sz="2800" dirty="0"/>
              <a:t>Countering Attackers In Software Defined Radio Networks </a:t>
            </a:r>
            <a:r>
              <a:rPr lang="en-US" sz="2800" dirty="0" smtClean="0"/>
              <a:t>using Moving </a:t>
            </a:r>
            <a:r>
              <a:rPr lang="en-US" sz="2800" dirty="0"/>
              <a:t>Target Defense</a:t>
            </a:r>
          </a:p>
        </p:txBody>
      </p:sp>
      <p:pic>
        <p:nvPicPr>
          <p:cNvPr id="2" name="Picture 2" descr="C:\Users\rhaddad\Google Drive\Rami Documents\Flash Backup_August\32G Flash Drive\ONSmart Lab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939" y="362607"/>
            <a:ext cx="2238233" cy="154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88487" y="1708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Optical Networks &amp; Smart Grid Lab.</a:t>
            </a:r>
            <a:endParaRPr lang="en-US" sz="2800" u="sng" dirty="0">
              <a:latin typeface="Microsoft Uighur" panose="02000000000000000000" pitchFamily="2" charset="-78"/>
              <a:cs typeface="Microsoft Uighur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547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Determine probability of successful eavesdrop attack at varying switching time intervals.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1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90" y="626444"/>
            <a:ext cx="5609968" cy="17826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321" y="2876158"/>
            <a:ext cx="3343009" cy="164238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747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72" y="1333608"/>
            <a:ext cx="7711569" cy="353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5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62427"/>
          <a:stretch/>
        </p:blipFill>
        <p:spPr>
          <a:xfrm>
            <a:off x="370702" y="2134236"/>
            <a:ext cx="8435716" cy="73775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Experimental Design Setup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1x1 Model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8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875" y="124132"/>
            <a:ext cx="6021859" cy="599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4x1 Model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64616"/>
          <a:stretch/>
        </p:blipFill>
        <p:spPr>
          <a:xfrm>
            <a:off x="370702" y="1184857"/>
            <a:ext cx="8435716" cy="69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95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590" y="226358"/>
            <a:ext cx="6187976" cy="61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7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5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effects of a minimal switching time result in lost packets for users.</a:t>
            </a:r>
          </a:p>
          <a:p>
            <a:endParaRPr lang="en-US" dirty="0"/>
          </a:p>
          <a:p>
            <a:r>
              <a:rPr lang="en-US" dirty="0" smtClean="0"/>
              <a:t>The probably of sniffed packet when split among four transmitters set at 40 second interval decreases from 14-11% (Max and Min)</a:t>
            </a:r>
          </a:p>
          <a:p>
            <a:endParaRPr lang="en-US" dirty="0"/>
          </a:p>
          <a:p>
            <a:r>
              <a:rPr lang="en-US" dirty="0" smtClean="0"/>
              <a:t>Further experimentation needed to asses burst packet loss.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1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Thank You </a:t>
            </a:r>
            <a:r>
              <a:rPr lang="en-US" sz="5400" dirty="0"/>
              <a:t>F</a:t>
            </a:r>
            <a:r>
              <a:rPr lang="en-US" sz="5400" dirty="0" smtClean="0"/>
              <a:t>or Your time!</a:t>
            </a:r>
          </a:p>
          <a:p>
            <a:pPr marL="0" indent="0" algn="ctr">
              <a:buNone/>
            </a:pPr>
            <a:endParaRPr lang="en-US" sz="5400" dirty="0"/>
          </a:p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656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107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>
                <a:cs typeface="Calibri" pitchFamily="34" charset="0"/>
              </a:rPr>
              <a:t>Outline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196" y="1653702"/>
            <a:ext cx="84338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>
                <a:solidFill>
                  <a:prstClr val="black"/>
                </a:solidFill>
                <a:cs typeface="Calibri" panose="020F0502020204030204" pitchFamily="34" charset="0"/>
              </a:rPr>
              <a:t>Purpose &amp; Motivation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>
                <a:solidFill>
                  <a:prstClr val="black"/>
                </a:solidFill>
                <a:cs typeface="Calibri" panose="020F0502020204030204" pitchFamily="34" charset="0"/>
              </a:rPr>
              <a:t>Problem Statement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 smtClean="0">
                <a:solidFill>
                  <a:prstClr val="black"/>
                </a:solidFill>
                <a:cs typeface="Calibri" panose="020F0502020204030204" pitchFamily="34" charset="0"/>
              </a:rPr>
              <a:t>Background</a:t>
            </a:r>
            <a:endParaRPr lang="en-US" altLang="en-US" sz="32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 smtClean="0">
                <a:solidFill>
                  <a:prstClr val="black"/>
                </a:solidFill>
                <a:cs typeface="Calibri" panose="020F0502020204030204" pitchFamily="34" charset="0"/>
              </a:rPr>
              <a:t>Results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 smtClean="0">
                <a:solidFill>
                  <a:prstClr val="black"/>
                </a:solidFill>
                <a:cs typeface="Calibri" panose="020F0502020204030204" pitchFamily="34" charset="0"/>
              </a:rPr>
              <a:t>Conclusion</a:t>
            </a:r>
            <a:endParaRPr lang="en-US" altLang="en-US" sz="320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altLang="en-US" sz="3200" dirty="0">
                <a:solidFill>
                  <a:prstClr val="black"/>
                </a:solidFill>
                <a:cs typeface="Calibri" panose="020F0502020204030204" pitchFamily="34" charset="0"/>
              </a:rPr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5610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Purpose &amp; </a:t>
            </a:r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>
              <a:spcBef>
                <a:spcPts val="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Wireless communication is quickly becoming the primary source of data transmission.</a:t>
            </a:r>
          </a:p>
          <a:p>
            <a:pPr marL="571500">
              <a:spcBef>
                <a:spcPts val="0"/>
              </a:spcBef>
            </a:pPr>
            <a:endParaRPr lang="en-US" sz="2800" dirty="0">
              <a:solidFill>
                <a:prstClr val="black"/>
              </a:solidFill>
            </a:endParaRPr>
          </a:p>
          <a:p>
            <a:pPr marL="571500">
              <a:spcBef>
                <a:spcPts val="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Network providers are in charge of maintaining very sensitive data stored by their customers.</a:t>
            </a:r>
          </a:p>
          <a:p>
            <a:pPr marL="571500">
              <a:spcBef>
                <a:spcPts val="0"/>
              </a:spcBef>
            </a:pPr>
            <a:endParaRPr lang="en-US" sz="2800" dirty="0">
              <a:solidFill>
                <a:prstClr val="black"/>
              </a:solidFill>
            </a:endParaRPr>
          </a:p>
          <a:p>
            <a:pPr marL="571500">
              <a:spcBef>
                <a:spcPts val="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Reality: There is no perfectly secure network system!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6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Problem </a:t>
            </a:r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Transmission of sensitive data is primarily in danger of being taken from eavesdropping attacks. </a:t>
            </a:r>
          </a:p>
          <a:p>
            <a:endParaRPr lang="en-US" sz="2800" dirty="0"/>
          </a:p>
          <a:p>
            <a:r>
              <a:rPr lang="en-US" sz="2800" dirty="0" smtClean="0"/>
              <a:t>If it is possible to split the data into multiple pieces and scramble the transmission, then an attacker may only obtain a small fragment and/or not be able to piece it back together.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07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Components:</a:t>
            </a:r>
          </a:p>
          <a:p>
            <a:pPr lvl="1"/>
            <a:r>
              <a:rPr lang="en-US" dirty="0" smtClean="0"/>
              <a:t>Moving Target Defense</a:t>
            </a:r>
          </a:p>
          <a:p>
            <a:pPr lvl="1"/>
            <a:r>
              <a:rPr lang="en-US" dirty="0" smtClean="0"/>
              <a:t>Software Defined Networks</a:t>
            </a:r>
          </a:p>
          <a:p>
            <a:pPr lvl="1"/>
            <a:r>
              <a:rPr lang="en-US" dirty="0" smtClean="0"/>
              <a:t>Cloud Database Connectivity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Target Defense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MTD is the process of making the attack surface more complex, increasing difficulty for the attacker.</a:t>
            </a:r>
          </a:p>
          <a:p>
            <a:endParaRPr lang="en-US" dirty="0"/>
          </a:p>
          <a:p>
            <a:r>
              <a:rPr lang="en-US" dirty="0" smtClean="0"/>
              <a:t>Primary strategies:</a:t>
            </a:r>
          </a:p>
          <a:p>
            <a:pPr lvl="1"/>
            <a:r>
              <a:rPr lang="en-US" dirty="0" smtClean="0"/>
              <a:t>IP address Hopping</a:t>
            </a:r>
          </a:p>
          <a:p>
            <a:pPr lvl="1"/>
            <a:r>
              <a:rPr lang="en-US" dirty="0" smtClean="0"/>
              <a:t>Port Hopping</a:t>
            </a:r>
          </a:p>
          <a:p>
            <a:pPr lvl="1"/>
            <a:r>
              <a:rPr lang="en-US" dirty="0" smtClean="0"/>
              <a:t>Frequency Hopping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082" y="358758"/>
            <a:ext cx="6907427" cy="48068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037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Defined Networks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Composed of programmable radios to transmit and receive data.</a:t>
            </a:r>
          </a:p>
          <a:p>
            <a:endParaRPr lang="en-US" dirty="0"/>
          </a:p>
          <a:p>
            <a:r>
              <a:rPr lang="en-US" dirty="0" smtClean="0"/>
              <a:t>Operate on multiple frequencies within a specific band.</a:t>
            </a:r>
          </a:p>
          <a:p>
            <a:endParaRPr lang="en-US" dirty="0"/>
          </a:p>
          <a:p>
            <a:r>
              <a:rPr lang="en-US" dirty="0" smtClean="0"/>
              <a:t>Use cloud based synchronization to hop from one frequency to another.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0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372" y="373280"/>
            <a:ext cx="5879685" cy="498584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417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1" id="{4F5DE1DA-F369-448F-9A35-98DEB870332E}" vid="{1E4B2513-4847-40A8-918A-384AE2BE4A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Georgia Southern University PowerPoint Template (1)</Template>
  <TotalTime>2056</TotalTime>
  <Words>294</Words>
  <Application>Microsoft Office PowerPoint</Application>
  <PresentationFormat>On-screen Show (4:3)</PresentationFormat>
  <Paragraphs>58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Countering Attackers In Software Defined Radio Networks using Moving Target Defense</vt:lpstr>
      <vt:lpstr>Outline</vt:lpstr>
      <vt:lpstr>Purpose &amp; Motivation</vt:lpstr>
      <vt:lpstr>Problem Statement</vt:lpstr>
      <vt:lpstr>Background</vt:lpstr>
      <vt:lpstr>Moving Target Defense</vt:lpstr>
      <vt:lpstr>PowerPoint Presentation</vt:lpstr>
      <vt:lpstr>Software Defined Networks</vt:lpstr>
      <vt:lpstr>PowerPoint Presentation</vt:lpstr>
      <vt:lpstr>Results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Georgia Southern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Sustainability: Energy Harvesting Using a Wind Turbine</dc:title>
  <dc:creator>Jordan Hill Rice</dc:creator>
  <cp:lastModifiedBy>Isaac J Cushman</cp:lastModifiedBy>
  <cp:revision>112</cp:revision>
  <cp:lastPrinted>2015-12-02T18:10:25Z</cp:lastPrinted>
  <dcterms:created xsi:type="dcterms:W3CDTF">2015-12-02T17:54:49Z</dcterms:created>
  <dcterms:modified xsi:type="dcterms:W3CDTF">2017-04-13T22:39:08Z</dcterms:modified>
  <cp:version>1.0</cp:version>
</cp:coreProperties>
</file>