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4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5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40" r:id="rId1"/>
  </p:sldMasterIdLst>
  <p:notesMasterIdLst>
    <p:notesMasterId r:id="rId24"/>
  </p:notesMasterIdLst>
  <p:sldIdLst>
    <p:sldId id="256" r:id="rId2"/>
    <p:sldId id="281" r:id="rId3"/>
    <p:sldId id="257" r:id="rId4"/>
    <p:sldId id="258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87" r:id="rId17"/>
    <p:sldId id="273" r:id="rId18"/>
    <p:sldId id="274" r:id="rId19"/>
    <p:sldId id="279" r:id="rId20"/>
    <p:sldId id="280" r:id="rId21"/>
    <p:sldId id="260" r:id="rId22"/>
    <p:sldId id="285" r:id="rId2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86712" autoAdjust="0"/>
  </p:normalViewPr>
  <p:slideViewPr>
    <p:cSldViewPr snapToGrid="0">
      <p:cViewPr varScale="1">
        <p:scale>
          <a:sx n="123" d="100"/>
          <a:sy n="123" d="100"/>
        </p:scale>
        <p:origin x="114" y="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C:\MyFiles\GSU%20Collaboration\Megan%20Thesis\Thesis%20Tables%20and%20Figures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file:///C:\MyFiles\GSU%20Collaboration\Megan%20Thesis\Thesis%20Tables%20and%20Figures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oleObject" Target="file:///C:\MyFiles\GSU%20Collaboration\Megan%20Thesis\Data\FFT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2400"/>
              <a:t>GWalk:</a:t>
            </a:r>
            <a:r>
              <a:rPr lang="en-US" sz="2400" baseline="0"/>
              <a:t> Eyes Open</a:t>
            </a:r>
            <a:endParaRPr lang="en-US" sz="2400"/>
          </a:p>
        </c:rich>
      </c:tx>
      <c:overlay val="0"/>
      <c:spPr>
        <a:noFill/>
        <a:ln>
          <a:noFill/>
        </a:ln>
        <a:effectLst/>
      </c:spPr>
    </c:title>
    <c:autoTitleDeleted val="0"/>
    <c:plotArea>
      <c:layout/>
      <c:barChart>
        <c:barDir val="col"/>
        <c:grouping val="clustered"/>
        <c:varyColors val="0"/>
        <c:ser>
          <c:idx val="1"/>
          <c:order val="0"/>
          <c:tx>
            <c:v>ExcAP</c:v>
          </c:tx>
          <c:spPr>
            <a:solidFill>
              <a:schemeClr val="accent1">
                <a:lumMod val="50000"/>
              </a:schemeClr>
            </a:solidFill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1600">
                    <a:solidFill>
                      <a:schemeClr val="tx1">
                        <a:lumMod val="65000"/>
                        <a:lumOff val="35000"/>
                      </a:schemeClr>
                    </a:solidFill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</c:ext>
            </c:extLst>
          </c:dLbls>
          <c:errBars>
            <c:errBarType val="both"/>
            <c:errValType val="stdDev"/>
            <c:noEndCap val="0"/>
            <c:val val="1"/>
          </c:errBars>
          <c:val>
            <c:numRef>
              <c:f>'Sig over time'!$A$4:$A$5</c:f>
              <c:numCache>
                <c:formatCode>General</c:formatCode>
                <c:ptCount val="2"/>
                <c:pt idx="0">
                  <c:v>2.3E-3</c:v>
                </c:pt>
                <c:pt idx="1">
                  <c:v>2.3999999999999998E-3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F04B-4E12-B7AD-C9CE26388C61}"/>
            </c:ext>
          </c:extLst>
        </c:ser>
        <c:ser>
          <c:idx val="2"/>
          <c:order val="1"/>
          <c:tx>
            <c:v>ExcML</c:v>
          </c:tx>
          <c:spPr>
            <a:solidFill>
              <a:schemeClr val="accent6">
                <a:lumMod val="5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1600">
                    <a:solidFill>
                      <a:schemeClr val="tx1">
                        <a:lumMod val="65000"/>
                        <a:lumOff val="35000"/>
                      </a:schemeClr>
                    </a:solidFill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</c:ext>
            </c:extLst>
          </c:dLbls>
          <c:errBars>
            <c:errBarType val="both"/>
            <c:errValType val="stdDev"/>
            <c:noEndCap val="0"/>
            <c:val val="1"/>
          </c:errBars>
          <c:val>
            <c:numRef>
              <c:f>'Sig over time'!$A$7:$A$8</c:f>
              <c:numCache>
                <c:formatCode>General</c:formatCode>
                <c:ptCount val="2"/>
                <c:pt idx="0">
                  <c:v>1.9E-3</c:v>
                </c:pt>
                <c:pt idx="1">
                  <c:v>1.9E-3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F04B-4E12-B7AD-C9CE26388C61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89707208"/>
        <c:axId val="389706816"/>
      </c:barChart>
      <c:catAx>
        <c:axId val="389707208"/>
        <c:scaling>
          <c:orientation val="minMax"/>
        </c:scaling>
        <c:delete val="0"/>
        <c:axPos val="b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9706816"/>
        <c:crosses val="autoZero"/>
        <c:auto val="1"/>
        <c:lblAlgn val="ctr"/>
        <c:lblOffset val="100"/>
        <c:noMultiLvlLbl val="0"/>
      </c:catAx>
      <c:valAx>
        <c:axId val="38970681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9707208"/>
        <c:crosses val="autoZero"/>
        <c:crossBetween val="between"/>
      </c:valAx>
    </c:plotArea>
    <c:legend>
      <c:legendPos val="r"/>
      <c:overlay val="0"/>
      <c:txPr>
        <a:bodyPr/>
        <a:lstStyle/>
        <a:p>
          <a:pPr>
            <a:defRPr sz="1600">
              <a:solidFill>
                <a:schemeClr val="tx1">
                  <a:lumMod val="65000"/>
                  <a:lumOff val="35000"/>
                </a:schemeClr>
              </a:solidFill>
            </a:defRPr>
          </a:pPr>
          <a:endParaRPr lang="en-US"/>
        </a:p>
      </c:txPr>
    </c:legend>
    <c:plotVisOnly val="1"/>
    <c:dispBlanksAs val="gap"/>
    <c:showDLblsOverMax val="0"/>
  </c:chart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2400" dirty="0" err="1"/>
              <a:t>GWalk</a:t>
            </a:r>
            <a:r>
              <a:rPr lang="en-US" sz="2400" dirty="0"/>
              <a:t>:</a:t>
            </a:r>
            <a:r>
              <a:rPr lang="en-US" sz="2400" baseline="0" dirty="0"/>
              <a:t> Eyes Closed</a:t>
            </a:r>
          </a:p>
        </c:rich>
      </c:tx>
      <c:overlay val="0"/>
      <c:spPr>
        <a:noFill/>
        <a:ln>
          <a:noFill/>
        </a:ln>
        <a:effectLst/>
      </c:spPr>
    </c:title>
    <c:autoTitleDeleted val="0"/>
    <c:plotArea>
      <c:layout/>
      <c:barChart>
        <c:barDir val="col"/>
        <c:grouping val="clustered"/>
        <c:varyColors val="0"/>
        <c:ser>
          <c:idx val="1"/>
          <c:order val="0"/>
          <c:tx>
            <c:v>ExcML</c:v>
          </c:tx>
          <c:spPr>
            <a:solidFill>
              <a:schemeClr val="accent1">
                <a:lumMod val="50000"/>
              </a:schemeClr>
            </a:solidFill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1600">
                    <a:solidFill>
                      <a:schemeClr val="tx1">
                        <a:lumMod val="65000"/>
                        <a:lumOff val="35000"/>
                      </a:schemeClr>
                    </a:solidFill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</c:ext>
            </c:extLst>
          </c:dLbls>
          <c:errBars>
            <c:errBarType val="both"/>
            <c:errValType val="stdDev"/>
            <c:noEndCap val="0"/>
            <c:val val="1"/>
          </c:errBars>
          <c:val>
            <c:numRef>
              <c:f>'Sig over time'!$D$4:$D$5</c:f>
              <c:numCache>
                <c:formatCode>General</c:formatCode>
                <c:ptCount val="2"/>
                <c:pt idx="0">
                  <c:v>2.7000000000000001E-3</c:v>
                </c:pt>
                <c:pt idx="1">
                  <c:v>2.7000000000000001E-3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EBE5-4D53-A594-E2C25827DEEF}"/>
            </c:ext>
          </c:extLst>
        </c:ser>
        <c:ser>
          <c:idx val="2"/>
          <c:order val="1"/>
          <c:tx>
            <c:v>ExcAP</c:v>
          </c:tx>
          <c:spPr>
            <a:solidFill>
              <a:schemeClr val="accent6">
                <a:lumMod val="5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1600">
                    <a:solidFill>
                      <a:schemeClr val="tx1">
                        <a:lumMod val="65000"/>
                        <a:lumOff val="35000"/>
                      </a:schemeClr>
                    </a:solidFill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</c:ext>
            </c:extLst>
          </c:dLbls>
          <c:errBars>
            <c:errBarType val="both"/>
            <c:errValType val="stdDev"/>
            <c:noEndCap val="0"/>
            <c:val val="1"/>
          </c:errBars>
          <c:val>
            <c:numRef>
              <c:f>'Sig over time'!$D$7:$D$8</c:f>
              <c:numCache>
                <c:formatCode>General</c:formatCode>
                <c:ptCount val="2"/>
                <c:pt idx="0">
                  <c:v>2E-3</c:v>
                </c:pt>
                <c:pt idx="1">
                  <c:v>2.0999999999999999E-3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EBE5-4D53-A594-E2C25827DEEF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89707992"/>
        <c:axId val="389708384"/>
      </c:barChart>
      <c:catAx>
        <c:axId val="389707992"/>
        <c:scaling>
          <c:orientation val="minMax"/>
        </c:scaling>
        <c:delete val="0"/>
        <c:axPos val="b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9708384"/>
        <c:crosses val="autoZero"/>
        <c:auto val="1"/>
        <c:lblAlgn val="ctr"/>
        <c:lblOffset val="100"/>
        <c:noMultiLvlLbl val="0"/>
      </c:catAx>
      <c:valAx>
        <c:axId val="3897083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9707992"/>
        <c:crosses val="autoZero"/>
        <c:crossBetween val="between"/>
      </c:valAx>
    </c:plotArea>
    <c:legend>
      <c:legendPos val="r"/>
      <c:overlay val="0"/>
      <c:txPr>
        <a:bodyPr/>
        <a:lstStyle/>
        <a:p>
          <a:pPr>
            <a:defRPr sz="1600">
              <a:solidFill>
                <a:schemeClr val="tx1">
                  <a:lumMod val="65000"/>
                  <a:lumOff val="35000"/>
                </a:schemeClr>
              </a:solidFill>
            </a:defRPr>
          </a:pPr>
          <a:endParaRPr lang="en-US"/>
        </a:p>
      </c:txPr>
    </c:legend>
    <c:plotVisOnly val="1"/>
    <c:dispBlanksAs val="gap"/>
    <c:showDLblsOverMax val="0"/>
  </c:chart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Exc</a:t>
            </a:r>
            <a:r>
              <a:rPr lang="en-US" baseline="-25000" dirty="0" err="1"/>
              <a:t>ML</a:t>
            </a:r>
            <a:r>
              <a:rPr lang="en-US" baseline="0" dirty="0"/>
              <a:t>: Eyes Open</a:t>
            </a:r>
            <a:endParaRPr lang="en-US" baseline="-250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spPr>
              <a:solidFill>
                <a:schemeClr val="accent1">
                  <a:lumMod val="75000"/>
                  <a:lumOff val="25000"/>
                </a:schemeClr>
              </a:solidFill>
              <a:ln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0E52-46F3-88BB-57F8981CE764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'Sig over time'!$A$2:$B$2</c:f>
              <c:strCache>
                <c:ptCount val="2"/>
                <c:pt idx="0">
                  <c:v>GW</c:v>
                </c:pt>
                <c:pt idx="1">
                  <c:v>FP</c:v>
                </c:pt>
              </c:strCache>
            </c:strRef>
          </c:cat>
          <c:val>
            <c:numRef>
              <c:f>'Sig over time'!$A$4:$B$4</c:f>
              <c:numCache>
                <c:formatCode>General</c:formatCode>
                <c:ptCount val="2"/>
                <c:pt idx="0">
                  <c:v>2.3E-3</c:v>
                </c:pt>
                <c:pt idx="1">
                  <c:v>0.24890000000000001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0E52-46F3-88BB-57F8981CE764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89709168"/>
        <c:axId val="389709560"/>
      </c:barChart>
      <c:catAx>
        <c:axId val="3897091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9709560"/>
        <c:crosses val="autoZero"/>
        <c:auto val="1"/>
        <c:lblAlgn val="ctr"/>
        <c:lblOffset val="100"/>
        <c:noMultiLvlLbl val="0"/>
      </c:catAx>
      <c:valAx>
        <c:axId val="389709560"/>
        <c:scaling>
          <c:orientation val="minMax"/>
          <c:max val="0.25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970916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err="1"/>
              <a:t>Exc</a:t>
            </a:r>
            <a:r>
              <a:rPr lang="en-US" baseline="-25000" dirty="0" err="1"/>
              <a:t>ML</a:t>
            </a:r>
            <a:r>
              <a:rPr lang="en-US" baseline="0" dirty="0"/>
              <a:t>: Eyes Closed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spPr>
              <a:solidFill>
                <a:schemeClr val="accent1">
                  <a:lumMod val="75000"/>
                  <a:lumOff val="25000"/>
                </a:schemeClr>
              </a:solidFill>
              <a:ln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6288-44BA-9957-F29A0498774C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'Sig over time'!$D$2:$E$2</c:f>
              <c:strCache>
                <c:ptCount val="2"/>
                <c:pt idx="0">
                  <c:v>GW</c:v>
                </c:pt>
                <c:pt idx="1">
                  <c:v>FP</c:v>
                </c:pt>
              </c:strCache>
            </c:strRef>
          </c:cat>
          <c:val>
            <c:numRef>
              <c:f>'Sig over time'!$D$4:$E$4</c:f>
              <c:numCache>
                <c:formatCode>General</c:formatCode>
                <c:ptCount val="2"/>
                <c:pt idx="0">
                  <c:v>2.7000000000000001E-3</c:v>
                </c:pt>
                <c:pt idx="1">
                  <c:v>0.379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6288-44BA-9957-F29A0498774C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89710344"/>
        <c:axId val="389710736"/>
      </c:barChart>
      <c:catAx>
        <c:axId val="38971034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9710736"/>
        <c:crosses val="autoZero"/>
        <c:auto val="1"/>
        <c:lblAlgn val="ctr"/>
        <c:lblOffset val="100"/>
        <c:noMultiLvlLbl val="0"/>
      </c:catAx>
      <c:valAx>
        <c:axId val="389710736"/>
        <c:scaling>
          <c:orientation val="minMax"/>
          <c:max val="0.4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971034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FFT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numRef>
              <c:f>AB00_2_GW_EC_1!$O$5:$O$1027</c:f>
              <c:numCache>
                <c:formatCode>General</c:formatCode>
                <c:ptCount val="1023"/>
                <c:pt idx="0">
                  <c:v>9.765625E-2</c:v>
                </c:pt>
                <c:pt idx="1">
                  <c:v>0.146484375</c:v>
                </c:pt>
                <c:pt idx="2">
                  <c:v>0.1953125</c:v>
                </c:pt>
                <c:pt idx="3">
                  <c:v>0.244140625</c:v>
                </c:pt>
                <c:pt idx="4">
                  <c:v>0.29296875</c:v>
                </c:pt>
                <c:pt idx="5">
                  <c:v>0.341796875</c:v>
                </c:pt>
                <c:pt idx="6">
                  <c:v>0.390625</c:v>
                </c:pt>
                <c:pt idx="7">
                  <c:v>0.439453125</c:v>
                </c:pt>
                <c:pt idx="8">
                  <c:v>0.48828125</c:v>
                </c:pt>
                <c:pt idx="9">
                  <c:v>0.537109375</c:v>
                </c:pt>
                <c:pt idx="10">
                  <c:v>0.5859375</c:v>
                </c:pt>
                <c:pt idx="11">
                  <c:v>0.634765625</c:v>
                </c:pt>
                <c:pt idx="12">
                  <c:v>0.68359375</c:v>
                </c:pt>
                <c:pt idx="13">
                  <c:v>0.732421875</c:v>
                </c:pt>
                <c:pt idx="14">
                  <c:v>0.78125</c:v>
                </c:pt>
                <c:pt idx="15">
                  <c:v>0.830078125</c:v>
                </c:pt>
                <c:pt idx="16">
                  <c:v>0.87890625</c:v>
                </c:pt>
                <c:pt idx="17">
                  <c:v>0.927734375</c:v>
                </c:pt>
                <c:pt idx="18">
                  <c:v>0.9765625</c:v>
                </c:pt>
                <c:pt idx="19">
                  <c:v>1.025390625</c:v>
                </c:pt>
                <c:pt idx="20">
                  <c:v>1.07421875</c:v>
                </c:pt>
                <c:pt idx="21">
                  <c:v>1.123046875</c:v>
                </c:pt>
                <c:pt idx="22">
                  <c:v>1.171875</c:v>
                </c:pt>
                <c:pt idx="23">
                  <c:v>1.220703125</c:v>
                </c:pt>
                <c:pt idx="24">
                  <c:v>1.26953125</c:v>
                </c:pt>
                <c:pt idx="25">
                  <c:v>1.318359375</c:v>
                </c:pt>
                <c:pt idx="26">
                  <c:v>1.3671875</c:v>
                </c:pt>
                <c:pt idx="27">
                  <c:v>1.416015625</c:v>
                </c:pt>
                <c:pt idx="28">
                  <c:v>1.46484375</c:v>
                </c:pt>
                <c:pt idx="29">
                  <c:v>1.513671875</c:v>
                </c:pt>
                <c:pt idx="30">
                  <c:v>1.5625</c:v>
                </c:pt>
                <c:pt idx="31">
                  <c:v>1.611328125</c:v>
                </c:pt>
                <c:pt idx="32">
                  <c:v>1.66015625</c:v>
                </c:pt>
                <c:pt idx="33">
                  <c:v>1.708984375</c:v>
                </c:pt>
                <c:pt idx="34">
                  <c:v>1.7578125</c:v>
                </c:pt>
                <c:pt idx="35">
                  <c:v>1.806640625</c:v>
                </c:pt>
                <c:pt idx="36">
                  <c:v>1.85546875</c:v>
                </c:pt>
                <c:pt idx="37">
                  <c:v>1.904296875</c:v>
                </c:pt>
                <c:pt idx="38">
                  <c:v>1.953125</c:v>
                </c:pt>
                <c:pt idx="39">
                  <c:v>2.001953125</c:v>
                </c:pt>
                <c:pt idx="40">
                  <c:v>2.05078125</c:v>
                </c:pt>
                <c:pt idx="41">
                  <c:v>2.099609375</c:v>
                </c:pt>
                <c:pt idx="42">
                  <c:v>2.1484375</c:v>
                </c:pt>
                <c:pt idx="43">
                  <c:v>2.197265625</c:v>
                </c:pt>
                <c:pt idx="44">
                  <c:v>2.24609375</c:v>
                </c:pt>
                <c:pt idx="45">
                  <c:v>2.294921875</c:v>
                </c:pt>
                <c:pt idx="46">
                  <c:v>2.34375</c:v>
                </c:pt>
                <c:pt idx="47">
                  <c:v>2.392578125</c:v>
                </c:pt>
                <c:pt idx="48">
                  <c:v>2.44140625</c:v>
                </c:pt>
                <c:pt idx="49">
                  <c:v>2.490234375</c:v>
                </c:pt>
                <c:pt idx="50">
                  <c:v>2.5390625</c:v>
                </c:pt>
                <c:pt idx="51">
                  <c:v>2.587890625</c:v>
                </c:pt>
                <c:pt idx="52">
                  <c:v>2.63671875</c:v>
                </c:pt>
                <c:pt idx="53">
                  <c:v>2.685546875</c:v>
                </c:pt>
                <c:pt idx="54">
                  <c:v>2.734375</c:v>
                </c:pt>
                <c:pt idx="55">
                  <c:v>2.783203125</c:v>
                </c:pt>
                <c:pt idx="56">
                  <c:v>2.83203125</c:v>
                </c:pt>
                <c:pt idx="57">
                  <c:v>2.880859375</c:v>
                </c:pt>
                <c:pt idx="58">
                  <c:v>2.9296875</c:v>
                </c:pt>
                <c:pt idx="59">
                  <c:v>2.978515625</c:v>
                </c:pt>
                <c:pt idx="60">
                  <c:v>3.02734375</c:v>
                </c:pt>
                <c:pt idx="61">
                  <c:v>3.076171875</c:v>
                </c:pt>
                <c:pt idx="62">
                  <c:v>3.125</c:v>
                </c:pt>
                <c:pt idx="63">
                  <c:v>3.173828125</c:v>
                </c:pt>
                <c:pt idx="64">
                  <c:v>3.22265625</c:v>
                </c:pt>
                <c:pt idx="65">
                  <c:v>3.271484375</c:v>
                </c:pt>
                <c:pt idx="66">
                  <c:v>3.3203125</c:v>
                </c:pt>
                <c:pt idx="67">
                  <c:v>3.369140625</c:v>
                </c:pt>
                <c:pt idx="68">
                  <c:v>3.41796875</c:v>
                </c:pt>
                <c:pt idx="69">
                  <c:v>3.466796875</c:v>
                </c:pt>
                <c:pt idx="70">
                  <c:v>3.515625</c:v>
                </c:pt>
                <c:pt idx="71">
                  <c:v>3.564453125</c:v>
                </c:pt>
                <c:pt idx="72">
                  <c:v>3.61328125</c:v>
                </c:pt>
                <c:pt idx="73">
                  <c:v>3.662109375</c:v>
                </c:pt>
                <c:pt idx="74">
                  <c:v>3.7109375</c:v>
                </c:pt>
                <c:pt idx="75">
                  <c:v>3.759765625</c:v>
                </c:pt>
                <c:pt idx="76">
                  <c:v>3.80859375</c:v>
                </c:pt>
                <c:pt idx="77">
                  <c:v>3.857421875</c:v>
                </c:pt>
                <c:pt idx="78">
                  <c:v>3.90625</c:v>
                </c:pt>
                <c:pt idx="79">
                  <c:v>3.955078125</c:v>
                </c:pt>
                <c:pt idx="80">
                  <c:v>4.00390625</c:v>
                </c:pt>
                <c:pt idx="81">
                  <c:v>4.052734375</c:v>
                </c:pt>
                <c:pt idx="82">
                  <c:v>4.1015625</c:v>
                </c:pt>
                <c:pt idx="83">
                  <c:v>4.150390625</c:v>
                </c:pt>
                <c:pt idx="84">
                  <c:v>4.19921875</c:v>
                </c:pt>
                <c:pt idx="85">
                  <c:v>4.248046875</c:v>
                </c:pt>
                <c:pt idx="86">
                  <c:v>4.296875</c:v>
                </c:pt>
                <c:pt idx="87">
                  <c:v>4.345703125</c:v>
                </c:pt>
                <c:pt idx="88">
                  <c:v>4.39453125</c:v>
                </c:pt>
                <c:pt idx="89">
                  <c:v>4.443359375</c:v>
                </c:pt>
                <c:pt idx="90">
                  <c:v>4.4921875</c:v>
                </c:pt>
                <c:pt idx="91">
                  <c:v>4.541015625</c:v>
                </c:pt>
                <c:pt idx="92">
                  <c:v>4.58984375</c:v>
                </c:pt>
                <c:pt idx="93">
                  <c:v>4.638671875</c:v>
                </c:pt>
                <c:pt idx="94">
                  <c:v>4.6875</c:v>
                </c:pt>
                <c:pt idx="95">
                  <c:v>4.736328125</c:v>
                </c:pt>
                <c:pt idx="96">
                  <c:v>4.78515625</c:v>
                </c:pt>
                <c:pt idx="97">
                  <c:v>4.833984375</c:v>
                </c:pt>
                <c:pt idx="98">
                  <c:v>4.8828125</c:v>
                </c:pt>
                <c:pt idx="99">
                  <c:v>4.931640625</c:v>
                </c:pt>
                <c:pt idx="100">
                  <c:v>4.98046875</c:v>
                </c:pt>
                <c:pt idx="101">
                  <c:v>5.029296875</c:v>
                </c:pt>
                <c:pt idx="102">
                  <c:v>5.078125</c:v>
                </c:pt>
                <c:pt idx="103">
                  <c:v>5.126953125</c:v>
                </c:pt>
                <c:pt idx="104">
                  <c:v>5.17578125</c:v>
                </c:pt>
                <c:pt idx="105">
                  <c:v>5.224609375</c:v>
                </c:pt>
                <c:pt idx="106">
                  <c:v>5.2734375</c:v>
                </c:pt>
                <c:pt idx="107">
                  <c:v>5.322265625</c:v>
                </c:pt>
                <c:pt idx="108">
                  <c:v>5.37109375</c:v>
                </c:pt>
                <c:pt idx="109">
                  <c:v>5.419921875</c:v>
                </c:pt>
                <c:pt idx="110">
                  <c:v>5.46875</c:v>
                </c:pt>
                <c:pt idx="111">
                  <c:v>5.517578125</c:v>
                </c:pt>
                <c:pt idx="112">
                  <c:v>5.56640625</c:v>
                </c:pt>
                <c:pt idx="113">
                  <c:v>5.615234375</c:v>
                </c:pt>
                <c:pt idx="114">
                  <c:v>5.6640625</c:v>
                </c:pt>
                <c:pt idx="115">
                  <c:v>5.712890625</c:v>
                </c:pt>
                <c:pt idx="116">
                  <c:v>5.76171875</c:v>
                </c:pt>
                <c:pt idx="117">
                  <c:v>5.810546875</c:v>
                </c:pt>
                <c:pt idx="118">
                  <c:v>5.859375</c:v>
                </c:pt>
                <c:pt idx="119">
                  <c:v>5.908203125</c:v>
                </c:pt>
                <c:pt idx="120">
                  <c:v>5.95703125</c:v>
                </c:pt>
                <c:pt idx="121">
                  <c:v>6.005859375</c:v>
                </c:pt>
                <c:pt idx="122">
                  <c:v>6.0546875</c:v>
                </c:pt>
                <c:pt idx="123">
                  <c:v>6.103515625</c:v>
                </c:pt>
                <c:pt idx="124">
                  <c:v>6.15234375</c:v>
                </c:pt>
                <c:pt idx="125">
                  <c:v>6.201171875</c:v>
                </c:pt>
                <c:pt idx="126">
                  <c:v>6.25</c:v>
                </c:pt>
                <c:pt idx="127">
                  <c:v>6.298828125</c:v>
                </c:pt>
                <c:pt idx="128">
                  <c:v>6.34765625</c:v>
                </c:pt>
                <c:pt idx="129">
                  <c:v>6.396484375</c:v>
                </c:pt>
                <c:pt idx="130">
                  <c:v>6.4453125</c:v>
                </c:pt>
                <c:pt idx="131">
                  <c:v>6.494140625</c:v>
                </c:pt>
                <c:pt idx="132">
                  <c:v>6.54296875</c:v>
                </c:pt>
                <c:pt idx="133">
                  <c:v>6.591796875</c:v>
                </c:pt>
                <c:pt idx="134">
                  <c:v>6.640625</c:v>
                </c:pt>
                <c:pt idx="135">
                  <c:v>6.689453125</c:v>
                </c:pt>
                <c:pt idx="136">
                  <c:v>6.73828125</c:v>
                </c:pt>
                <c:pt idx="137">
                  <c:v>6.787109375</c:v>
                </c:pt>
                <c:pt idx="138">
                  <c:v>6.8359375</c:v>
                </c:pt>
                <c:pt idx="139">
                  <c:v>6.884765625</c:v>
                </c:pt>
                <c:pt idx="140">
                  <c:v>6.93359375</c:v>
                </c:pt>
                <c:pt idx="141">
                  <c:v>6.982421875</c:v>
                </c:pt>
                <c:pt idx="142">
                  <c:v>7.03125</c:v>
                </c:pt>
                <c:pt idx="143">
                  <c:v>7.080078125</c:v>
                </c:pt>
                <c:pt idx="144">
                  <c:v>7.12890625</c:v>
                </c:pt>
                <c:pt idx="145">
                  <c:v>7.177734375</c:v>
                </c:pt>
                <c:pt idx="146">
                  <c:v>7.2265625</c:v>
                </c:pt>
                <c:pt idx="147">
                  <c:v>7.275390625</c:v>
                </c:pt>
                <c:pt idx="148">
                  <c:v>7.32421875</c:v>
                </c:pt>
                <c:pt idx="149">
                  <c:v>7.373046875</c:v>
                </c:pt>
                <c:pt idx="150">
                  <c:v>7.421875</c:v>
                </c:pt>
                <c:pt idx="151">
                  <c:v>7.470703125</c:v>
                </c:pt>
                <c:pt idx="152">
                  <c:v>7.51953125</c:v>
                </c:pt>
                <c:pt idx="153">
                  <c:v>7.568359375</c:v>
                </c:pt>
                <c:pt idx="154">
                  <c:v>7.6171875</c:v>
                </c:pt>
                <c:pt idx="155">
                  <c:v>7.666015625</c:v>
                </c:pt>
                <c:pt idx="156">
                  <c:v>7.71484375</c:v>
                </c:pt>
                <c:pt idx="157">
                  <c:v>7.763671875</c:v>
                </c:pt>
                <c:pt idx="158">
                  <c:v>7.8125</c:v>
                </c:pt>
                <c:pt idx="159">
                  <c:v>7.861328125</c:v>
                </c:pt>
                <c:pt idx="160">
                  <c:v>7.91015625</c:v>
                </c:pt>
                <c:pt idx="161">
                  <c:v>7.958984375</c:v>
                </c:pt>
                <c:pt idx="162">
                  <c:v>8.0078125</c:v>
                </c:pt>
                <c:pt idx="163">
                  <c:v>8.056640625</c:v>
                </c:pt>
                <c:pt idx="164">
                  <c:v>8.10546875</c:v>
                </c:pt>
                <c:pt idx="165">
                  <c:v>8.154296875</c:v>
                </c:pt>
                <c:pt idx="166">
                  <c:v>8.203125</c:v>
                </c:pt>
                <c:pt idx="167">
                  <c:v>8.251953125</c:v>
                </c:pt>
                <c:pt idx="168">
                  <c:v>8.30078125</c:v>
                </c:pt>
                <c:pt idx="169">
                  <c:v>8.349609375</c:v>
                </c:pt>
                <c:pt idx="170">
                  <c:v>8.3984375</c:v>
                </c:pt>
                <c:pt idx="171">
                  <c:v>8.447265625</c:v>
                </c:pt>
                <c:pt idx="172">
                  <c:v>8.49609375</c:v>
                </c:pt>
                <c:pt idx="173">
                  <c:v>8.544921875</c:v>
                </c:pt>
                <c:pt idx="174">
                  <c:v>8.59375</c:v>
                </c:pt>
                <c:pt idx="175">
                  <c:v>8.642578125</c:v>
                </c:pt>
                <c:pt idx="176">
                  <c:v>8.69140625</c:v>
                </c:pt>
                <c:pt idx="177">
                  <c:v>8.740234375</c:v>
                </c:pt>
                <c:pt idx="178">
                  <c:v>8.7890625</c:v>
                </c:pt>
                <c:pt idx="179">
                  <c:v>8.837890625</c:v>
                </c:pt>
                <c:pt idx="180">
                  <c:v>8.88671875</c:v>
                </c:pt>
                <c:pt idx="181">
                  <c:v>8.935546875</c:v>
                </c:pt>
                <c:pt idx="182">
                  <c:v>8.984375</c:v>
                </c:pt>
                <c:pt idx="183">
                  <c:v>9.033203125</c:v>
                </c:pt>
                <c:pt idx="184">
                  <c:v>9.08203125</c:v>
                </c:pt>
                <c:pt idx="185">
                  <c:v>9.130859375</c:v>
                </c:pt>
                <c:pt idx="186">
                  <c:v>9.1796875</c:v>
                </c:pt>
                <c:pt idx="187">
                  <c:v>9.228515625</c:v>
                </c:pt>
                <c:pt idx="188">
                  <c:v>9.27734375</c:v>
                </c:pt>
                <c:pt idx="189">
                  <c:v>9.326171875</c:v>
                </c:pt>
                <c:pt idx="190">
                  <c:v>9.375</c:v>
                </c:pt>
                <c:pt idx="191">
                  <c:v>9.423828125</c:v>
                </c:pt>
                <c:pt idx="192">
                  <c:v>9.47265625</c:v>
                </c:pt>
                <c:pt idx="193">
                  <c:v>9.521484375</c:v>
                </c:pt>
                <c:pt idx="194">
                  <c:v>9.5703125</c:v>
                </c:pt>
                <c:pt idx="195">
                  <c:v>9.619140625</c:v>
                </c:pt>
                <c:pt idx="196">
                  <c:v>9.66796875</c:v>
                </c:pt>
                <c:pt idx="197">
                  <c:v>9.716796875</c:v>
                </c:pt>
                <c:pt idx="198">
                  <c:v>9.765625</c:v>
                </c:pt>
                <c:pt idx="199">
                  <c:v>9.814453125</c:v>
                </c:pt>
                <c:pt idx="200">
                  <c:v>9.86328125</c:v>
                </c:pt>
                <c:pt idx="201">
                  <c:v>9.912109375</c:v>
                </c:pt>
                <c:pt idx="202">
                  <c:v>9.9609375</c:v>
                </c:pt>
                <c:pt idx="203">
                  <c:v>10.009765625</c:v>
                </c:pt>
                <c:pt idx="204">
                  <c:v>10.05859375</c:v>
                </c:pt>
                <c:pt idx="205">
                  <c:v>10.107421875</c:v>
                </c:pt>
                <c:pt idx="206">
                  <c:v>10.15625</c:v>
                </c:pt>
                <c:pt idx="207">
                  <c:v>10.205078125</c:v>
                </c:pt>
                <c:pt idx="208">
                  <c:v>10.25390625</c:v>
                </c:pt>
                <c:pt idx="209">
                  <c:v>10.302734375</c:v>
                </c:pt>
                <c:pt idx="210">
                  <c:v>10.3515625</c:v>
                </c:pt>
                <c:pt idx="211">
                  <c:v>10.400390625</c:v>
                </c:pt>
                <c:pt idx="212">
                  <c:v>10.44921875</c:v>
                </c:pt>
                <c:pt idx="213">
                  <c:v>10.498046875</c:v>
                </c:pt>
                <c:pt idx="214">
                  <c:v>10.546875</c:v>
                </c:pt>
                <c:pt idx="215">
                  <c:v>10.595703125</c:v>
                </c:pt>
                <c:pt idx="216">
                  <c:v>10.64453125</c:v>
                </c:pt>
                <c:pt idx="217">
                  <c:v>10.693359375</c:v>
                </c:pt>
                <c:pt idx="218">
                  <c:v>10.7421875</c:v>
                </c:pt>
                <c:pt idx="219">
                  <c:v>10.791015625</c:v>
                </c:pt>
                <c:pt idx="220">
                  <c:v>10.83984375</c:v>
                </c:pt>
                <c:pt idx="221">
                  <c:v>10.888671875</c:v>
                </c:pt>
                <c:pt idx="222">
                  <c:v>10.9375</c:v>
                </c:pt>
                <c:pt idx="223">
                  <c:v>10.986328125</c:v>
                </c:pt>
                <c:pt idx="224">
                  <c:v>11.03515625</c:v>
                </c:pt>
                <c:pt idx="225">
                  <c:v>11.083984375</c:v>
                </c:pt>
                <c:pt idx="226">
                  <c:v>11.1328125</c:v>
                </c:pt>
                <c:pt idx="227">
                  <c:v>11.181640625</c:v>
                </c:pt>
                <c:pt idx="228">
                  <c:v>11.23046875</c:v>
                </c:pt>
                <c:pt idx="229">
                  <c:v>11.279296875</c:v>
                </c:pt>
                <c:pt idx="230">
                  <c:v>11.328125</c:v>
                </c:pt>
                <c:pt idx="231">
                  <c:v>11.376953125</c:v>
                </c:pt>
                <c:pt idx="232">
                  <c:v>11.42578125</c:v>
                </c:pt>
                <c:pt idx="233">
                  <c:v>11.474609375</c:v>
                </c:pt>
                <c:pt idx="234">
                  <c:v>11.5234375</c:v>
                </c:pt>
                <c:pt idx="235">
                  <c:v>11.572265625</c:v>
                </c:pt>
                <c:pt idx="236">
                  <c:v>11.62109375</c:v>
                </c:pt>
                <c:pt idx="237">
                  <c:v>11.669921875</c:v>
                </c:pt>
                <c:pt idx="238">
                  <c:v>11.71875</c:v>
                </c:pt>
                <c:pt idx="239">
                  <c:v>11.767578125</c:v>
                </c:pt>
                <c:pt idx="240">
                  <c:v>11.81640625</c:v>
                </c:pt>
                <c:pt idx="241">
                  <c:v>11.865234375</c:v>
                </c:pt>
                <c:pt idx="242">
                  <c:v>11.9140625</c:v>
                </c:pt>
                <c:pt idx="243">
                  <c:v>11.962890625</c:v>
                </c:pt>
                <c:pt idx="244">
                  <c:v>12.01171875</c:v>
                </c:pt>
                <c:pt idx="245">
                  <c:v>12.060546875</c:v>
                </c:pt>
                <c:pt idx="246">
                  <c:v>12.109375</c:v>
                </c:pt>
                <c:pt idx="247">
                  <c:v>12.158203125</c:v>
                </c:pt>
                <c:pt idx="248">
                  <c:v>12.20703125</c:v>
                </c:pt>
                <c:pt idx="249">
                  <c:v>12.255859375</c:v>
                </c:pt>
                <c:pt idx="250">
                  <c:v>12.3046875</c:v>
                </c:pt>
                <c:pt idx="251">
                  <c:v>12.353515625</c:v>
                </c:pt>
                <c:pt idx="252">
                  <c:v>12.40234375</c:v>
                </c:pt>
                <c:pt idx="253">
                  <c:v>12.451171875</c:v>
                </c:pt>
                <c:pt idx="254">
                  <c:v>12.5</c:v>
                </c:pt>
                <c:pt idx="255">
                  <c:v>12.548828125</c:v>
                </c:pt>
                <c:pt idx="256">
                  <c:v>12.59765625</c:v>
                </c:pt>
                <c:pt idx="257">
                  <c:v>12.646484375</c:v>
                </c:pt>
                <c:pt idx="258">
                  <c:v>12.6953125</c:v>
                </c:pt>
                <c:pt idx="259">
                  <c:v>12.744140625</c:v>
                </c:pt>
                <c:pt idx="260">
                  <c:v>12.79296875</c:v>
                </c:pt>
                <c:pt idx="261">
                  <c:v>12.841796875</c:v>
                </c:pt>
                <c:pt idx="262">
                  <c:v>12.890625</c:v>
                </c:pt>
                <c:pt idx="263">
                  <c:v>12.939453125</c:v>
                </c:pt>
                <c:pt idx="264">
                  <c:v>12.98828125</c:v>
                </c:pt>
                <c:pt idx="265">
                  <c:v>13.037109375</c:v>
                </c:pt>
                <c:pt idx="266">
                  <c:v>13.0859375</c:v>
                </c:pt>
                <c:pt idx="267">
                  <c:v>13.134765625</c:v>
                </c:pt>
                <c:pt idx="268">
                  <c:v>13.18359375</c:v>
                </c:pt>
                <c:pt idx="269">
                  <c:v>13.232421875</c:v>
                </c:pt>
                <c:pt idx="270">
                  <c:v>13.28125</c:v>
                </c:pt>
                <c:pt idx="271">
                  <c:v>13.330078125</c:v>
                </c:pt>
                <c:pt idx="272">
                  <c:v>13.37890625</c:v>
                </c:pt>
                <c:pt idx="273">
                  <c:v>13.427734375</c:v>
                </c:pt>
                <c:pt idx="274">
                  <c:v>13.4765625</c:v>
                </c:pt>
                <c:pt idx="275">
                  <c:v>13.525390625</c:v>
                </c:pt>
                <c:pt idx="276">
                  <c:v>13.57421875</c:v>
                </c:pt>
                <c:pt idx="277">
                  <c:v>13.623046875</c:v>
                </c:pt>
                <c:pt idx="278">
                  <c:v>13.671875</c:v>
                </c:pt>
                <c:pt idx="279">
                  <c:v>13.720703125</c:v>
                </c:pt>
                <c:pt idx="280">
                  <c:v>13.76953125</c:v>
                </c:pt>
                <c:pt idx="281">
                  <c:v>13.818359375</c:v>
                </c:pt>
                <c:pt idx="282">
                  <c:v>13.8671875</c:v>
                </c:pt>
                <c:pt idx="283">
                  <c:v>13.916015625</c:v>
                </c:pt>
                <c:pt idx="284">
                  <c:v>13.96484375</c:v>
                </c:pt>
                <c:pt idx="285">
                  <c:v>14.013671875</c:v>
                </c:pt>
                <c:pt idx="286">
                  <c:v>14.0625</c:v>
                </c:pt>
                <c:pt idx="287">
                  <c:v>14.111328125</c:v>
                </c:pt>
                <c:pt idx="288">
                  <c:v>14.16015625</c:v>
                </c:pt>
                <c:pt idx="289">
                  <c:v>14.208984375</c:v>
                </c:pt>
                <c:pt idx="290">
                  <c:v>14.2578125</c:v>
                </c:pt>
                <c:pt idx="291">
                  <c:v>14.306640625</c:v>
                </c:pt>
                <c:pt idx="292">
                  <c:v>14.35546875</c:v>
                </c:pt>
                <c:pt idx="293">
                  <c:v>14.404296875</c:v>
                </c:pt>
                <c:pt idx="294">
                  <c:v>14.453125</c:v>
                </c:pt>
                <c:pt idx="295">
                  <c:v>14.501953125</c:v>
                </c:pt>
                <c:pt idx="296">
                  <c:v>14.55078125</c:v>
                </c:pt>
                <c:pt idx="297">
                  <c:v>14.599609375</c:v>
                </c:pt>
                <c:pt idx="298">
                  <c:v>14.6484375</c:v>
                </c:pt>
                <c:pt idx="299">
                  <c:v>14.697265625</c:v>
                </c:pt>
                <c:pt idx="300">
                  <c:v>14.74609375</c:v>
                </c:pt>
                <c:pt idx="301">
                  <c:v>14.794921875</c:v>
                </c:pt>
                <c:pt idx="302">
                  <c:v>14.84375</c:v>
                </c:pt>
                <c:pt idx="303">
                  <c:v>14.892578125</c:v>
                </c:pt>
                <c:pt idx="304">
                  <c:v>14.94140625</c:v>
                </c:pt>
                <c:pt idx="305">
                  <c:v>14.990234375</c:v>
                </c:pt>
                <c:pt idx="306">
                  <c:v>15.0390625</c:v>
                </c:pt>
                <c:pt idx="307">
                  <c:v>15.087890625</c:v>
                </c:pt>
                <c:pt idx="308">
                  <c:v>15.13671875</c:v>
                </c:pt>
                <c:pt idx="309">
                  <c:v>15.185546875</c:v>
                </c:pt>
                <c:pt idx="310">
                  <c:v>15.234375</c:v>
                </c:pt>
                <c:pt idx="311">
                  <c:v>15.283203125</c:v>
                </c:pt>
                <c:pt idx="312">
                  <c:v>15.33203125</c:v>
                </c:pt>
                <c:pt idx="313">
                  <c:v>15.380859375</c:v>
                </c:pt>
                <c:pt idx="314">
                  <c:v>15.4296875</c:v>
                </c:pt>
                <c:pt idx="315">
                  <c:v>15.478515625</c:v>
                </c:pt>
                <c:pt idx="316">
                  <c:v>15.52734375</c:v>
                </c:pt>
                <c:pt idx="317">
                  <c:v>15.576171875</c:v>
                </c:pt>
                <c:pt idx="318">
                  <c:v>15.625</c:v>
                </c:pt>
                <c:pt idx="319">
                  <c:v>15.673828125</c:v>
                </c:pt>
                <c:pt idx="320">
                  <c:v>15.72265625</c:v>
                </c:pt>
                <c:pt idx="321">
                  <c:v>15.771484375</c:v>
                </c:pt>
                <c:pt idx="322">
                  <c:v>15.8203125</c:v>
                </c:pt>
                <c:pt idx="323">
                  <c:v>15.869140625</c:v>
                </c:pt>
                <c:pt idx="324">
                  <c:v>15.91796875</c:v>
                </c:pt>
                <c:pt idx="325">
                  <c:v>15.966796875</c:v>
                </c:pt>
                <c:pt idx="326">
                  <c:v>16.015625</c:v>
                </c:pt>
                <c:pt idx="327">
                  <c:v>16.064453125</c:v>
                </c:pt>
                <c:pt idx="328">
                  <c:v>16.11328125</c:v>
                </c:pt>
                <c:pt idx="329">
                  <c:v>16.162109375</c:v>
                </c:pt>
                <c:pt idx="330">
                  <c:v>16.2109375</c:v>
                </c:pt>
                <c:pt idx="331">
                  <c:v>16.259765625</c:v>
                </c:pt>
                <c:pt idx="332">
                  <c:v>16.30859375</c:v>
                </c:pt>
                <c:pt idx="333">
                  <c:v>16.357421875</c:v>
                </c:pt>
                <c:pt idx="334">
                  <c:v>16.40625</c:v>
                </c:pt>
                <c:pt idx="335">
                  <c:v>16.455078125</c:v>
                </c:pt>
                <c:pt idx="336">
                  <c:v>16.50390625</c:v>
                </c:pt>
                <c:pt idx="337">
                  <c:v>16.552734375</c:v>
                </c:pt>
                <c:pt idx="338">
                  <c:v>16.6015625</c:v>
                </c:pt>
                <c:pt idx="339">
                  <c:v>16.650390625</c:v>
                </c:pt>
                <c:pt idx="340">
                  <c:v>16.69921875</c:v>
                </c:pt>
                <c:pt idx="341">
                  <c:v>16.748046875</c:v>
                </c:pt>
                <c:pt idx="342">
                  <c:v>16.796875</c:v>
                </c:pt>
                <c:pt idx="343">
                  <c:v>16.845703125</c:v>
                </c:pt>
                <c:pt idx="344">
                  <c:v>16.89453125</c:v>
                </c:pt>
                <c:pt idx="345">
                  <c:v>16.943359375</c:v>
                </c:pt>
                <c:pt idx="346">
                  <c:v>16.9921875</c:v>
                </c:pt>
                <c:pt idx="347">
                  <c:v>17.041015625</c:v>
                </c:pt>
                <c:pt idx="348">
                  <c:v>17.08984375</c:v>
                </c:pt>
                <c:pt idx="349">
                  <c:v>17.138671875</c:v>
                </c:pt>
                <c:pt idx="350">
                  <c:v>17.1875</c:v>
                </c:pt>
                <c:pt idx="351">
                  <c:v>17.236328125</c:v>
                </c:pt>
                <c:pt idx="352">
                  <c:v>17.28515625</c:v>
                </c:pt>
                <c:pt idx="353">
                  <c:v>17.333984375</c:v>
                </c:pt>
                <c:pt idx="354">
                  <c:v>17.3828125</c:v>
                </c:pt>
                <c:pt idx="355">
                  <c:v>17.431640625</c:v>
                </c:pt>
                <c:pt idx="356">
                  <c:v>17.48046875</c:v>
                </c:pt>
                <c:pt idx="357">
                  <c:v>17.529296875</c:v>
                </c:pt>
                <c:pt idx="358">
                  <c:v>17.578125</c:v>
                </c:pt>
                <c:pt idx="359">
                  <c:v>17.626953125</c:v>
                </c:pt>
                <c:pt idx="360">
                  <c:v>17.67578125</c:v>
                </c:pt>
                <c:pt idx="361">
                  <c:v>17.724609375</c:v>
                </c:pt>
                <c:pt idx="362">
                  <c:v>17.7734375</c:v>
                </c:pt>
                <c:pt idx="363">
                  <c:v>17.822265625</c:v>
                </c:pt>
                <c:pt idx="364">
                  <c:v>17.87109375</c:v>
                </c:pt>
                <c:pt idx="365">
                  <c:v>17.919921875</c:v>
                </c:pt>
                <c:pt idx="366">
                  <c:v>17.96875</c:v>
                </c:pt>
                <c:pt idx="367">
                  <c:v>18.017578125</c:v>
                </c:pt>
                <c:pt idx="368">
                  <c:v>18.06640625</c:v>
                </c:pt>
                <c:pt idx="369">
                  <c:v>18.115234375</c:v>
                </c:pt>
                <c:pt idx="370">
                  <c:v>18.1640625</c:v>
                </c:pt>
                <c:pt idx="371">
                  <c:v>18.212890625</c:v>
                </c:pt>
                <c:pt idx="372">
                  <c:v>18.26171875</c:v>
                </c:pt>
                <c:pt idx="373">
                  <c:v>18.310546875</c:v>
                </c:pt>
                <c:pt idx="374">
                  <c:v>18.359375</c:v>
                </c:pt>
                <c:pt idx="375">
                  <c:v>18.408203125</c:v>
                </c:pt>
                <c:pt idx="376">
                  <c:v>18.45703125</c:v>
                </c:pt>
                <c:pt idx="377">
                  <c:v>18.505859375</c:v>
                </c:pt>
                <c:pt idx="378">
                  <c:v>18.5546875</c:v>
                </c:pt>
                <c:pt idx="379">
                  <c:v>18.603515625</c:v>
                </c:pt>
                <c:pt idx="380">
                  <c:v>18.65234375</c:v>
                </c:pt>
                <c:pt idx="381">
                  <c:v>18.701171875</c:v>
                </c:pt>
                <c:pt idx="382">
                  <c:v>18.75</c:v>
                </c:pt>
                <c:pt idx="383">
                  <c:v>18.798828125</c:v>
                </c:pt>
                <c:pt idx="384">
                  <c:v>18.84765625</c:v>
                </c:pt>
                <c:pt idx="385">
                  <c:v>18.896484375</c:v>
                </c:pt>
                <c:pt idx="386">
                  <c:v>18.9453125</c:v>
                </c:pt>
                <c:pt idx="387">
                  <c:v>18.994140625</c:v>
                </c:pt>
                <c:pt idx="388">
                  <c:v>19.04296875</c:v>
                </c:pt>
                <c:pt idx="389">
                  <c:v>19.091796875</c:v>
                </c:pt>
                <c:pt idx="390">
                  <c:v>19.140625</c:v>
                </c:pt>
                <c:pt idx="391">
                  <c:v>19.189453125</c:v>
                </c:pt>
                <c:pt idx="392">
                  <c:v>19.23828125</c:v>
                </c:pt>
                <c:pt idx="393">
                  <c:v>19.287109375</c:v>
                </c:pt>
                <c:pt idx="394">
                  <c:v>19.3359375</c:v>
                </c:pt>
                <c:pt idx="395">
                  <c:v>19.384765625</c:v>
                </c:pt>
                <c:pt idx="396">
                  <c:v>19.43359375</c:v>
                </c:pt>
                <c:pt idx="397">
                  <c:v>19.482421875</c:v>
                </c:pt>
                <c:pt idx="398">
                  <c:v>19.53125</c:v>
                </c:pt>
                <c:pt idx="399">
                  <c:v>19.580078125</c:v>
                </c:pt>
                <c:pt idx="400">
                  <c:v>19.62890625</c:v>
                </c:pt>
                <c:pt idx="401">
                  <c:v>19.677734375</c:v>
                </c:pt>
                <c:pt idx="402">
                  <c:v>19.7265625</c:v>
                </c:pt>
                <c:pt idx="403">
                  <c:v>19.775390625</c:v>
                </c:pt>
                <c:pt idx="404">
                  <c:v>19.82421875</c:v>
                </c:pt>
                <c:pt idx="405">
                  <c:v>19.873046875</c:v>
                </c:pt>
                <c:pt idx="406">
                  <c:v>19.921875</c:v>
                </c:pt>
                <c:pt idx="407">
                  <c:v>19.970703125</c:v>
                </c:pt>
                <c:pt idx="408">
                  <c:v>20.01953125</c:v>
                </c:pt>
                <c:pt idx="409">
                  <c:v>20.068359375</c:v>
                </c:pt>
                <c:pt idx="410">
                  <c:v>20.1171875</c:v>
                </c:pt>
                <c:pt idx="411">
                  <c:v>20.166015625</c:v>
                </c:pt>
                <c:pt idx="412">
                  <c:v>20.21484375</c:v>
                </c:pt>
                <c:pt idx="413">
                  <c:v>20.263671875</c:v>
                </c:pt>
                <c:pt idx="414">
                  <c:v>20.3125</c:v>
                </c:pt>
                <c:pt idx="415">
                  <c:v>20.361328125</c:v>
                </c:pt>
                <c:pt idx="416">
                  <c:v>20.41015625</c:v>
                </c:pt>
                <c:pt idx="417">
                  <c:v>20.458984375</c:v>
                </c:pt>
                <c:pt idx="418">
                  <c:v>20.5078125</c:v>
                </c:pt>
                <c:pt idx="419">
                  <c:v>20.556640625</c:v>
                </c:pt>
                <c:pt idx="420">
                  <c:v>20.60546875</c:v>
                </c:pt>
                <c:pt idx="421">
                  <c:v>20.654296875</c:v>
                </c:pt>
                <c:pt idx="422">
                  <c:v>20.703125</c:v>
                </c:pt>
                <c:pt idx="423">
                  <c:v>20.751953125</c:v>
                </c:pt>
                <c:pt idx="424">
                  <c:v>20.80078125</c:v>
                </c:pt>
                <c:pt idx="425">
                  <c:v>20.849609375</c:v>
                </c:pt>
                <c:pt idx="426">
                  <c:v>20.8984375</c:v>
                </c:pt>
                <c:pt idx="427">
                  <c:v>20.947265625</c:v>
                </c:pt>
                <c:pt idx="428">
                  <c:v>20.99609375</c:v>
                </c:pt>
                <c:pt idx="429">
                  <c:v>21.044921875</c:v>
                </c:pt>
                <c:pt idx="430">
                  <c:v>21.09375</c:v>
                </c:pt>
                <c:pt idx="431">
                  <c:v>21.142578125</c:v>
                </c:pt>
                <c:pt idx="432">
                  <c:v>21.19140625</c:v>
                </c:pt>
                <c:pt idx="433">
                  <c:v>21.240234375</c:v>
                </c:pt>
                <c:pt idx="434">
                  <c:v>21.2890625</c:v>
                </c:pt>
                <c:pt idx="435">
                  <c:v>21.337890625</c:v>
                </c:pt>
                <c:pt idx="436">
                  <c:v>21.38671875</c:v>
                </c:pt>
                <c:pt idx="437">
                  <c:v>21.435546875</c:v>
                </c:pt>
                <c:pt idx="438">
                  <c:v>21.484375</c:v>
                </c:pt>
                <c:pt idx="439">
                  <c:v>21.533203125</c:v>
                </c:pt>
                <c:pt idx="440">
                  <c:v>21.58203125</c:v>
                </c:pt>
                <c:pt idx="441">
                  <c:v>21.630859375</c:v>
                </c:pt>
                <c:pt idx="442">
                  <c:v>21.6796875</c:v>
                </c:pt>
                <c:pt idx="443">
                  <c:v>21.728515625</c:v>
                </c:pt>
                <c:pt idx="444">
                  <c:v>21.77734375</c:v>
                </c:pt>
                <c:pt idx="445">
                  <c:v>21.826171875</c:v>
                </c:pt>
                <c:pt idx="446">
                  <c:v>21.875</c:v>
                </c:pt>
                <c:pt idx="447">
                  <c:v>21.923828125</c:v>
                </c:pt>
                <c:pt idx="448">
                  <c:v>21.97265625</c:v>
                </c:pt>
                <c:pt idx="449">
                  <c:v>22.021484375</c:v>
                </c:pt>
                <c:pt idx="450">
                  <c:v>22.0703125</c:v>
                </c:pt>
                <c:pt idx="451">
                  <c:v>22.119140625</c:v>
                </c:pt>
                <c:pt idx="452">
                  <c:v>22.16796875</c:v>
                </c:pt>
                <c:pt idx="453">
                  <c:v>22.216796875</c:v>
                </c:pt>
                <c:pt idx="454">
                  <c:v>22.265625</c:v>
                </c:pt>
                <c:pt idx="455">
                  <c:v>22.314453125</c:v>
                </c:pt>
                <c:pt idx="456">
                  <c:v>22.36328125</c:v>
                </c:pt>
                <c:pt idx="457">
                  <c:v>22.412109375</c:v>
                </c:pt>
                <c:pt idx="458">
                  <c:v>22.4609375</c:v>
                </c:pt>
                <c:pt idx="459">
                  <c:v>22.509765625</c:v>
                </c:pt>
                <c:pt idx="460">
                  <c:v>22.55859375</c:v>
                </c:pt>
                <c:pt idx="461">
                  <c:v>22.607421875</c:v>
                </c:pt>
                <c:pt idx="462">
                  <c:v>22.65625</c:v>
                </c:pt>
                <c:pt idx="463">
                  <c:v>22.705078125</c:v>
                </c:pt>
                <c:pt idx="464">
                  <c:v>22.75390625</c:v>
                </c:pt>
                <c:pt idx="465">
                  <c:v>22.802734375</c:v>
                </c:pt>
                <c:pt idx="466">
                  <c:v>22.8515625</c:v>
                </c:pt>
                <c:pt idx="467">
                  <c:v>22.900390625</c:v>
                </c:pt>
                <c:pt idx="468">
                  <c:v>22.94921875</c:v>
                </c:pt>
                <c:pt idx="469">
                  <c:v>22.998046875</c:v>
                </c:pt>
                <c:pt idx="470">
                  <c:v>23.046875</c:v>
                </c:pt>
                <c:pt idx="471">
                  <c:v>23.095703125</c:v>
                </c:pt>
                <c:pt idx="472">
                  <c:v>23.14453125</c:v>
                </c:pt>
                <c:pt idx="473">
                  <c:v>23.193359375</c:v>
                </c:pt>
                <c:pt idx="474">
                  <c:v>23.2421875</c:v>
                </c:pt>
                <c:pt idx="475">
                  <c:v>23.291015625</c:v>
                </c:pt>
                <c:pt idx="476">
                  <c:v>23.33984375</c:v>
                </c:pt>
                <c:pt idx="477">
                  <c:v>23.388671875</c:v>
                </c:pt>
                <c:pt idx="478">
                  <c:v>23.4375</c:v>
                </c:pt>
                <c:pt idx="479">
                  <c:v>23.486328125</c:v>
                </c:pt>
                <c:pt idx="480">
                  <c:v>23.53515625</c:v>
                </c:pt>
                <c:pt idx="481">
                  <c:v>23.583984375</c:v>
                </c:pt>
                <c:pt idx="482">
                  <c:v>23.6328125</c:v>
                </c:pt>
                <c:pt idx="483">
                  <c:v>23.681640625</c:v>
                </c:pt>
                <c:pt idx="484">
                  <c:v>23.73046875</c:v>
                </c:pt>
                <c:pt idx="485">
                  <c:v>23.779296875</c:v>
                </c:pt>
                <c:pt idx="486">
                  <c:v>23.828125</c:v>
                </c:pt>
                <c:pt idx="487">
                  <c:v>23.876953125</c:v>
                </c:pt>
                <c:pt idx="488">
                  <c:v>23.92578125</c:v>
                </c:pt>
                <c:pt idx="489">
                  <c:v>23.974609375</c:v>
                </c:pt>
                <c:pt idx="490">
                  <c:v>24.0234375</c:v>
                </c:pt>
                <c:pt idx="491">
                  <c:v>24.072265625</c:v>
                </c:pt>
                <c:pt idx="492">
                  <c:v>24.12109375</c:v>
                </c:pt>
                <c:pt idx="493">
                  <c:v>24.169921875</c:v>
                </c:pt>
                <c:pt idx="494">
                  <c:v>24.21875</c:v>
                </c:pt>
                <c:pt idx="495">
                  <c:v>24.267578125</c:v>
                </c:pt>
                <c:pt idx="496">
                  <c:v>24.31640625</c:v>
                </c:pt>
                <c:pt idx="497">
                  <c:v>24.365234375</c:v>
                </c:pt>
                <c:pt idx="498">
                  <c:v>24.4140625</c:v>
                </c:pt>
                <c:pt idx="499">
                  <c:v>24.462890625</c:v>
                </c:pt>
                <c:pt idx="500">
                  <c:v>24.51171875</c:v>
                </c:pt>
                <c:pt idx="501">
                  <c:v>24.560546875</c:v>
                </c:pt>
                <c:pt idx="502">
                  <c:v>24.609375</c:v>
                </c:pt>
                <c:pt idx="503">
                  <c:v>24.658203125</c:v>
                </c:pt>
                <c:pt idx="504">
                  <c:v>24.70703125</c:v>
                </c:pt>
                <c:pt idx="505">
                  <c:v>24.755859375</c:v>
                </c:pt>
                <c:pt idx="506">
                  <c:v>24.8046875</c:v>
                </c:pt>
                <c:pt idx="507">
                  <c:v>24.853515625</c:v>
                </c:pt>
                <c:pt idx="508">
                  <c:v>24.90234375</c:v>
                </c:pt>
                <c:pt idx="509">
                  <c:v>24.951171875</c:v>
                </c:pt>
                <c:pt idx="510">
                  <c:v>25</c:v>
                </c:pt>
                <c:pt idx="511">
                  <c:v>25.048828125</c:v>
                </c:pt>
                <c:pt idx="512">
                  <c:v>25.09765625</c:v>
                </c:pt>
                <c:pt idx="513">
                  <c:v>25.146484375</c:v>
                </c:pt>
                <c:pt idx="514">
                  <c:v>25.1953125</c:v>
                </c:pt>
                <c:pt idx="515">
                  <c:v>25.244140625</c:v>
                </c:pt>
                <c:pt idx="516">
                  <c:v>25.29296875</c:v>
                </c:pt>
                <c:pt idx="517">
                  <c:v>25.341796875</c:v>
                </c:pt>
                <c:pt idx="518">
                  <c:v>25.390625</c:v>
                </c:pt>
                <c:pt idx="519">
                  <c:v>25.439453125</c:v>
                </c:pt>
                <c:pt idx="520">
                  <c:v>25.48828125</c:v>
                </c:pt>
                <c:pt idx="521">
                  <c:v>25.537109375</c:v>
                </c:pt>
                <c:pt idx="522">
                  <c:v>25.5859375</c:v>
                </c:pt>
                <c:pt idx="523">
                  <c:v>25.634765625</c:v>
                </c:pt>
                <c:pt idx="524">
                  <c:v>25.68359375</c:v>
                </c:pt>
                <c:pt idx="525">
                  <c:v>25.732421875</c:v>
                </c:pt>
                <c:pt idx="526">
                  <c:v>25.78125</c:v>
                </c:pt>
                <c:pt idx="527">
                  <c:v>25.830078125</c:v>
                </c:pt>
                <c:pt idx="528">
                  <c:v>25.87890625</c:v>
                </c:pt>
                <c:pt idx="529">
                  <c:v>25.927734375</c:v>
                </c:pt>
                <c:pt idx="530">
                  <c:v>25.9765625</c:v>
                </c:pt>
                <c:pt idx="531">
                  <c:v>26.025390625</c:v>
                </c:pt>
                <c:pt idx="532">
                  <c:v>26.07421875</c:v>
                </c:pt>
                <c:pt idx="533">
                  <c:v>26.123046875</c:v>
                </c:pt>
                <c:pt idx="534">
                  <c:v>26.171875</c:v>
                </c:pt>
                <c:pt idx="535">
                  <c:v>26.220703125</c:v>
                </c:pt>
                <c:pt idx="536">
                  <c:v>26.26953125</c:v>
                </c:pt>
                <c:pt idx="537">
                  <c:v>26.318359375</c:v>
                </c:pt>
                <c:pt idx="538">
                  <c:v>26.3671875</c:v>
                </c:pt>
                <c:pt idx="539">
                  <c:v>26.416015625</c:v>
                </c:pt>
                <c:pt idx="540">
                  <c:v>26.46484375</c:v>
                </c:pt>
                <c:pt idx="541">
                  <c:v>26.513671875</c:v>
                </c:pt>
                <c:pt idx="542">
                  <c:v>26.5625</c:v>
                </c:pt>
                <c:pt idx="543">
                  <c:v>26.611328125</c:v>
                </c:pt>
                <c:pt idx="544">
                  <c:v>26.66015625</c:v>
                </c:pt>
                <c:pt idx="545">
                  <c:v>26.708984375</c:v>
                </c:pt>
                <c:pt idx="546">
                  <c:v>26.7578125</c:v>
                </c:pt>
                <c:pt idx="547">
                  <c:v>26.806640625</c:v>
                </c:pt>
                <c:pt idx="548">
                  <c:v>26.85546875</c:v>
                </c:pt>
                <c:pt idx="549">
                  <c:v>26.904296875</c:v>
                </c:pt>
                <c:pt idx="550">
                  <c:v>26.953125</c:v>
                </c:pt>
                <c:pt idx="551">
                  <c:v>27.001953125</c:v>
                </c:pt>
                <c:pt idx="552">
                  <c:v>27.05078125</c:v>
                </c:pt>
                <c:pt idx="553">
                  <c:v>27.099609375</c:v>
                </c:pt>
                <c:pt idx="554">
                  <c:v>27.1484375</c:v>
                </c:pt>
                <c:pt idx="555">
                  <c:v>27.197265625</c:v>
                </c:pt>
                <c:pt idx="556">
                  <c:v>27.24609375</c:v>
                </c:pt>
                <c:pt idx="557">
                  <c:v>27.294921875</c:v>
                </c:pt>
                <c:pt idx="558">
                  <c:v>27.34375</c:v>
                </c:pt>
                <c:pt idx="559">
                  <c:v>27.392578125</c:v>
                </c:pt>
                <c:pt idx="560">
                  <c:v>27.44140625</c:v>
                </c:pt>
                <c:pt idx="561">
                  <c:v>27.490234375</c:v>
                </c:pt>
                <c:pt idx="562">
                  <c:v>27.5390625</c:v>
                </c:pt>
                <c:pt idx="563">
                  <c:v>27.587890625</c:v>
                </c:pt>
                <c:pt idx="564">
                  <c:v>27.63671875</c:v>
                </c:pt>
                <c:pt idx="565">
                  <c:v>27.685546875</c:v>
                </c:pt>
                <c:pt idx="566">
                  <c:v>27.734375</c:v>
                </c:pt>
                <c:pt idx="567">
                  <c:v>27.783203125</c:v>
                </c:pt>
                <c:pt idx="568">
                  <c:v>27.83203125</c:v>
                </c:pt>
                <c:pt idx="569">
                  <c:v>27.880859375</c:v>
                </c:pt>
                <c:pt idx="570">
                  <c:v>27.9296875</c:v>
                </c:pt>
                <c:pt idx="571">
                  <c:v>27.978515625</c:v>
                </c:pt>
                <c:pt idx="572">
                  <c:v>28.02734375</c:v>
                </c:pt>
                <c:pt idx="573">
                  <c:v>28.076171875</c:v>
                </c:pt>
                <c:pt idx="574">
                  <c:v>28.125</c:v>
                </c:pt>
                <c:pt idx="575">
                  <c:v>28.173828125</c:v>
                </c:pt>
                <c:pt idx="576">
                  <c:v>28.22265625</c:v>
                </c:pt>
                <c:pt idx="577">
                  <c:v>28.271484375</c:v>
                </c:pt>
                <c:pt idx="578">
                  <c:v>28.3203125</c:v>
                </c:pt>
                <c:pt idx="579">
                  <c:v>28.369140625</c:v>
                </c:pt>
                <c:pt idx="580">
                  <c:v>28.41796875</c:v>
                </c:pt>
                <c:pt idx="581">
                  <c:v>28.466796875</c:v>
                </c:pt>
                <c:pt idx="582">
                  <c:v>28.515625</c:v>
                </c:pt>
                <c:pt idx="583">
                  <c:v>28.564453125</c:v>
                </c:pt>
                <c:pt idx="584">
                  <c:v>28.61328125</c:v>
                </c:pt>
                <c:pt idx="585">
                  <c:v>28.662109375</c:v>
                </c:pt>
                <c:pt idx="586">
                  <c:v>28.7109375</c:v>
                </c:pt>
                <c:pt idx="587">
                  <c:v>28.759765625</c:v>
                </c:pt>
                <c:pt idx="588">
                  <c:v>28.80859375</c:v>
                </c:pt>
                <c:pt idx="589">
                  <c:v>28.857421875</c:v>
                </c:pt>
                <c:pt idx="590">
                  <c:v>28.90625</c:v>
                </c:pt>
                <c:pt idx="591">
                  <c:v>28.955078125</c:v>
                </c:pt>
                <c:pt idx="592">
                  <c:v>29.00390625</c:v>
                </c:pt>
                <c:pt idx="593">
                  <c:v>29.052734375</c:v>
                </c:pt>
                <c:pt idx="594">
                  <c:v>29.1015625</c:v>
                </c:pt>
                <c:pt idx="595">
                  <c:v>29.150390625</c:v>
                </c:pt>
                <c:pt idx="596">
                  <c:v>29.19921875</c:v>
                </c:pt>
                <c:pt idx="597">
                  <c:v>29.248046875</c:v>
                </c:pt>
                <c:pt idx="598">
                  <c:v>29.296875</c:v>
                </c:pt>
                <c:pt idx="599">
                  <c:v>29.345703125</c:v>
                </c:pt>
                <c:pt idx="600">
                  <c:v>29.39453125</c:v>
                </c:pt>
                <c:pt idx="601">
                  <c:v>29.443359375</c:v>
                </c:pt>
                <c:pt idx="602">
                  <c:v>29.4921875</c:v>
                </c:pt>
                <c:pt idx="603">
                  <c:v>29.541015625</c:v>
                </c:pt>
                <c:pt idx="604">
                  <c:v>29.58984375</c:v>
                </c:pt>
                <c:pt idx="605">
                  <c:v>29.638671875</c:v>
                </c:pt>
                <c:pt idx="606">
                  <c:v>29.6875</c:v>
                </c:pt>
                <c:pt idx="607">
                  <c:v>29.736328125</c:v>
                </c:pt>
                <c:pt idx="608">
                  <c:v>29.78515625</c:v>
                </c:pt>
                <c:pt idx="609">
                  <c:v>29.833984375</c:v>
                </c:pt>
                <c:pt idx="610">
                  <c:v>29.8828125</c:v>
                </c:pt>
                <c:pt idx="611">
                  <c:v>29.931640625</c:v>
                </c:pt>
                <c:pt idx="612">
                  <c:v>29.98046875</c:v>
                </c:pt>
                <c:pt idx="613">
                  <c:v>30.029296875</c:v>
                </c:pt>
                <c:pt idx="614">
                  <c:v>30.078125</c:v>
                </c:pt>
                <c:pt idx="615">
                  <c:v>30.126953125</c:v>
                </c:pt>
                <c:pt idx="616">
                  <c:v>30.17578125</c:v>
                </c:pt>
                <c:pt idx="617">
                  <c:v>30.224609375</c:v>
                </c:pt>
                <c:pt idx="618">
                  <c:v>30.2734375</c:v>
                </c:pt>
                <c:pt idx="619">
                  <c:v>30.322265625</c:v>
                </c:pt>
                <c:pt idx="620">
                  <c:v>30.37109375</c:v>
                </c:pt>
                <c:pt idx="621">
                  <c:v>30.419921875</c:v>
                </c:pt>
                <c:pt idx="622">
                  <c:v>30.46875</c:v>
                </c:pt>
                <c:pt idx="623">
                  <c:v>30.517578125</c:v>
                </c:pt>
                <c:pt idx="624">
                  <c:v>30.56640625</c:v>
                </c:pt>
                <c:pt idx="625">
                  <c:v>30.615234375</c:v>
                </c:pt>
                <c:pt idx="626">
                  <c:v>30.6640625</c:v>
                </c:pt>
                <c:pt idx="627">
                  <c:v>30.712890625</c:v>
                </c:pt>
                <c:pt idx="628">
                  <c:v>30.76171875</c:v>
                </c:pt>
                <c:pt idx="629">
                  <c:v>30.810546875</c:v>
                </c:pt>
                <c:pt idx="630">
                  <c:v>30.859375</c:v>
                </c:pt>
                <c:pt idx="631">
                  <c:v>30.908203125</c:v>
                </c:pt>
                <c:pt idx="632">
                  <c:v>30.95703125</c:v>
                </c:pt>
                <c:pt idx="633">
                  <c:v>31.005859375</c:v>
                </c:pt>
                <c:pt idx="634">
                  <c:v>31.0546875</c:v>
                </c:pt>
                <c:pt idx="635">
                  <c:v>31.103515625</c:v>
                </c:pt>
                <c:pt idx="636">
                  <c:v>31.15234375</c:v>
                </c:pt>
                <c:pt idx="637">
                  <c:v>31.201171875</c:v>
                </c:pt>
                <c:pt idx="638">
                  <c:v>31.25</c:v>
                </c:pt>
                <c:pt idx="639">
                  <c:v>31.298828125</c:v>
                </c:pt>
                <c:pt idx="640">
                  <c:v>31.34765625</c:v>
                </c:pt>
                <c:pt idx="641">
                  <c:v>31.396484375</c:v>
                </c:pt>
                <c:pt idx="642">
                  <c:v>31.4453125</c:v>
                </c:pt>
                <c:pt idx="643">
                  <c:v>31.494140625</c:v>
                </c:pt>
                <c:pt idx="644">
                  <c:v>31.54296875</c:v>
                </c:pt>
                <c:pt idx="645">
                  <c:v>31.591796875</c:v>
                </c:pt>
                <c:pt idx="646">
                  <c:v>31.640625</c:v>
                </c:pt>
                <c:pt idx="647">
                  <c:v>31.689453125</c:v>
                </c:pt>
                <c:pt idx="648">
                  <c:v>31.73828125</c:v>
                </c:pt>
                <c:pt idx="649">
                  <c:v>31.787109375</c:v>
                </c:pt>
                <c:pt idx="650">
                  <c:v>31.8359375</c:v>
                </c:pt>
                <c:pt idx="651">
                  <c:v>31.884765625</c:v>
                </c:pt>
                <c:pt idx="652">
                  <c:v>31.93359375</c:v>
                </c:pt>
                <c:pt idx="653">
                  <c:v>31.982421875</c:v>
                </c:pt>
                <c:pt idx="654">
                  <c:v>32.03125</c:v>
                </c:pt>
                <c:pt idx="655">
                  <c:v>32.080078125</c:v>
                </c:pt>
                <c:pt idx="656">
                  <c:v>32.12890625</c:v>
                </c:pt>
                <c:pt idx="657">
                  <c:v>32.177734375</c:v>
                </c:pt>
                <c:pt idx="658">
                  <c:v>32.2265625</c:v>
                </c:pt>
                <c:pt idx="659">
                  <c:v>32.275390625</c:v>
                </c:pt>
                <c:pt idx="660">
                  <c:v>32.32421875</c:v>
                </c:pt>
                <c:pt idx="661">
                  <c:v>32.373046875</c:v>
                </c:pt>
                <c:pt idx="662">
                  <c:v>32.421875</c:v>
                </c:pt>
                <c:pt idx="663">
                  <c:v>32.470703125</c:v>
                </c:pt>
                <c:pt idx="664">
                  <c:v>32.51953125</c:v>
                </c:pt>
                <c:pt idx="665">
                  <c:v>32.568359375</c:v>
                </c:pt>
                <c:pt idx="666">
                  <c:v>32.6171875</c:v>
                </c:pt>
                <c:pt idx="667">
                  <c:v>32.666015625</c:v>
                </c:pt>
                <c:pt idx="668">
                  <c:v>32.71484375</c:v>
                </c:pt>
                <c:pt idx="669">
                  <c:v>32.763671875</c:v>
                </c:pt>
                <c:pt idx="670">
                  <c:v>32.8125</c:v>
                </c:pt>
                <c:pt idx="671">
                  <c:v>32.861328125</c:v>
                </c:pt>
                <c:pt idx="672">
                  <c:v>32.91015625</c:v>
                </c:pt>
                <c:pt idx="673">
                  <c:v>32.958984375</c:v>
                </c:pt>
                <c:pt idx="674">
                  <c:v>33.0078125</c:v>
                </c:pt>
                <c:pt idx="675">
                  <c:v>33.056640625</c:v>
                </c:pt>
                <c:pt idx="676">
                  <c:v>33.10546875</c:v>
                </c:pt>
                <c:pt idx="677">
                  <c:v>33.154296875</c:v>
                </c:pt>
                <c:pt idx="678">
                  <c:v>33.203125</c:v>
                </c:pt>
                <c:pt idx="679">
                  <c:v>33.251953125</c:v>
                </c:pt>
                <c:pt idx="680">
                  <c:v>33.30078125</c:v>
                </c:pt>
                <c:pt idx="681">
                  <c:v>33.349609375</c:v>
                </c:pt>
                <c:pt idx="682">
                  <c:v>33.3984375</c:v>
                </c:pt>
                <c:pt idx="683">
                  <c:v>33.447265625</c:v>
                </c:pt>
                <c:pt idx="684">
                  <c:v>33.49609375</c:v>
                </c:pt>
                <c:pt idx="685">
                  <c:v>33.544921875</c:v>
                </c:pt>
                <c:pt idx="686">
                  <c:v>33.59375</c:v>
                </c:pt>
                <c:pt idx="687">
                  <c:v>33.642578125</c:v>
                </c:pt>
                <c:pt idx="688">
                  <c:v>33.69140625</c:v>
                </c:pt>
                <c:pt idx="689">
                  <c:v>33.740234375</c:v>
                </c:pt>
                <c:pt idx="690">
                  <c:v>33.7890625</c:v>
                </c:pt>
                <c:pt idx="691">
                  <c:v>33.837890625</c:v>
                </c:pt>
                <c:pt idx="692">
                  <c:v>33.88671875</c:v>
                </c:pt>
                <c:pt idx="693">
                  <c:v>33.935546875</c:v>
                </c:pt>
                <c:pt idx="694">
                  <c:v>33.984375</c:v>
                </c:pt>
                <c:pt idx="695">
                  <c:v>34.033203125</c:v>
                </c:pt>
                <c:pt idx="696">
                  <c:v>34.08203125</c:v>
                </c:pt>
                <c:pt idx="697">
                  <c:v>34.130859375</c:v>
                </c:pt>
                <c:pt idx="698">
                  <c:v>34.1796875</c:v>
                </c:pt>
                <c:pt idx="699">
                  <c:v>34.228515625</c:v>
                </c:pt>
                <c:pt idx="700">
                  <c:v>34.27734375</c:v>
                </c:pt>
                <c:pt idx="701">
                  <c:v>34.326171875</c:v>
                </c:pt>
                <c:pt idx="702">
                  <c:v>34.375</c:v>
                </c:pt>
                <c:pt idx="703">
                  <c:v>34.423828125</c:v>
                </c:pt>
                <c:pt idx="704">
                  <c:v>34.47265625</c:v>
                </c:pt>
                <c:pt idx="705">
                  <c:v>34.521484375</c:v>
                </c:pt>
                <c:pt idx="706">
                  <c:v>34.5703125</c:v>
                </c:pt>
                <c:pt idx="707">
                  <c:v>34.619140625</c:v>
                </c:pt>
                <c:pt idx="708">
                  <c:v>34.66796875</c:v>
                </c:pt>
                <c:pt idx="709">
                  <c:v>34.716796875</c:v>
                </c:pt>
                <c:pt idx="710">
                  <c:v>34.765625</c:v>
                </c:pt>
                <c:pt idx="711">
                  <c:v>34.814453125</c:v>
                </c:pt>
                <c:pt idx="712">
                  <c:v>34.86328125</c:v>
                </c:pt>
                <c:pt idx="713">
                  <c:v>34.912109375</c:v>
                </c:pt>
                <c:pt idx="714">
                  <c:v>34.9609375</c:v>
                </c:pt>
                <c:pt idx="715">
                  <c:v>35.009765625</c:v>
                </c:pt>
                <c:pt idx="716">
                  <c:v>35.05859375</c:v>
                </c:pt>
                <c:pt idx="717">
                  <c:v>35.107421875</c:v>
                </c:pt>
                <c:pt idx="718">
                  <c:v>35.15625</c:v>
                </c:pt>
                <c:pt idx="719">
                  <c:v>35.205078125</c:v>
                </c:pt>
                <c:pt idx="720">
                  <c:v>35.25390625</c:v>
                </c:pt>
                <c:pt idx="721">
                  <c:v>35.302734375</c:v>
                </c:pt>
                <c:pt idx="722">
                  <c:v>35.3515625</c:v>
                </c:pt>
                <c:pt idx="723">
                  <c:v>35.400390625</c:v>
                </c:pt>
                <c:pt idx="724">
                  <c:v>35.44921875</c:v>
                </c:pt>
                <c:pt idx="725">
                  <c:v>35.498046875</c:v>
                </c:pt>
                <c:pt idx="726">
                  <c:v>35.546875</c:v>
                </c:pt>
                <c:pt idx="727">
                  <c:v>35.595703125</c:v>
                </c:pt>
                <c:pt idx="728">
                  <c:v>35.64453125</c:v>
                </c:pt>
                <c:pt idx="729">
                  <c:v>35.693359375</c:v>
                </c:pt>
                <c:pt idx="730">
                  <c:v>35.7421875</c:v>
                </c:pt>
                <c:pt idx="731">
                  <c:v>35.791015625</c:v>
                </c:pt>
                <c:pt idx="732">
                  <c:v>35.83984375</c:v>
                </c:pt>
                <c:pt idx="733">
                  <c:v>35.888671875</c:v>
                </c:pt>
                <c:pt idx="734">
                  <c:v>35.9375</c:v>
                </c:pt>
                <c:pt idx="735">
                  <c:v>35.986328125</c:v>
                </c:pt>
                <c:pt idx="736">
                  <c:v>36.03515625</c:v>
                </c:pt>
                <c:pt idx="737">
                  <c:v>36.083984375</c:v>
                </c:pt>
                <c:pt idx="738">
                  <c:v>36.1328125</c:v>
                </c:pt>
                <c:pt idx="739">
                  <c:v>36.181640625</c:v>
                </c:pt>
                <c:pt idx="740">
                  <c:v>36.23046875</c:v>
                </c:pt>
                <c:pt idx="741">
                  <c:v>36.279296875</c:v>
                </c:pt>
                <c:pt idx="742">
                  <c:v>36.328125</c:v>
                </c:pt>
                <c:pt idx="743">
                  <c:v>36.376953125</c:v>
                </c:pt>
                <c:pt idx="744">
                  <c:v>36.42578125</c:v>
                </c:pt>
                <c:pt idx="745">
                  <c:v>36.474609375</c:v>
                </c:pt>
                <c:pt idx="746">
                  <c:v>36.5234375</c:v>
                </c:pt>
                <c:pt idx="747">
                  <c:v>36.572265625</c:v>
                </c:pt>
                <c:pt idx="748">
                  <c:v>36.62109375</c:v>
                </c:pt>
                <c:pt idx="749">
                  <c:v>36.669921875</c:v>
                </c:pt>
                <c:pt idx="750">
                  <c:v>36.71875</c:v>
                </c:pt>
                <c:pt idx="751">
                  <c:v>36.767578125</c:v>
                </c:pt>
                <c:pt idx="752">
                  <c:v>36.81640625</c:v>
                </c:pt>
                <c:pt idx="753">
                  <c:v>36.865234375</c:v>
                </c:pt>
                <c:pt idx="754">
                  <c:v>36.9140625</c:v>
                </c:pt>
                <c:pt idx="755">
                  <c:v>36.962890625</c:v>
                </c:pt>
                <c:pt idx="756">
                  <c:v>37.01171875</c:v>
                </c:pt>
                <c:pt idx="757">
                  <c:v>37.060546875</c:v>
                </c:pt>
                <c:pt idx="758">
                  <c:v>37.109375</c:v>
                </c:pt>
                <c:pt idx="759">
                  <c:v>37.158203125</c:v>
                </c:pt>
                <c:pt idx="760">
                  <c:v>37.20703125</c:v>
                </c:pt>
                <c:pt idx="761">
                  <c:v>37.255859375</c:v>
                </c:pt>
                <c:pt idx="762">
                  <c:v>37.3046875</c:v>
                </c:pt>
                <c:pt idx="763">
                  <c:v>37.353515625</c:v>
                </c:pt>
                <c:pt idx="764">
                  <c:v>37.40234375</c:v>
                </c:pt>
                <c:pt idx="765">
                  <c:v>37.451171875</c:v>
                </c:pt>
                <c:pt idx="766">
                  <c:v>37.5</c:v>
                </c:pt>
                <c:pt idx="767">
                  <c:v>37.548828125</c:v>
                </c:pt>
                <c:pt idx="768">
                  <c:v>37.59765625</c:v>
                </c:pt>
                <c:pt idx="769">
                  <c:v>37.646484375</c:v>
                </c:pt>
                <c:pt idx="770">
                  <c:v>37.6953125</c:v>
                </c:pt>
                <c:pt idx="771">
                  <c:v>37.744140625</c:v>
                </c:pt>
                <c:pt idx="772">
                  <c:v>37.79296875</c:v>
                </c:pt>
                <c:pt idx="773">
                  <c:v>37.841796875</c:v>
                </c:pt>
                <c:pt idx="774">
                  <c:v>37.890625</c:v>
                </c:pt>
                <c:pt idx="775">
                  <c:v>37.939453125</c:v>
                </c:pt>
                <c:pt idx="776">
                  <c:v>37.98828125</c:v>
                </c:pt>
                <c:pt idx="777">
                  <c:v>38.037109375</c:v>
                </c:pt>
                <c:pt idx="778">
                  <c:v>38.0859375</c:v>
                </c:pt>
                <c:pt idx="779">
                  <c:v>38.134765625</c:v>
                </c:pt>
                <c:pt idx="780">
                  <c:v>38.18359375</c:v>
                </c:pt>
                <c:pt idx="781">
                  <c:v>38.232421875</c:v>
                </c:pt>
                <c:pt idx="782">
                  <c:v>38.28125</c:v>
                </c:pt>
                <c:pt idx="783">
                  <c:v>38.330078125</c:v>
                </c:pt>
                <c:pt idx="784">
                  <c:v>38.37890625</c:v>
                </c:pt>
                <c:pt idx="785">
                  <c:v>38.427734375</c:v>
                </c:pt>
                <c:pt idx="786">
                  <c:v>38.4765625</c:v>
                </c:pt>
                <c:pt idx="787">
                  <c:v>38.525390625</c:v>
                </c:pt>
                <c:pt idx="788">
                  <c:v>38.57421875</c:v>
                </c:pt>
                <c:pt idx="789">
                  <c:v>38.623046875</c:v>
                </c:pt>
                <c:pt idx="790">
                  <c:v>38.671875</c:v>
                </c:pt>
                <c:pt idx="791">
                  <c:v>38.720703125</c:v>
                </c:pt>
                <c:pt idx="792">
                  <c:v>38.76953125</c:v>
                </c:pt>
                <c:pt idx="793">
                  <c:v>38.818359375</c:v>
                </c:pt>
                <c:pt idx="794">
                  <c:v>38.8671875</c:v>
                </c:pt>
                <c:pt idx="795">
                  <c:v>38.916015625</c:v>
                </c:pt>
                <c:pt idx="796">
                  <c:v>38.96484375</c:v>
                </c:pt>
                <c:pt idx="797">
                  <c:v>39.013671875</c:v>
                </c:pt>
                <c:pt idx="798">
                  <c:v>39.0625</c:v>
                </c:pt>
                <c:pt idx="799">
                  <c:v>39.111328125</c:v>
                </c:pt>
                <c:pt idx="800">
                  <c:v>39.16015625</c:v>
                </c:pt>
                <c:pt idx="801">
                  <c:v>39.208984375</c:v>
                </c:pt>
                <c:pt idx="802">
                  <c:v>39.2578125</c:v>
                </c:pt>
                <c:pt idx="803">
                  <c:v>39.306640625</c:v>
                </c:pt>
                <c:pt idx="804">
                  <c:v>39.35546875</c:v>
                </c:pt>
                <c:pt idx="805">
                  <c:v>39.404296875</c:v>
                </c:pt>
                <c:pt idx="806">
                  <c:v>39.453125</c:v>
                </c:pt>
                <c:pt idx="807">
                  <c:v>39.501953125</c:v>
                </c:pt>
                <c:pt idx="808">
                  <c:v>39.55078125</c:v>
                </c:pt>
                <c:pt idx="809">
                  <c:v>39.599609375</c:v>
                </c:pt>
                <c:pt idx="810">
                  <c:v>39.6484375</c:v>
                </c:pt>
                <c:pt idx="811">
                  <c:v>39.697265625</c:v>
                </c:pt>
                <c:pt idx="812">
                  <c:v>39.74609375</c:v>
                </c:pt>
                <c:pt idx="813">
                  <c:v>39.794921875</c:v>
                </c:pt>
                <c:pt idx="814">
                  <c:v>39.84375</c:v>
                </c:pt>
                <c:pt idx="815">
                  <c:v>39.892578125</c:v>
                </c:pt>
                <c:pt idx="816">
                  <c:v>39.94140625</c:v>
                </c:pt>
                <c:pt idx="817">
                  <c:v>39.990234375</c:v>
                </c:pt>
                <c:pt idx="818">
                  <c:v>40.0390625</c:v>
                </c:pt>
                <c:pt idx="819">
                  <c:v>40.087890625</c:v>
                </c:pt>
                <c:pt idx="820">
                  <c:v>40.13671875</c:v>
                </c:pt>
                <c:pt idx="821">
                  <c:v>40.185546875</c:v>
                </c:pt>
                <c:pt idx="822">
                  <c:v>40.234375</c:v>
                </c:pt>
                <c:pt idx="823">
                  <c:v>40.283203125</c:v>
                </c:pt>
                <c:pt idx="824">
                  <c:v>40.33203125</c:v>
                </c:pt>
                <c:pt idx="825">
                  <c:v>40.380859375</c:v>
                </c:pt>
                <c:pt idx="826">
                  <c:v>40.4296875</c:v>
                </c:pt>
                <c:pt idx="827">
                  <c:v>40.478515625</c:v>
                </c:pt>
                <c:pt idx="828">
                  <c:v>40.52734375</c:v>
                </c:pt>
                <c:pt idx="829">
                  <c:v>40.576171875</c:v>
                </c:pt>
                <c:pt idx="830">
                  <c:v>40.625</c:v>
                </c:pt>
                <c:pt idx="831">
                  <c:v>40.673828125</c:v>
                </c:pt>
                <c:pt idx="832">
                  <c:v>40.72265625</c:v>
                </c:pt>
                <c:pt idx="833">
                  <c:v>40.771484375</c:v>
                </c:pt>
                <c:pt idx="834">
                  <c:v>40.8203125</c:v>
                </c:pt>
                <c:pt idx="835">
                  <c:v>40.869140625</c:v>
                </c:pt>
                <c:pt idx="836">
                  <c:v>40.91796875</c:v>
                </c:pt>
                <c:pt idx="837">
                  <c:v>40.966796875</c:v>
                </c:pt>
                <c:pt idx="838">
                  <c:v>41.015625</c:v>
                </c:pt>
                <c:pt idx="839">
                  <c:v>41.064453125</c:v>
                </c:pt>
                <c:pt idx="840">
                  <c:v>41.11328125</c:v>
                </c:pt>
                <c:pt idx="841">
                  <c:v>41.162109375</c:v>
                </c:pt>
                <c:pt idx="842">
                  <c:v>41.2109375</c:v>
                </c:pt>
                <c:pt idx="843">
                  <c:v>41.259765625</c:v>
                </c:pt>
                <c:pt idx="844">
                  <c:v>41.30859375</c:v>
                </c:pt>
                <c:pt idx="845">
                  <c:v>41.357421875</c:v>
                </c:pt>
                <c:pt idx="846">
                  <c:v>41.40625</c:v>
                </c:pt>
                <c:pt idx="847">
                  <c:v>41.455078125</c:v>
                </c:pt>
                <c:pt idx="848">
                  <c:v>41.50390625</c:v>
                </c:pt>
                <c:pt idx="849">
                  <c:v>41.552734375</c:v>
                </c:pt>
                <c:pt idx="850">
                  <c:v>41.6015625</c:v>
                </c:pt>
                <c:pt idx="851">
                  <c:v>41.650390625</c:v>
                </c:pt>
                <c:pt idx="852">
                  <c:v>41.69921875</c:v>
                </c:pt>
                <c:pt idx="853">
                  <c:v>41.748046875</c:v>
                </c:pt>
                <c:pt idx="854">
                  <c:v>41.796875</c:v>
                </c:pt>
                <c:pt idx="855">
                  <c:v>41.845703125</c:v>
                </c:pt>
                <c:pt idx="856">
                  <c:v>41.89453125</c:v>
                </c:pt>
                <c:pt idx="857">
                  <c:v>41.943359375</c:v>
                </c:pt>
                <c:pt idx="858">
                  <c:v>41.9921875</c:v>
                </c:pt>
                <c:pt idx="859">
                  <c:v>42.041015625</c:v>
                </c:pt>
                <c:pt idx="860">
                  <c:v>42.08984375</c:v>
                </c:pt>
                <c:pt idx="861">
                  <c:v>42.138671875</c:v>
                </c:pt>
                <c:pt idx="862">
                  <c:v>42.1875</c:v>
                </c:pt>
                <c:pt idx="863">
                  <c:v>42.236328125</c:v>
                </c:pt>
                <c:pt idx="864">
                  <c:v>42.28515625</c:v>
                </c:pt>
                <c:pt idx="865">
                  <c:v>42.333984375</c:v>
                </c:pt>
                <c:pt idx="866">
                  <c:v>42.3828125</c:v>
                </c:pt>
                <c:pt idx="867">
                  <c:v>42.431640625</c:v>
                </c:pt>
                <c:pt idx="868">
                  <c:v>42.48046875</c:v>
                </c:pt>
                <c:pt idx="869">
                  <c:v>42.529296875</c:v>
                </c:pt>
                <c:pt idx="870">
                  <c:v>42.578125</c:v>
                </c:pt>
                <c:pt idx="871">
                  <c:v>42.626953125</c:v>
                </c:pt>
                <c:pt idx="872">
                  <c:v>42.67578125</c:v>
                </c:pt>
                <c:pt idx="873">
                  <c:v>42.724609375</c:v>
                </c:pt>
                <c:pt idx="874">
                  <c:v>42.7734375</c:v>
                </c:pt>
                <c:pt idx="875">
                  <c:v>42.822265625</c:v>
                </c:pt>
                <c:pt idx="876">
                  <c:v>42.87109375</c:v>
                </c:pt>
                <c:pt idx="877">
                  <c:v>42.919921875</c:v>
                </c:pt>
                <c:pt idx="878">
                  <c:v>42.96875</c:v>
                </c:pt>
                <c:pt idx="879">
                  <c:v>43.017578125</c:v>
                </c:pt>
                <c:pt idx="880">
                  <c:v>43.06640625</c:v>
                </c:pt>
                <c:pt idx="881">
                  <c:v>43.115234375</c:v>
                </c:pt>
                <c:pt idx="882">
                  <c:v>43.1640625</c:v>
                </c:pt>
                <c:pt idx="883">
                  <c:v>43.212890625</c:v>
                </c:pt>
                <c:pt idx="884">
                  <c:v>43.26171875</c:v>
                </c:pt>
                <c:pt idx="885">
                  <c:v>43.310546875</c:v>
                </c:pt>
                <c:pt idx="886">
                  <c:v>43.359375</c:v>
                </c:pt>
                <c:pt idx="887">
                  <c:v>43.408203125</c:v>
                </c:pt>
                <c:pt idx="888">
                  <c:v>43.45703125</c:v>
                </c:pt>
                <c:pt idx="889">
                  <c:v>43.505859375</c:v>
                </c:pt>
                <c:pt idx="890">
                  <c:v>43.5546875</c:v>
                </c:pt>
                <c:pt idx="891">
                  <c:v>43.603515625</c:v>
                </c:pt>
                <c:pt idx="892">
                  <c:v>43.65234375</c:v>
                </c:pt>
                <c:pt idx="893">
                  <c:v>43.701171875</c:v>
                </c:pt>
                <c:pt idx="894">
                  <c:v>43.75</c:v>
                </c:pt>
                <c:pt idx="895">
                  <c:v>43.798828125</c:v>
                </c:pt>
                <c:pt idx="896">
                  <c:v>43.84765625</c:v>
                </c:pt>
                <c:pt idx="897">
                  <c:v>43.896484375</c:v>
                </c:pt>
                <c:pt idx="898">
                  <c:v>43.9453125</c:v>
                </c:pt>
                <c:pt idx="899">
                  <c:v>43.994140625</c:v>
                </c:pt>
                <c:pt idx="900">
                  <c:v>44.04296875</c:v>
                </c:pt>
                <c:pt idx="901">
                  <c:v>44.091796875</c:v>
                </c:pt>
                <c:pt idx="902">
                  <c:v>44.140625</c:v>
                </c:pt>
                <c:pt idx="903">
                  <c:v>44.189453125</c:v>
                </c:pt>
                <c:pt idx="904">
                  <c:v>44.23828125</c:v>
                </c:pt>
                <c:pt idx="905">
                  <c:v>44.287109375</c:v>
                </c:pt>
                <c:pt idx="906">
                  <c:v>44.3359375</c:v>
                </c:pt>
                <c:pt idx="907">
                  <c:v>44.384765625</c:v>
                </c:pt>
                <c:pt idx="908">
                  <c:v>44.43359375</c:v>
                </c:pt>
                <c:pt idx="909">
                  <c:v>44.482421875</c:v>
                </c:pt>
                <c:pt idx="910">
                  <c:v>44.53125</c:v>
                </c:pt>
                <c:pt idx="911">
                  <c:v>44.580078125</c:v>
                </c:pt>
                <c:pt idx="912">
                  <c:v>44.62890625</c:v>
                </c:pt>
                <c:pt idx="913">
                  <c:v>44.677734375</c:v>
                </c:pt>
                <c:pt idx="914">
                  <c:v>44.7265625</c:v>
                </c:pt>
                <c:pt idx="915">
                  <c:v>44.775390625</c:v>
                </c:pt>
                <c:pt idx="916">
                  <c:v>44.82421875</c:v>
                </c:pt>
                <c:pt idx="917">
                  <c:v>44.873046875</c:v>
                </c:pt>
                <c:pt idx="918">
                  <c:v>44.921875</c:v>
                </c:pt>
                <c:pt idx="919">
                  <c:v>44.970703125</c:v>
                </c:pt>
                <c:pt idx="920">
                  <c:v>45.01953125</c:v>
                </c:pt>
                <c:pt idx="921">
                  <c:v>45.068359375</c:v>
                </c:pt>
                <c:pt idx="922">
                  <c:v>45.1171875</c:v>
                </c:pt>
                <c:pt idx="923">
                  <c:v>45.166015625</c:v>
                </c:pt>
                <c:pt idx="924">
                  <c:v>45.21484375</c:v>
                </c:pt>
                <c:pt idx="925">
                  <c:v>45.263671875</c:v>
                </c:pt>
                <c:pt idx="926">
                  <c:v>45.3125</c:v>
                </c:pt>
                <c:pt idx="927">
                  <c:v>45.361328125</c:v>
                </c:pt>
                <c:pt idx="928">
                  <c:v>45.41015625</c:v>
                </c:pt>
                <c:pt idx="929">
                  <c:v>45.458984375</c:v>
                </c:pt>
                <c:pt idx="930">
                  <c:v>45.5078125</c:v>
                </c:pt>
                <c:pt idx="931">
                  <c:v>45.556640625</c:v>
                </c:pt>
                <c:pt idx="932">
                  <c:v>45.60546875</c:v>
                </c:pt>
                <c:pt idx="933">
                  <c:v>45.654296875</c:v>
                </c:pt>
                <c:pt idx="934">
                  <c:v>45.703125</c:v>
                </c:pt>
                <c:pt idx="935">
                  <c:v>45.751953125</c:v>
                </c:pt>
                <c:pt idx="936">
                  <c:v>45.80078125</c:v>
                </c:pt>
                <c:pt idx="937">
                  <c:v>45.849609375</c:v>
                </c:pt>
                <c:pt idx="938">
                  <c:v>45.8984375</c:v>
                </c:pt>
                <c:pt idx="939">
                  <c:v>45.947265625</c:v>
                </c:pt>
                <c:pt idx="940">
                  <c:v>45.99609375</c:v>
                </c:pt>
                <c:pt idx="941">
                  <c:v>46.044921875</c:v>
                </c:pt>
                <c:pt idx="942">
                  <c:v>46.09375</c:v>
                </c:pt>
                <c:pt idx="943">
                  <c:v>46.142578125</c:v>
                </c:pt>
                <c:pt idx="944">
                  <c:v>46.19140625</c:v>
                </c:pt>
                <c:pt idx="945">
                  <c:v>46.240234375</c:v>
                </c:pt>
                <c:pt idx="946">
                  <c:v>46.2890625</c:v>
                </c:pt>
                <c:pt idx="947">
                  <c:v>46.337890625</c:v>
                </c:pt>
                <c:pt idx="948">
                  <c:v>46.38671875</c:v>
                </c:pt>
                <c:pt idx="949">
                  <c:v>46.435546875</c:v>
                </c:pt>
                <c:pt idx="950">
                  <c:v>46.484375</c:v>
                </c:pt>
                <c:pt idx="951">
                  <c:v>46.533203125</c:v>
                </c:pt>
                <c:pt idx="952">
                  <c:v>46.58203125</c:v>
                </c:pt>
                <c:pt idx="953">
                  <c:v>46.630859375</c:v>
                </c:pt>
                <c:pt idx="954">
                  <c:v>46.6796875</c:v>
                </c:pt>
                <c:pt idx="955">
                  <c:v>46.728515625</c:v>
                </c:pt>
                <c:pt idx="956">
                  <c:v>46.77734375</c:v>
                </c:pt>
                <c:pt idx="957">
                  <c:v>46.826171875</c:v>
                </c:pt>
                <c:pt idx="958">
                  <c:v>46.875</c:v>
                </c:pt>
                <c:pt idx="959">
                  <c:v>46.923828125</c:v>
                </c:pt>
                <c:pt idx="960">
                  <c:v>46.97265625</c:v>
                </c:pt>
                <c:pt idx="961">
                  <c:v>47.021484375</c:v>
                </c:pt>
                <c:pt idx="962">
                  <c:v>47.0703125</c:v>
                </c:pt>
                <c:pt idx="963">
                  <c:v>47.119140625</c:v>
                </c:pt>
                <c:pt idx="964">
                  <c:v>47.16796875</c:v>
                </c:pt>
                <c:pt idx="965">
                  <c:v>47.216796875</c:v>
                </c:pt>
                <c:pt idx="966">
                  <c:v>47.265625</c:v>
                </c:pt>
                <c:pt idx="967">
                  <c:v>47.314453125</c:v>
                </c:pt>
                <c:pt idx="968">
                  <c:v>47.36328125</c:v>
                </c:pt>
                <c:pt idx="969">
                  <c:v>47.412109375</c:v>
                </c:pt>
                <c:pt idx="970">
                  <c:v>47.4609375</c:v>
                </c:pt>
                <c:pt idx="971">
                  <c:v>47.509765625</c:v>
                </c:pt>
                <c:pt idx="972">
                  <c:v>47.55859375</c:v>
                </c:pt>
                <c:pt idx="973">
                  <c:v>47.607421875</c:v>
                </c:pt>
                <c:pt idx="974">
                  <c:v>47.65625</c:v>
                </c:pt>
                <c:pt idx="975">
                  <c:v>47.705078125</c:v>
                </c:pt>
                <c:pt idx="976">
                  <c:v>47.75390625</c:v>
                </c:pt>
                <c:pt idx="977">
                  <c:v>47.802734375</c:v>
                </c:pt>
                <c:pt idx="978">
                  <c:v>47.8515625</c:v>
                </c:pt>
                <c:pt idx="979">
                  <c:v>47.900390625</c:v>
                </c:pt>
                <c:pt idx="980">
                  <c:v>47.94921875</c:v>
                </c:pt>
                <c:pt idx="981">
                  <c:v>47.998046875</c:v>
                </c:pt>
                <c:pt idx="982">
                  <c:v>48.046875</c:v>
                </c:pt>
                <c:pt idx="983">
                  <c:v>48.095703125</c:v>
                </c:pt>
                <c:pt idx="984">
                  <c:v>48.14453125</c:v>
                </c:pt>
                <c:pt idx="985">
                  <c:v>48.193359375</c:v>
                </c:pt>
                <c:pt idx="986">
                  <c:v>48.2421875</c:v>
                </c:pt>
                <c:pt idx="987">
                  <c:v>48.291015625</c:v>
                </c:pt>
                <c:pt idx="988">
                  <c:v>48.33984375</c:v>
                </c:pt>
                <c:pt idx="989">
                  <c:v>48.388671875</c:v>
                </c:pt>
                <c:pt idx="990">
                  <c:v>48.4375</c:v>
                </c:pt>
                <c:pt idx="991">
                  <c:v>48.486328125</c:v>
                </c:pt>
                <c:pt idx="992">
                  <c:v>48.53515625</c:v>
                </c:pt>
                <c:pt idx="993">
                  <c:v>48.583984375</c:v>
                </c:pt>
                <c:pt idx="994">
                  <c:v>48.6328125</c:v>
                </c:pt>
                <c:pt idx="995">
                  <c:v>48.681640625</c:v>
                </c:pt>
                <c:pt idx="996">
                  <c:v>48.73046875</c:v>
                </c:pt>
                <c:pt idx="997">
                  <c:v>48.779296875</c:v>
                </c:pt>
                <c:pt idx="998">
                  <c:v>48.828125</c:v>
                </c:pt>
                <c:pt idx="999">
                  <c:v>48.876953125</c:v>
                </c:pt>
                <c:pt idx="1000">
                  <c:v>48.92578125</c:v>
                </c:pt>
                <c:pt idx="1001">
                  <c:v>48.974609375</c:v>
                </c:pt>
                <c:pt idx="1002">
                  <c:v>49.0234375</c:v>
                </c:pt>
                <c:pt idx="1003">
                  <c:v>49.072265625</c:v>
                </c:pt>
                <c:pt idx="1004">
                  <c:v>49.12109375</c:v>
                </c:pt>
                <c:pt idx="1005">
                  <c:v>49.169921875</c:v>
                </c:pt>
                <c:pt idx="1006">
                  <c:v>49.21875</c:v>
                </c:pt>
                <c:pt idx="1007">
                  <c:v>49.267578125</c:v>
                </c:pt>
                <c:pt idx="1008">
                  <c:v>49.31640625</c:v>
                </c:pt>
                <c:pt idx="1009">
                  <c:v>49.365234375</c:v>
                </c:pt>
                <c:pt idx="1010">
                  <c:v>49.4140625</c:v>
                </c:pt>
                <c:pt idx="1011">
                  <c:v>49.462890625</c:v>
                </c:pt>
                <c:pt idx="1012">
                  <c:v>49.51171875</c:v>
                </c:pt>
                <c:pt idx="1013">
                  <c:v>49.560546875</c:v>
                </c:pt>
                <c:pt idx="1014">
                  <c:v>49.609375</c:v>
                </c:pt>
                <c:pt idx="1015">
                  <c:v>49.658203125</c:v>
                </c:pt>
                <c:pt idx="1016">
                  <c:v>49.70703125</c:v>
                </c:pt>
                <c:pt idx="1017">
                  <c:v>49.755859375</c:v>
                </c:pt>
                <c:pt idx="1018">
                  <c:v>49.8046875</c:v>
                </c:pt>
                <c:pt idx="1019">
                  <c:v>49.853515625</c:v>
                </c:pt>
                <c:pt idx="1020">
                  <c:v>49.90234375</c:v>
                </c:pt>
                <c:pt idx="1021">
                  <c:v>49.951171875</c:v>
                </c:pt>
                <c:pt idx="1022">
                  <c:v>50</c:v>
                </c:pt>
              </c:numCache>
            </c:numRef>
          </c:cat>
          <c:val>
            <c:numRef>
              <c:f>AB00_2_GW_EC_1!$Q$5:$Q$1027</c:f>
              <c:numCache>
                <c:formatCode>General</c:formatCode>
                <c:ptCount val="1023"/>
                <c:pt idx="2">
                  <c:v>6.5501622185700718E-3</c:v>
                </c:pt>
                <c:pt idx="3">
                  <c:v>8.6835264356050403E-3</c:v>
                </c:pt>
                <c:pt idx="4">
                  <c:v>8.7303751560691353E-3</c:v>
                </c:pt>
                <c:pt idx="5">
                  <c:v>8.4791187721062131E-3</c:v>
                </c:pt>
                <c:pt idx="6">
                  <c:v>3.0753480294062E-3</c:v>
                </c:pt>
                <c:pt idx="7">
                  <c:v>2.8589801693732915E-3</c:v>
                </c:pt>
                <c:pt idx="8">
                  <c:v>1.8445765569190351E-3</c:v>
                </c:pt>
                <c:pt idx="9">
                  <c:v>6.4479045065737543E-3</c:v>
                </c:pt>
                <c:pt idx="10">
                  <c:v>5.0370248160676208E-3</c:v>
                </c:pt>
                <c:pt idx="11">
                  <c:v>5.6319637255187712E-3</c:v>
                </c:pt>
                <c:pt idx="12">
                  <c:v>5.1627559445166765E-3</c:v>
                </c:pt>
                <c:pt idx="13">
                  <c:v>3.3647181560030773E-3</c:v>
                </c:pt>
                <c:pt idx="14">
                  <c:v>1.8097912633146379E-3</c:v>
                </c:pt>
                <c:pt idx="15">
                  <c:v>6.7909507997598734E-3</c:v>
                </c:pt>
                <c:pt idx="16">
                  <c:v>5.120377885208454E-3</c:v>
                </c:pt>
                <c:pt idx="17">
                  <c:v>3.4115584992939932E-3</c:v>
                </c:pt>
                <c:pt idx="18">
                  <c:v>1.4994402590450379E-3</c:v>
                </c:pt>
                <c:pt idx="19">
                  <c:v>2.3166591032309342E-3</c:v>
                </c:pt>
                <c:pt idx="20">
                  <c:v>1.4246600982226109E-3</c:v>
                </c:pt>
                <c:pt idx="21">
                  <c:v>3.7024920895817231E-3</c:v>
                </c:pt>
                <c:pt idx="22">
                  <c:v>1.7938389589935112E-3</c:v>
                </c:pt>
                <c:pt idx="23">
                  <c:v>2.2196683250441909E-3</c:v>
                </c:pt>
                <c:pt idx="24">
                  <c:v>1.6517178012554459E-3</c:v>
                </c:pt>
                <c:pt idx="25">
                  <c:v>1.3125821569677282E-3</c:v>
                </c:pt>
                <c:pt idx="26">
                  <c:v>1.0330292327506432E-3</c:v>
                </c:pt>
                <c:pt idx="27">
                  <c:v>2.2980065936709631E-3</c:v>
                </c:pt>
                <c:pt idx="28">
                  <c:v>1.5120576224561971E-3</c:v>
                </c:pt>
                <c:pt idx="29">
                  <c:v>1.0742166834373889E-3</c:v>
                </c:pt>
                <c:pt idx="30">
                  <c:v>2.539852532161354E-3</c:v>
                </c:pt>
                <c:pt idx="31">
                  <c:v>5.8520372600449509E-4</c:v>
                </c:pt>
                <c:pt idx="32">
                  <c:v>1.3720106650078417E-3</c:v>
                </c:pt>
                <c:pt idx="33">
                  <c:v>1.3025630864556981E-3</c:v>
                </c:pt>
                <c:pt idx="34">
                  <c:v>1.5738576673730827E-3</c:v>
                </c:pt>
                <c:pt idx="35">
                  <c:v>1.8896963220712054E-3</c:v>
                </c:pt>
                <c:pt idx="36">
                  <c:v>3.6595497629030934E-3</c:v>
                </c:pt>
                <c:pt idx="37">
                  <c:v>2.7303443547616302E-3</c:v>
                </c:pt>
                <c:pt idx="38">
                  <c:v>2.7693609321868323E-3</c:v>
                </c:pt>
                <c:pt idx="39">
                  <c:v>3.0225974545943389E-3</c:v>
                </c:pt>
                <c:pt idx="40">
                  <c:v>1.365584976846576E-3</c:v>
                </c:pt>
                <c:pt idx="41">
                  <c:v>2.8235686632166425E-3</c:v>
                </c:pt>
                <c:pt idx="42">
                  <c:v>6.7490939457960869E-4</c:v>
                </c:pt>
                <c:pt idx="43">
                  <c:v>1.333142486780625E-3</c:v>
                </c:pt>
                <c:pt idx="44">
                  <c:v>2.4814498747393427E-3</c:v>
                </c:pt>
                <c:pt idx="45">
                  <c:v>1.8667123219911895E-3</c:v>
                </c:pt>
                <c:pt idx="46">
                  <c:v>1.0420887323261342E-3</c:v>
                </c:pt>
                <c:pt idx="47">
                  <c:v>1.0011011360486855E-3</c:v>
                </c:pt>
                <c:pt idx="48">
                  <c:v>1.1267052164084955E-3</c:v>
                </c:pt>
                <c:pt idx="49">
                  <c:v>3.023149152289658E-3</c:v>
                </c:pt>
                <c:pt idx="50">
                  <c:v>3.0075257110787667E-3</c:v>
                </c:pt>
                <c:pt idx="51">
                  <c:v>1.5675486401112637E-3</c:v>
                </c:pt>
                <c:pt idx="52">
                  <c:v>1.1992433833127737E-3</c:v>
                </c:pt>
                <c:pt idx="53">
                  <c:v>1.3929365789197455E-3</c:v>
                </c:pt>
                <c:pt idx="54">
                  <c:v>1.5215262125258375E-3</c:v>
                </c:pt>
                <c:pt idx="55">
                  <c:v>1.6289784417340676E-3</c:v>
                </c:pt>
                <c:pt idx="56">
                  <c:v>1.4647298206217501E-3</c:v>
                </c:pt>
                <c:pt idx="57">
                  <c:v>1.0528505793779368E-3</c:v>
                </c:pt>
                <c:pt idx="58">
                  <c:v>2.954559474752187E-3</c:v>
                </c:pt>
                <c:pt idx="59">
                  <c:v>7.0859019280421914E-4</c:v>
                </c:pt>
                <c:pt idx="60">
                  <c:v>1.7709267397202808E-3</c:v>
                </c:pt>
                <c:pt idx="61">
                  <c:v>2.3169014140880422E-3</c:v>
                </c:pt>
                <c:pt idx="62">
                  <c:v>2.0756738721521575E-3</c:v>
                </c:pt>
                <c:pt idx="63">
                  <c:v>2.5410188961811249E-3</c:v>
                </c:pt>
                <c:pt idx="64">
                  <c:v>3.0100074629204848E-3</c:v>
                </c:pt>
                <c:pt idx="65">
                  <c:v>5.0070612411524224E-4</c:v>
                </c:pt>
                <c:pt idx="66">
                  <c:v>3.8030531832645336E-3</c:v>
                </c:pt>
                <c:pt idx="67">
                  <c:v>8.2348348752647911E-4</c:v>
                </c:pt>
                <c:pt idx="68">
                  <c:v>2.9071945683385122E-3</c:v>
                </c:pt>
                <c:pt idx="69">
                  <c:v>1.5929085169555154E-3</c:v>
                </c:pt>
                <c:pt idx="70">
                  <c:v>4.3702228758847788E-3</c:v>
                </c:pt>
                <c:pt idx="71">
                  <c:v>1.0394573292066024E-3</c:v>
                </c:pt>
                <c:pt idx="72">
                  <c:v>1.6936863496058376E-3</c:v>
                </c:pt>
                <c:pt idx="73">
                  <c:v>1.5101413071773482E-3</c:v>
                </c:pt>
                <c:pt idx="74">
                  <c:v>1.878879615694771E-3</c:v>
                </c:pt>
                <c:pt idx="75">
                  <c:v>2.3666854972499251E-3</c:v>
                </c:pt>
                <c:pt idx="76">
                  <c:v>9.3582125848631274E-4</c:v>
                </c:pt>
                <c:pt idx="77">
                  <c:v>1.2182252977250376E-3</c:v>
                </c:pt>
                <c:pt idx="78">
                  <c:v>4.4084847988183021E-3</c:v>
                </c:pt>
                <c:pt idx="79">
                  <c:v>1.0443314662351984E-3</c:v>
                </c:pt>
                <c:pt idx="80">
                  <c:v>1.3725514828660222E-3</c:v>
                </c:pt>
                <c:pt idx="81">
                  <c:v>3.032130529332528E-3</c:v>
                </c:pt>
                <c:pt idx="82">
                  <c:v>1.2082618628956724E-3</c:v>
                </c:pt>
                <c:pt idx="83">
                  <c:v>2.6702387526114776E-3</c:v>
                </c:pt>
                <c:pt idx="84">
                  <c:v>1.4547474546846041E-3</c:v>
                </c:pt>
                <c:pt idx="85">
                  <c:v>2.49683799212579E-3</c:v>
                </c:pt>
                <c:pt idx="86">
                  <c:v>2.4100262950965934E-3</c:v>
                </c:pt>
                <c:pt idx="87">
                  <c:v>3.1526062187201011E-3</c:v>
                </c:pt>
                <c:pt idx="88">
                  <c:v>3.2838422183559071E-3</c:v>
                </c:pt>
                <c:pt idx="89">
                  <c:v>2.7898496320265839E-3</c:v>
                </c:pt>
                <c:pt idx="90">
                  <c:v>1.4290701497524872E-4</c:v>
                </c:pt>
                <c:pt idx="91">
                  <c:v>2.7994083467610068E-3</c:v>
                </c:pt>
                <c:pt idx="92">
                  <c:v>4.8494762289486119E-3</c:v>
                </c:pt>
                <c:pt idx="93">
                  <c:v>1.0553032677617638E-3</c:v>
                </c:pt>
                <c:pt idx="94">
                  <c:v>1.4352790432125497E-3</c:v>
                </c:pt>
                <c:pt idx="95">
                  <c:v>3.9733789399828082E-3</c:v>
                </c:pt>
                <c:pt idx="96">
                  <c:v>1.5137349539043254E-3</c:v>
                </c:pt>
                <c:pt idx="97">
                  <c:v>1.9886274532645684E-4</c:v>
                </c:pt>
                <c:pt idx="98">
                  <c:v>3.3614226239271489E-3</c:v>
                </c:pt>
                <c:pt idx="99">
                  <c:v>4.5913632297096222E-4</c:v>
                </c:pt>
                <c:pt idx="100">
                  <c:v>2.8197789995716587E-3</c:v>
                </c:pt>
                <c:pt idx="101">
                  <c:v>3.2191578163918173E-3</c:v>
                </c:pt>
                <c:pt idx="102">
                  <c:v>8.004140955243309E-4</c:v>
                </c:pt>
                <c:pt idx="103">
                  <c:v>2.9890382437974908E-4</c:v>
                </c:pt>
                <c:pt idx="104">
                  <c:v>2.6988779795771097E-3</c:v>
                </c:pt>
                <c:pt idx="105">
                  <c:v>2.744896254007749E-3</c:v>
                </c:pt>
                <c:pt idx="106">
                  <c:v>7.8034805968847393E-4</c:v>
                </c:pt>
                <c:pt idx="107">
                  <c:v>3.4883022008749599E-3</c:v>
                </c:pt>
                <c:pt idx="108">
                  <c:v>4.0224580908126677E-3</c:v>
                </c:pt>
                <c:pt idx="109">
                  <c:v>1.5289371600126342E-3</c:v>
                </c:pt>
                <c:pt idx="110">
                  <c:v>2.0892253371738623E-3</c:v>
                </c:pt>
                <c:pt idx="111">
                  <c:v>2.1389822613966975E-3</c:v>
                </c:pt>
                <c:pt idx="112">
                  <c:v>3.4023045129049764E-3</c:v>
                </c:pt>
                <c:pt idx="113">
                  <c:v>2.2828159796849422E-3</c:v>
                </c:pt>
                <c:pt idx="114">
                  <c:v>2.0219345598559871E-3</c:v>
                </c:pt>
                <c:pt idx="115">
                  <c:v>3.9320968697402247E-3</c:v>
                </c:pt>
                <c:pt idx="116">
                  <c:v>2.7912019039819384E-3</c:v>
                </c:pt>
                <c:pt idx="117">
                  <c:v>4.6647867330563411E-3</c:v>
                </c:pt>
                <c:pt idx="118">
                  <c:v>4.6472035443319049E-4</c:v>
                </c:pt>
                <c:pt idx="119">
                  <c:v>3.6294831480644086E-3</c:v>
                </c:pt>
                <c:pt idx="120">
                  <c:v>6.509193112993682E-3</c:v>
                </c:pt>
                <c:pt idx="121">
                  <c:v>7.0481449004061707E-3</c:v>
                </c:pt>
                <c:pt idx="122">
                  <c:v>5.0113966755345393E-3</c:v>
                </c:pt>
                <c:pt idx="123">
                  <c:v>5.3031075632335783E-3</c:v>
                </c:pt>
                <c:pt idx="124">
                  <c:v>1.4134959203218748E-3</c:v>
                </c:pt>
                <c:pt idx="125">
                  <c:v>6.8326570659829082E-3</c:v>
                </c:pt>
                <c:pt idx="126">
                  <c:v>4.6167281053698054E-3</c:v>
                </c:pt>
                <c:pt idx="127">
                  <c:v>3.6469735315930304E-3</c:v>
                </c:pt>
                <c:pt idx="128">
                  <c:v>2.1778274919335575E-3</c:v>
                </c:pt>
                <c:pt idx="129">
                  <c:v>3.1538355313801077E-3</c:v>
                </c:pt>
                <c:pt idx="130">
                  <c:v>3.0550947590916896E-3</c:v>
                </c:pt>
                <c:pt idx="131">
                  <c:v>5.9532912996951353E-3</c:v>
                </c:pt>
                <c:pt idx="132">
                  <c:v>1.3519335931344214E-3</c:v>
                </c:pt>
                <c:pt idx="133">
                  <c:v>4.7600484147042807E-3</c:v>
                </c:pt>
                <c:pt idx="134">
                  <c:v>3.6191446000060131E-3</c:v>
                </c:pt>
                <c:pt idx="135">
                  <c:v>2.2123182702991993E-3</c:v>
                </c:pt>
                <c:pt idx="136">
                  <c:v>9.7886166713785422E-4</c:v>
                </c:pt>
                <c:pt idx="137">
                  <c:v>2.7337212200240781E-3</c:v>
                </c:pt>
                <c:pt idx="138">
                  <c:v>1.4095795231360852E-3</c:v>
                </c:pt>
                <c:pt idx="139">
                  <c:v>1.9180865358573084E-3</c:v>
                </c:pt>
                <c:pt idx="140">
                  <c:v>1.773227305810865E-3</c:v>
                </c:pt>
                <c:pt idx="141">
                  <c:v>4.2521855033816084E-3</c:v>
                </c:pt>
                <c:pt idx="142">
                  <c:v>1.8216451407538255E-3</c:v>
                </c:pt>
                <c:pt idx="143">
                  <c:v>2.914950965211693E-3</c:v>
                </c:pt>
                <c:pt idx="144">
                  <c:v>3.1209856658778053E-3</c:v>
                </c:pt>
                <c:pt idx="145">
                  <c:v>7.1017917839392378E-3</c:v>
                </c:pt>
                <c:pt idx="146">
                  <c:v>4.47156669029779E-3</c:v>
                </c:pt>
                <c:pt idx="147">
                  <c:v>5.9277107395193538E-3</c:v>
                </c:pt>
                <c:pt idx="148">
                  <c:v>5.2642747378800021E-3</c:v>
                </c:pt>
                <c:pt idx="149">
                  <c:v>4.0295664740939291E-3</c:v>
                </c:pt>
                <c:pt idx="150">
                  <c:v>8.9169175073421065E-5</c:v>
                </c:pt>
                <c:pt idx="151">
                  <c:v>2.0686630708464967E-3</c:v>
                </c:pt>
                <c:pt idx="152">
                  <c:v>4.4317940745489722E-3</c:v>
                </c:pt>
                <c:pt idx="153">
                  <c:v>5.4805131160986283E-4</c:v>
                </c:pt>
                <c:pt idx="154">
                  <c:v>2.3193763373205007E-3</c:v>
                </c:pt>
                <c:pt idx="155">
                  <c:v>3.4521142714756719E-3</c:v>
                </c:pt>
                <c:pt idx="156">
                  <c:v>4.9341116554090392E-3</c:v>
                </c:pt>
                <c:pt idx="157">
                  <c:v>1.2618430703490325E-3</c:v>
                </c:pt>
                <c:pt idx="158">
                  <c:v>2.977235634157457E-3</c:v>
                </c:pt>
                <c:pt idx="159">
                  <c:v>1.779459754859815E-3</c:v>
                </c:pt>
                <c:pt idx="160">
                  <c:v>2.6313452972828314E-3</c:v>
                </c:pt>
                <c:pt idx="161">
                  <c:v>5.3763585144216575E-3</c:v>
                </c:pt>
                <c:pt idx="162">
                  <c:v>6.8090888822540784E-3</c:v>
                </c:pt>
                <c:pt idx="163">
                  <c:v>3.0325585088138551E-3</c:v>
                </c:pt>
                <c:pt idx="164">
                  <c:v>2.0258823713438967E-3</c:v>
                </c:pt>
                <c:pt idx="165">
                  <c:v>2.7146967178392199E-3</c:v>
                </c:pt>
                <c:pt idx="166">
                  <c:v>4.5752603418989157E-3</c:v>
                </c:pt>
                <c:pt idx="167">
                  <c:v>1.8147242039200267E-3</c:v>
                </c:pt>
                <c:pt idx="168">
                  <c:v>2.9561129419633713E-3</c:v>
                </c:pt>
                <c:pt idx="169">
                  <c:v>9.8373542258292103E-4</c:v>
                </c:pt>
                <c:pt idx="170">
                  <c:v>3.1818954838613149E-3</c:v>
                </c:pt>
                <c:pt idx="171">
                  <c:v>3.2298951517840211E-3</c:v>
                </c:pt>
                <c:pt idx="172">
                  <c:v>1.7394183434470988E-3</c:v>
                </c:pt>
                <c:pt idx="173">
                  <c:v>2.019683920383653E-3</c:v>
                </c:pt>
                <c:pt idx="174">
                  <c:v>9.5782012493875884E-4</c:v>
                </c:pt>
                <c:pt idx="175">
                  <c:v>5.6959673024855068E-3</c:v>
                </c:pt>
                <c:pt idx="176">
                  <c:v>3.9085817012837424E-3</c:v>
                </c:pt>
                <c:pt idx="177">
                  <c:v>1.318683051406133E-3</c:v>
                </c:pt>
                <c:pt idx="178">
                  <c:v>1.8332129531218259E-3</c:v>
                </c:pt>
                <c:pt idx="179">
                  <c:v>1.1209697906665521E-3</c:v>
                </c:pt>
                <c:pt idx="180">
                  <c:v>4.0211965443092855E-3</c:v>
                </c:pt>
                <c:pt idx="181">
                  <c:v>2.0086848636573316E-3</c:v>
                </c:pt>
                <c:pt idx="182">
                  <c:v>1.8383943693330066E-3</c:v>
                </c:pt>
                <c:pt idx="183">
                  <c:v>3.5086540109345193E-3</c:v>
                </c:pt>
                <c:pt idx="184">
                  <c:v>4.4761955063051439E-4</c:v>
                </c:pt>
                <c:pt idx="185">
                  <c:v>1.9341643532408942E-3</c:v>
                </c:pt>
                <c:pt idx="186">
                  <c:v>7.4794545272500405E-4</c:v>
                </c:pt>
                <c:pt idx="187">
                  <c:v>3.7949117030390399E-3</c:v>
                </c:pt>
                <c:pt idx="188">
                  <c:v>1.1354847335096065E-3</c:v>
                </c:pt>
                <c:pt idx="189">
                  <c:v>3.2992708829121375E-3</c:v>
                </c:pt>
                <c:pt idx="190">
                  <c:v>2.3020123601572222E-3</c:v>
                </c:pt>
                <c:pt idx="191">
                  <c:v>1.7283235795357379E-3</c:v>
                </c:pt>
                <c:pt idx="192">
                  <c:v>1.8170148017648531E-3</c:v>
                </c:pt>
                <c:pt idx="193">
                  <c:v>2.2785616096870124E-3</c:v>
                </c:pt>
                <c:pt idx="194">
                  <c:v>1.2985731902943457E-3</c:v>
                </c:pt>
                <c:pt idx="195">
                  <c:v>1.1421321268881468E-3</c:v>
                </c:pt>
                <c:pt idx="196">
                  <c:v>3.1312531073043391E-3</c:v>
                </c:pt>
                <c:pt idx="197">
                  <c:v>5.6390147474815193E-4</c:v>
                </c:pt>
                <c:pt idx="198">
                  <c:v>7.8545065143982497E-4</c:v>
                </c:pt>
                <c:pt idx="199">
                  <c:v>7.3014073059493904E-4</c:v>
                </c:pt>
                <c:pt idx="200">
                  <c:v>3.7591595434715817E-3</c:v>
                </c:pt>
                <c:pt idx="201">
                  <c:v>2.4761792359117595E-3</c:v>
                </c:pt>
                <c:pt idx="202">
                  <c:v>6.7913914159622318E-4</c:v>
                </c:pt>
                <c:pt idx="203">
                  <c:v>3.6041129905298049E-3</c:v>
                </c:pt>
                <c:pt idx="204">
                  <c:v>2.1067144652146571E-3</c:v>
                </c:pt>
                <c:pt idx="205">
                  <c:v>5.3025568053832609E-4</c:v>
                </c:pt>
                <c:pt idx="206">
                  <c:v>2.2520659606932824E-3</c:v>
                </c:pt>
                <c:pt idx="207">
                  <c:v>1.8605567461733295E-3</c:v>
                </c:pt>
                <c:pt idx="208">
                  <c:v>1.0340196289828113E-3</c:v>
                </c:pt>
                <c:pt idx="209">
                  <c:v>8.170479356463706E-4</c:v>
                </c:pt>
                <c:pt idx="210">
                  <c:v>1.6177208836349465E-3</c:v>
                </c:pt>
                <c:pt idx="211">
                  <c:v>1.9463167580745031E-3</c:v>
                </c:pt>
                <c:pt idx="212">
                  <c:v>1.1480700393032737E-3</c:v>
                </c:pt>
                <c:pt idx="213">
                  <c:v>1.1165369965073521E-3</c:v>
                </c:pt>
                <c:pt idx="214">
                  <c:v>1.6024828492218885E-3</c:v>
                </c:pt>
                <c:pt idx="215">
                  <c:v>7.3090875038353781E-4</c:v>
                </c:pt>
                <c:pt idx="216">
                  <c:v>2.2793431825836705E-3</c:v>
                </c:pt>
                <c:pt idx="217">
                  <c:v>4.9162263724982522E-4</c:v>
                </c:pt>
                <c:pt idx="218">
                  <c:v>3.1668062775192774E-3</c:v>
                </c:pt>
                <c:pt idx="219">
                  <c:v>2.4172609537020519E-3</c:v>
                </c:pt>
                <c:pt idx="220">
                  <c:v>1.8967047603412311E-3</c:v>
                </c:pt>
                <c:pt idx="221">
                  <c:v>3.7113574636753813E-3</c:v>
                </c:pt>
                <c:pt idx="222">
                  <c:v>3.3244666564390627E-3</c:v>
                </c:pt>
                <c:pt idx="223">
                  <c:v>1.3932043177562713E-3</c:v>
                </c:pt>
                <c:pt idx="224">
                  <c:v>2.6471772817610313E-3</c:v>
                </c:pt>
                <c:pt idx="225">
                  <c:v>9.8925287557419012E-4</c:v>
                </c:pt>
                <c:pt idx="226">
                  <c:v>5.7095121143740371E-4</c:v>
                </c:pt>
                <c:pt idx="227">
                  <c:v>2.5725784061700137E-3</c:v>
                </c:pt>
                <c:pt idx="228">
                  <c:v>1.8983095059632948E-3</c:v>
                </c:pt>
                <c:pt idx="229">
                  <c:v>1.2698114806054951E-3</c:v>
                </c:pt>
                <c:pt idx="230">
                  <c:v>1.489846637124785E-3</c:v>
                </c:pt>
                <c:pt idx="231">
                  <c:v>2.8784379513698559E-3</c:v>
                </c:pt>
                <c:pt idx="232">
                  <c:v>1.0525344892975297E-3</c:v>
                </c:pt>
                <c:pt idx="233">
                  <c:v>1.4733701512841032E-3</c:v>
                </c:pt>
                <c:pt idx="234">
                  <c:v>1.401638555140042E-3</c:v>
                </c:pt>
                <c:pt idx="235">
                  <c:v>5.8830143788888786E-4</c:v>
                </c:pt>
                <c:pt idx="236">
                  <c:v>4.0093102892175755E-4</c:v>
                </c:pt>
                <c:pt idx="237">
                  <c:v>2.3700385985710318E-3</c:v>
                </c:pt>
                <c:pt idx="238">
                  <c:v>5.9041059481582667E-4</c:v>
                </c:pt>
                <c:pt idx="239">
                  <c:v>1.8117696104124556E-3</c:v>
                </c:pt>
                <c:pt idx="240">
                  <c:v>1.8928517977270987E-3</c:v>
                </c:pt>
                <c:pt idx="241">
                  <c:v>1.4323970355986906E-3</c:v>
                </c:pt>
                <c:pt idx="242">
                  <c:v>1.5863421416507058E-3</c:v>
                </c:pt>
                <c:pt idx="243">
                  <c:v>1.5044857531523314E-3</c:v>
                </c:pt>
                <c:pt idx="244">
                  <c:v>7.9701182791136547E-4</c:v>
                </c:pt>
                <c:pt idx="245">
                  <c:v>4.2734254549817185E-4</c:v>
                </c:pt>
                <c:pt idx="246">
                  <c:v>4.8836524879784142E-4</c:v>
                </c:pt>
                <c:pt idx="247">
                  <c:v>1.2715112168176816E-3</c:v>
                </c:pt>
                <c:pt idx="248">
                  <c:v>8.0002392265219517E-4</c:v>
                </c:pt>
                <c:pt idx="249">
                  <c:v>6.6902934687825411E-4</c:v>
                </c:pt>
                <c:pt idx="250">
                  <c:v>1.0418382351636505E-3</c:v>
                </c:pt>
                <c:pt idx="251">
                  <c:v>2.2225530201177052E-3</c:v>
                </c:pt>
                <c:pt idx="252">
                  <c:v>4.5399944224359029E-4</c:v>
                </c:pt>
                <c:pt idx="253">
                  <c:v>1.5450195858918059E-3</c:v>
                </c:pt>
                <c:pt idx="254">
                  <c:v>3.0588225568109879E-4</c:v>
                </c:pt>
                <c:pt idx="255">
                  <c:v>1.7974891154274759E-3</c:v>
                </c:pt>
                <c:pt idx="256">
                  <c:v>1.4893570483071219E-3</c:v>
                </c:pt>
                <c:pt idx="257">
                  <c:v>1.2591720585106202E-3</c:v>
                </c:pt>
                <c:pt idx="258">
                  <c:v>1.3183206122434042E-3</c:v>
                </c:pt>
                <c:pt idx="259">
                  <c:v>1.1150095634947408E-3</c:v>
                </c:pt>
                <c:pt idx="260">
                  <c:v>1.6800260934870851E-3</c:v>
                </c:pt>
                <c:pt idx="261">
                  <c:v>7.7010301841403458E-4</c:v>
                </c:pt>
                <c:pt idx="262">
                  <c:v>2.5893016056903039E-3</c:v>
                </c:pt>
                <c:pt idx="263">
                  <c:v>5.0305754028628945E-4</c:v>
                </c:pt>
                <c:pt idx="264">
                  <c:v>1.2585537522296492E-3</c:v>
                </c:pt>
                <c:pt idx="265">
                  <c:v>2.3335336651780524E-3</c:v>
                </c:pt>
                <c:pt idx="266">
                  <c:v>1.3296585097677952E-4</c:v>
                </c:pt>
                <c:pt idx="267">
                  <c:v>2.1708452133055271E-3</c:v>
                </c:pt>
                <c:pt idx="268">
                  <c:v>1.147335587826957E-3</c:v>
                </c:pt>
                <c:pt idx="269">
                  <c:v>1.4942293306657614E-3</c:v>
                </c:pt>
                <c:pt idx="270">
                  <c:v>1.7398529073182859E-3</c:v>
                </c:pt>
                <c:pt idx="271">
                  <c:v>3.0637375696132715E-4</c:v>
                </c:pt>
                <c:pt idx="272">
                  <c:v>2.3660683526253759E-4</c:v>
                </c:pt>
                <c:pt idx="273">
                  <c:v>3.3553496937895454E-3</c:v>
                </c:pt>
                <c:pt idx="274">
                  <c:v>6.7600102903107937E-4</c:v>
                </c:pt>
                <c:pt idx="275">
                  <c:v>1.6824572313177538E-3</c:v>
                </c:pt>
                <c:pt idx="276">
                  <c:v>1.4178345032474068E-3</c:v>
                </c:pt>
                <c:pt idx="277">
                  <c:v>1.0388395641528071E-3</c:v>
                </c:pt>
                <c:pt idx="278">
                  <c:v>1.0726628932992072E-3</c:v>
                </c:pt>
                <c:pt idx="279">
                  <c:v>1.6841449131290513E-4</c:v>
                </c:pt>
                <c:pt idx="280">
                  <c:v>1.3094285908406499E-3</c:v>
                </c:pt>
                <c:pt idx="281">
                  <c:v>9.1698248308283816E-4</c:v>
                </c:pt>
                <c:pt idx="282">
                  <c:v>1.5629368125781758E-3</c:v>
                </c:pt>
                <c:pt idx="283">
                  <c:v>1.0415274298196952E-3</c:v>
                </c:pt>
                <c:pt idx="284">
                  <c:v>1.3065091239906998E-3</c:v>
                </c:pt>
                <c:pt idx="285">
                  <c:v>2.6725590424076214E-3</c:v>
                </c:pt>
                <c:pt idx="286">
                  <c:v>4.5165328149512533E-4</c:v>
                </c:pt>
                <c:pt idx="287">
                  <c:v>1.0770563738964755E-3</c:v>
                </c:pt>
                <c:pt idx="288">
                  <c:v>1.280113750357704E-3</c:v>
                </c:pt>
                <c:pt idx="289">
                  <c:v>1.3313841062258811E-3</c:v>
                </c:pt>
                <c:pt idx="290">
                  <c:v>7.6770618943587286E-4</c:v>
                </c:pt>
                <c:pt idx="291">
                  <c:v>2.4368079236042526E-3</c:v>
                </c:pt>
                <c:pt idx="292">
                  <c:v>8.9195321568193706E-4</c:v>
                </c:pt>
                <c:pt idx="293">
                  <c:v>1.5632875036537663E-3</c:v>
                </c:pt>
                <c:pt idx="294">
                  <c:v>1.7794201507294843E-3</c:v>
                </c:pt>
                <c:pt idx="295">
                  <c:v>1.3878682254502277E-3</c:v>
                </c:pt>
                <c:pt idx="296">
                  <c:v>2.0297721177155678E-3</c:v>
                </c:pt>
                <c:pt idx="297">
                  <c:v>1.207748380261049E-3</c:v>
                </c:pt>
                <c:pt idx="298">
                  <c:v>1.0719267980691461E-3</c:v>
                </c:pt>
                <c:pt idx="299">
                  <c:v>1.0801848822294543E-3</c:v>
                </c:pt>
                <c:pt idx="300">
                  <c:v>1.449870460664471E-3</c:v>
                </c:pt>
                <c:pt idx="301">
                  <c:v>1.7344593004330438E-4</c:v>
                </c:pt>
                <c:pt idx="302">
                  <c:v>1.4784646787446154E-4</c:v>
                </c:pt>
                <c:pt idx="303">
                  <c:v>1.3185838332778468E-3</c:v>
                </c:pt>
                <c:pt idx="304">
                  <c:v>1.021240537547782E-3</c:v>
                </c:pt>
                <c:pt idx="305">
                  <c:v>8.4652978728767413E-4</c:v>
                </c:pt>
                <c:pt idx="306">
                  <c:v>9.0470639817827922E-4</c:v>
                </c:pt>
                <c:pt idx="307">
                  <c:v>3.260976524703067E-4</c:v>
                </c:pt>
                <c:pt idx="308">
                  <c:v>1.3719308911977243E-4</c:v>
                </c:pt>
                <c:pt idx="309">
                  <c:v>1.2560744818720549E-3</c:v>
                </c:pt>
                <c:pt idx="310">
                  <c:v>8.5535928049997013E-4</c:v>
                </c:pt>
                <c:pt idx="311">
                  <c:v>7.4481934785351712E-4</c:v>
                </c:pt>
                <c:pt idx="312">
                  <c:v>8.5596323615207788E-4</c:v>
                </c:pt>
                <c:pt idx="313">
                  <c:v>4.5307613933005342E-4</c:v>
                </c:pt>
                <c:pt idx="314">
                  <c:v>3.788799161826645E-4</c:v>
                </c:pt>
                <c:pt idx="315">
                  <c:v>1.2976522095770339E-3</c:v>
                </c:pt>
                <c:pt idx="316">
                  <c:v>5.9489981991212905E-4</c:v>
                </c:pt>
                <c:pt idx="317">
                  <c:v>1.6226495041808773E-3</c:v>
                </c:pt>
                <c:pt idx="318">
                  <c:v>3.508075895861243E-4</c:v>
                </c:pt>
                <c:pt idx="319">
                  <c:v>2.2044693661192353E-4</c:v>
                </c:pt>
                <c:pt idx="320">
                  <c:v>1.0103263070020941E-3</c:v>
                </c:pt>
                <c:pt idx="321">
                  <c:v>5.3348539957700245E-4</c:v>
                </c:pt>
                <c:pt idx="322">
                  <c:v>1.5210008763134159E-3</c:v>
                </c:pt>
                <c:pt idx="323">
                  <c:v>6.5103246626567728E-4</c:v>
                </c:pt>
                <c:pt idx="324">
                  <c:v>5.0045627585989616E-4</c:v>
                </c:pt>
                <c:pt idx="325">
                  <c:v>5.7636931371116162E-4</c:v>
                </c:pt>
                <c:pt idx="326">
                  <c:v>2.1342152127369904E-3</c:v>
                </c:pt>
                <c:pt idx="327">
                  <c:v>2.0825718071989087E-4</c:v>
                </c:pt>
                <c:pt idx="328">
                  <c:v>8.3976220817392328E-4</c:v>
                </c:pt>
                <c:pt idx="329">
                  <c:v>1.1813866954597748E-3</c:v>
                </c:pt>
                <c:pt idx="330">
                  <c:v>1.2702581445941852E-3</c:v>
                </c:pt>
                <c:pt idx="331">
                  <c:v>1.4513196282612243E-3</c:v>
                </c:pt>
                <c:pt idx="332">
                  <c:v>6.7065745151543947E-4</c:v>
                </c:pt>
                <c:pt idx="333">
                  <c:v>1.3704739531311316E-3</c:v>
                </c:pt>
                <c:pt idx="334">
                  <c:v>7.2408712168123854E-4</c:v>
                </c:pt>
                <c:pt idx="335">
                  <c:v>1.803793767062546E-3</c:v>
                </c:pt>
                <c:pt idx="336">
                  <c:v>7.5084471456450151E-4</c:v>
                </c:pt>
                <c:pt idx="337">
                  <c:v>6.2749360021812847E-4</c:v>
                </c:pt>
                <c:pt idx="338">
                  <c:v>1.5181914032950867E-3</c:v>
                </c:pt>
                <c:pt idx="339">
                  <c:v>1.2234726432211031E-3</c:v>
                </c:pt>
                <c:pt idx="340">
                  <c:v>3.1525555785732491E-4</c:v>
                </c:pt>
                <c:pt idx="341">
                  <c:v>6.2440713912810205E-4</c:v>
                </c:pt>
                <c:pt idx="342">
                  <c:v>1.2610328226958236E-3</c:v>
                </c:pt>
                <c:pt idx="343">
                  <c:v>1.7043069308614277E-3</c:v>
                </c:pt>
                <c:pt idx="344">
                  <c:v>1.4105266791992967E-3</c:v>
                </c:pt>
                <c:pt idx="345">
                  <c:v>1.4189612671806455E-3</c:v>
                </c:pt>
                <c:pt idx="346">
                  <c:v>9.1558902773832365E-4</c:v>
                </c:pt>
                <c:pt idx="347">
                  <c:v>9.7235363446393258E-4</c:v>
                </c:pt>
                <c:pt idx="348">
                  <c:v>9.4900785745317701E-4</c:v>
                </c:pt>
                <c:pt idx="349">
                  <c:v>1.2858656481020507E-3</c:v>
                </c:pt>
                <c:pt idx="350">
                  <c:v>3.8978202900532199E-4</c:v>
                </c:pt>
                <c:pt idx="351">
                  <c:v>7.9088951628116563E-4</c:v>
                </c:pt>
                <c:pt idx="352">
                  <c:v>1.1027438865023422E-3</c:v>
                </c:pt>
                <c:pt idx="353">
                  <c:v>7.6461502896812939E-4</c:v>
                </c:pt>
                <c:pt idx="354">
                  <c:v>3.9679109524358414E-4</c:v>
                </c:pt>
                <c:pt idx="355">
                  <c:v>1.4609041120629885E-3</c:v>
                </c:pt>
                <c:pt idx="356">
                  <c:v>2.3729757471239658E-3</c:v>
                </c:pt>
                <c:pt idx="357">
                  <c:v>1.1347433213966215E-3</c:v>
                </c:pt>
                <c:pt idx="358">
                  <c:v>2.9325967766277483E-4</c:v>
                </c:pt>
                <c:pt idx="359">
                  <c:v>1.0837072079350229E-3</c:v>
                </c:pt>
                <c:pt idx="360">
                  <c:v>1.6798500317907286E-3</c:v>
                </c:pt>
                <c:pt idx="361">
                  <c:v>1.9342418868347525E-3</c:v>
                </c:pt>
                <c:pt idx="362">
                  <c:v>1.649025581429773E-3</c:v>
                </c:pt>
                <c:pt idx="363">
                  <c:v>5.22057364741995E-4</c:v>
                </c:pt>
                <c:pt idx="364">
                  <c:v>1.7223618420524741E-3</c:v>
                </c:pt>
                <c:pt idx="365">
                  <c:v>8.8675305398420643E-4</c:v>
                </c:pt>
                <c:pt idx="366">
                  <c:v>1.233683611334202E-3</c:v>
                </c:pt>
                <c:pt idx="367">
                  <c:v>1.4144278426320915E-3</c:v>
                </c:pt>
                <c:pt idx="368">
                  <c:v>1.3456585797119878E-3</c:v>
                </c:pt>
                <c:pt idx="369">
                  <c:v>1.5568584976871614E-3</c:v>
                </c:pt>
                <c:pt idx="370">
                  <c:v>1.9199354293348494E-3</c:v>
                </c:pt>
                <c:pt idx="371">
                  <c:v>3.8285566908344585E-4</c:v>
                </c:pt>
                <c:pt idx="372">
                  <c:v>7.9001191486077987E-4</c:v>
                </c:pt>
                <c:pt idx="373">
                  <c:v>1.3557103046319171E-3</c:v>
                </c:pt>
                <c:pt idx="374">
                  <c:v>1.577127555982051E-3</c:v>
                </c:pt>
                <c:pt idx="375">
                  <c:v>9.823956611598524E-4</c:v>
                </c:pt>
                <c:pt idx="376">
                  <c:v>1.649894440132328E-3</c:v>
                </c:pt>
                <c:pt idx="377">
                  <c:v>3.3030823093084993E-4</c:v>
                </c:pt>
                <c:pt idx="378">
                  <c:v>1.1424706416066116E-3</c:v>
                </c:pt>
                <c:pt idx="379">
                  <c:v>2.1656693194870682E-3</c:v>
                </c:pt>
                <c:pt idx="380">
                  <c:v>1.0563720347774818E-3</c:v>
                </c:pt>
                <c:pt idx="381">
                  <c:v>9.9285363501078845E-4</c:v>
                </c:pt>
                <c:pt idx="382">
                  <c:v>1.4782896642399485E-3</c:v>
                </c:pt>
                <c:pt idx="383">
                  <c:v>9.7346859806209292E-4</c:v>
                </c:pt>
                <c:pt idx="384">
                  <c:v>6.0530231728771579E-4</c:v>
                </c:pt>
                <c:pt idx="385">
                  <c:v>7.8985759710030934E-4</c:v>
                </c:pt>
                <c:pt idx="386">
                  <c:v>4.5819222942089017E-4</c:v>
                </c:pt>
                <c:pt idx="387">
                  <c:v>1.2425719859033294E-4</c:v>
                </c:pt>
                <c:pt idx="388">
                  <c:v>1.060750888397701E-3</c:v>
                </c:pt>
                <c:pt idx="389">
                  <c:v>6.4397713103383494E-4</c:v>
                </c:pt>
                <c:pt idx="390">
                  <c:v>3.4370437070945647E-4</c:v>
                </c:pt>
                <c:pt idx="391">
                  <c:v>4.2459146790499263E-4</c:v>
                </c:pt>
                <c:pt idx="392">
                  <c:v>3.7915522025543623E-4</c:v>
                </c:pt>
                <c:pt idx="393">
                  <c:v>2.990984343817603E-4</c:v>
                </c:pt>
                <c:pt idx="394">
                  <c:v>7.105163432530292E-4</c:v>
                </c:pt>
                <c:pt idx="395">
                  <c:v>9.6691973648977737E-4</c:v>
                </c:pt>
                <c:pt idx="396">
                  <c:v>5.7130000169113623E-4</c:v>
                </c:pt>
                <c:pt idx="397">
                  <c:v>6.3395202592634811E-4</c:v>
                </c:pt>
                <c:pt idx="398">
                  <c:v>1.0014176156932632E-3</c:v>
                </c:pt>
                <c:pt idx="399">
                  <c:v>4.2275921881043774E-4</c:v>
                </c:pt>
                <c:pt idx="400">
                  <c:v>6.5171844570629037E-4</c:v>
                </c:pt>
                <c:pt idx="401">
                  <c:v>1.0790542160273365E-3</c:v>
                </c:pt>
                <c:pt idx="402">
                  <c:v>1.4954670492886759E-3</c:v>
                </c:pt>
                <c:pt idx="403">
                  <c:v>7.2825629942187481E-4</c:v>
                </c:pt>
                <c:pt idx="404">
                  <c:v>2.4534019198924019E-4</c:v>
                </c:pt>
                <c:pt idx="405">
                  <c:v>6.5016560962630611E-4</c:v>
                </c:pt>
                <c:pt idx="406">
                  <c:v>1.5508343403428683E-3</c:v>
                </c:pt>
                <c:pt idx="407">
                  <c:v>1.1009362059617874E-3</c:v>
                </c:pt>
                <c:pt idx="408">
                  <c:v>9.4835161189267612E-4</c:v>
                </c:pt>
                <c:pt idx="409">
                  <c:v>4.787678039215365E-4</c:v>
                </c:pt>
                <c:pt idx="410">
                  <c:v>3.2661479264105173E-4</c:v>
                </c:pt>
                <c:pt idx="411">
                  <c:v>7.9885643284603671E-4</c:v>
                </c:pt>
                <c:pt idx="412">
                  <c:v>4.2136747497502228E-4</c:v>
                </c:pt>
                <c:pt idx="413">
                  <c:v>5.3148207044300376E-4</c:v>
                </c:pt>
                <c:pt idx="414">
                  <c:v>8.9150690201880755E-4</c:v>
                </c:pt>
                <c:pt idx="415">
                  <c:v>7.4374711624806402E-4</c:v>
                </c:pt>
                <c:pt idx="416">
                  <c:v>3.1131399510903529E-4</c:v>
                </c:pt>
                <c:pt idx="417">
                  <c:v>1.0209996403439407E-3</c:v>
                </c:pt>
                <c:pt idx="418">
                  <c:v>8.7951123937025119E-4</c:v>
                </c:pt>
                <c:pt idx="419">
                  <c:v>9.1048649937089995E-4</c:v>
                </c:pt>
                <c:pt idx="420">
                  <c:v>6.2853467446240697E-4</c:v>
                </c:pt>
                <c:pt idx="421">
                  <c:v>3.7491347495385364E-4</c:v>
                </c:pt>
                <c:pt idx="422">
                  <c:v>7.8895971349653528E-4</c:v>
                </c:pt>
                <c:pt idx="423">
                  <c:v>4.260674611503097E-4</c:v>
                </c:pt>
                <c:pt idx="424">
                  <c:v>6.4893252687923833E-4</c:v>
                </c:pt>
                <c:pt idx="425">
                  <c:v>3.8514635269714016E-4</c:v>
                </c:pt>
                <c:pt idx="426">
                  <c:v>6.9397583972014888E-4</c:v>
                </c:pt>
                <c:pt idx="427">
                  <c:v>1.4064531178414311E-4</c:v>
                </c:pt>
                <c:pt idx="428">
                  <c:v>4.2778516744774054E-4</c:v>
                </c:pt>
                <c:pt idx="429">
                  <c:v>5.4686255733703217E-4</c:v>
                </c:pt>
                <c:pt idx="430">
                  <c:v>3.5464242697945869E-4</c:v>
                </c:pt>
                <c:pt idx="431">
                  <c:v>6.7039083636777623E-4</c:v>
                </c:pt>
                <c:pt idx="432">
                  <c:v>7.3808225395885735E-4</c:v>
                </c:pt>
                <c:pt idx="433">
                  <c:v>2.4090514020855535E-4</c:v>
                </c:pt>
                <c:pt idx="434">
                  <c:v>1.2577960098074767E-3</c:v>
                </c:pt>
                <c:pt idx="435">
                  <c:v>1.2220010080014618E-3</c:v>
                </c:pt>
                <c:pt idx="436">
                  <c:v>2.7022098168547824E-4</c:v>
                </c:pt>
                <c:pt idx="437">
                  <c:v>4.4575674076602963E-4</c:v>
                </c:pt>
                <c:pt idx="438">
                  <c:v>5.342206985366831E-4</c:v>
                </c:pt>
                <c:pt idx="439">
                  <c:v>6.1325122710825135E-4</c:v>
                </c:pt>
                <c:pt idx="440">
                  <c:v>1.0207349839165773E-3</c:v>
                </c:pt>
                <c:pt idx="441">
                  <c:v>5.1888675490917226E-4</c:v>
                </c:pt>
                <c:pt idx="442">
                  <c:v>7.6580767815288494E-4</c:v>
                </c:pt>
                <c:pt idx="443">
                  <c:v>1.3003393256339317E-3</c:v>
                </c:pt>
                <c:pt idx="444">
                  <c:v>9.2801616766810947E-4</c:v>
                </c:pt>
                <c:pt idx="445">
                  <c:v>1.0930840688179212E-3</c:v>
                </c:pt>
                <c:pt idx="446">
                  <c:v>3.8417471443152819E-4</c:v>
                </c:pt>
                <c:pt idx="447">
                  <c:v>3.0545135518827629E-4</c:v>
                </c:pt>
                <c:pt idx="448">
                  <c:v>1.2600839940098748E-3</c:v>
                </c:pt>
                <c:pt idx="449">
                  <c:v>3.6450853806719821E-4</c:v>
                </c:pt>
                <c:pt idx="450">
                  <c:v>8.5985381079173545E-4</c:v>
                </c:pt>
                <c:pt idx="451">
                  <c:v>7.3785047907356236E-4</c:v>
                </c:pt>
                <c:pt idx="452">
                  <c:v>6.379187925964041E-4</c:v>
                </c:pt>
                <c:pt idx="453">
                  <c:v>9.1570639002837154E-4</c:v>
                </c:pt>
                <c:pt idx="454">
                  <c:v>2.4720877955245439E-4</c:v>
                </c:pt>
                <c:pt idx="455">
                  <c:v>6.9994502209558089E-4</c:v>
                </c:pt>
                <c:pt idx="456">
                  <c:v>1.1327538347172021E-3</c:v>
                </c:pt>
                <c:pt idx="457">
                  <c:v>8.8805049285947701E-4</c:v>
                </c:pt>
                <c:pt idx="458">
                  <c:v>5.0533097906187293E-4</c:v>
                </c:pt>
                <c:pt idx="459">
                  <c:v>5.7476277396456652E-4</c:v>
                </c:pt>
                <c:pt idx="460">
                  <c:v>4.5335136753079709E-4</c:v>
                </c:pt>
                <c:pt idx="461">
                  <c:v>6.285763505152434E-4</c:v>
                </c:pt>
                <c:pt idx="462">
                  <c:v>8.3944129343141547E-4</c:v>
                </c:pt>
                <c:pt idx="463">
                  <c:v>1.3870619559597504E-4</c:v>
                </c:pt>
                <c:pt idx="464">
                  <c:v>9.4260154071457408E-4</c:v>
                </c:pt>
                <c:pt idx="465">
                  <c:v>2.4353954648007164E-4</c:v>
                </c:pt>
                <c:pt idx="466">
                  <c:v>1.3512974878647624E-4</c:v>
                </c:pt>
                <c:pt idx="467">
                  <c:v>3.096939639362206E-4</c:v>
                </c:pt>
                <c:pt idx="468">
                  <c:v>4.0674234473988115E-4</c:v>
                </c:pt>
                <c:pt idx="469">
                  <c:v>5.9904492928168087E-4</c:v>
                </c:pt>
                <c:pt idx="470">
                  <c:v>5.204553808786567E-4</c:v>
                </c:pt>
                <c:pt idx="471">
                  <c:v>4.1891900975542739E-4</c:v>
                </c:pt>
                <c:pt idx="472">
                  <c:v>4.6521025074677201E-4</c:v>
                </c:pt>
                <c:pt idx="473">
                  <c:v>3.5426716413601789E-4</c:v>
                </c:pt>
                <c:pt idx="474">
                  <c:v>6.9641352448779358E-4</c:v>
                </c:pt>
                <c:pt idx="475">
                  <c:v>3.4436215959552573E-4</c:v>
                </c:pt>
                <c:pt idx="476">
                  <c:v>5.2022305162255182E-4</c:v>
                </c:pt>
                <c:pt idx="477">
                  <c:v>7.2723305532600851E-4</c:v>
                </c:pt>
                <c:pt idx="478">
                  <c:v>6.4476145135473309E-4</c:v>
                </c:pt>
                <c:pt idx="479">
                  <c:v>5.9751929744818427E-4</c:v>
                </c:pt>
                <c:pt idx="480">
                  <c:v>1.6087944880094861E-3</c:v>
                </c:pt>
                <c:pt idx="481">
                  <c:v>1.7701022188171401E-3</c:v>
                </c:pt>
                <c:pt idx="482">
                  <c:v>3.2527440143584205E-4</c:v>
                </c:pt>
                <c:pt idx="483">
                  <c:v>4.0610663116141354E-4</c:v>
                </c:pt>
                <c:pt idx="484">
                  <c:v>6.9696266727713554E-4</c:v>
                </c:pt>
                <c:pt idx="485">
                  <c:v>1.6807234157314194E-4</c:v>
                </c:pt>
                <c:pt idx="486">
                  <c:v>6.2130417115780184E-4</c:v>
                </c:pt>
                <c:pt idx="487">
                  <c:v>1.8014214604499275E-4</c:v>
                </c:pt>
                <c:pt idx="488">
                  <c:v>9.7447734802983104E-4</c:v>
                </c:pt>
                <c:pt idx="489">
                  <c:v>8.0744151278441844E-4</c:v>
                </c:pt>
                <c:pt idx="490">
                  <c:v>6.0775746443638432E-4</c:v>
                </c:pt>
                <c:pt idx="491">
                  <c:v>1.0953102297994643E-3</c:v>
                </c:pt>
                <c:pt idx="492">
                  <c:v>2.6901105061272732E-4</c:v>
                </c:pt>
                <c:pt idx="493">
                  <c:v>1.2676951370214047E-4</c:v>
                </c:pt>
                <c:pt idx="494">
                  <c:v>7.3500099188149412E-4</c:v>
                </c:pt>
                <c:pt idx="495">
                  <c:v>8.5137142570410182E-4</c:v>
                </c:pt>
                <c:pt idx="496">
                  <c:v>5.4206128013355647E-4</c:v>
                </c:pt>
                <c:pt idx="497">
                  <c:v>1.1807042301203343E-3</c:v>
                </c:pt>
                <c:pt idx="498">
                  <c:v>1.0291781818488224E-3</c:v>
                </c:pt>
                <c:pt idx="499">
                  <c:v>8.2442235912231945E-4</c:v>
                </c:pt>
                <c:pt idx="500">
                  <c:v>6.3392052981699675E-4</c:v>
                </c:pt>
                <c:pt idx="501">
                  <c:v>5.3171324706416726E-4</c:v>
                </c:pt>
                <c:pt idx="502">
                  <c:v>8.7264322213133382E-4</c:v>
                </c:pt>
                <c:pt idx="503">
                  <c:v>5.447022645793531E-4</c:v>
                </c:pt>
                <c:pt idx="504">
                  <c:v>6.4390955860265861E-4</c:v>
                </c:pt>
                <c:pt idx="505">
                  <c:v>7.5225553107390985E-4</c:v>
                </c:pt>
                <c:pt idx="506">
                  <c:v>6.2825318562915696E-4</c:v>
                </c:pt>
                <c:pt idx="507">
                  <c:v>8.1381693601527611E-4</c:v>
                </c:pt>
                <c:pt idx="508">
                  <c:v>9.3135544519062842E-4</c:v>
                </c:pt>
                <c:pt idx="509">
                  <c:v>1.1870457408060591E-3</c:v>
                </c:pt>
                <c:pt idx="510">
                  <c:v>1.4399879927642534E-3</c:v>
                </c:pt>
                <c:pt idx="511">
                  <c:v>3.3725922084344273E-4</c:v>
                </c:pt>
                <c:pt idx="512">
                  <c:v>8.5084408723123408E-4</c:v>
                </c:pt>
                <c:pt idx="513">
                  <c:v>1.0418966541082793E-3</c:v>
                </c:pt>
                <c:pt idx="514">
                  <c:v>9.646797156141855E-4</c:v>
                </c:pt>
                <c:pt idx="515">
                  <c:v>4.7370394082174881E-4</c:v>
                </c:pt>
                <c:pt idx="516">
                  <c:v>8.4148655847046704E-4</c:v>
                </c:pt>
                <c:pt idx="517">
                  <c:v>1.1153955722771208E-3</c:v>
                </c:pt>
                <c:pt idx="518">
                  <c:v>1.6266115400633294E-3</c:v>
                </c:pt>
                <c:pt idx="519">
                  <c:v>1.0682248749527567E-3</c:v>
                </c:pt>
                <c:pt idx="520">
                  <c:v>1.1842674240753605E-3</c:v>
                </c:pt>
                <c:pt idx="521">
                  <c:v>6.9206792106155004E-4</c:v>
                </c:pt>
                <c:pt idx="522">
                  <c:v>4.7506917602522641E-4</c:v>
                </c:pt>
                <c:pt idx="523">
                  <c:v>3.6149496377742589E-4</c:v>
                </c:pt>
                <c:pt idx="524">
                  <c:v>6.848292267169695E-4</c:v>
                </c:pt>
                <c:pt idx="525">
                  <c:v>1.93198937891959E-4</c:v>
                </c:pt>
                <c:pt idx="526">
                  <c:v>1.3166391946250666E-4</c:v>
                </c:pt>
                <c:pt idx="527">
                  <c:v>2.7280653089407838E-4</c:v>
                </c:pt>
                <c:pt idx="528">
                  <c:v>5.3655624706886102E-4</c:v>
                </c:pt>
                <c:pt idx="529">
                  <c:v>1.0383289461536793E-3</c:v>
                </c:pt>
                <c:pt idx="530">
                  <c:v>6.5741255540855358E-4</c:v>
                </c:pt>
                <c:pt idx="531">
                  <c:v>8.5736743163838741E-4</c:v>
                </c:pt>
                <c:pt idx="532">
                  <c:v>9.5676697991669364E-4</c:v>
                </c:pt>
                <c:pt idx="533">
                  <c:v>1.1679074284122759E-3</c:v>
                </c:pt>
                <c:pt idx="534">
                  <c:v>7.6852979648973636E-4</c:v>
                </c:pt>
                <c:pt idx="535">
                  <c:v>1.3732659724029215E-3</c:v>
                </c:pt>
                <c:pt idx="536">
                  <c:v>1.247672739505566E-3</c:v>
                </c:pt>
                <c:pt idx="537">
                  <c:v>9.1253716478653104E-4</c:v>
                </c:pt>
                <c:pt idx="538">
                  <c:v>3.7930638172339615E-4</c:v>
                </c:pt>
                <c:pt idx="539">
                  <c:v>1.4073395365409483E-4</c:v>
                </c:pt>
                <c:pt idx="540">
                  <c:v>8.4227561610543302E-4</c:v>
                </c:pt>
                <c:pt idx="541">
                  <c:v>1.1671401022390112E-3</c:v>
                </c:pt>
                <c:pt idx="542">
                  <c:v>8.2166064465464021E-4</c:v>
                </c:pt>
                <c:pt idx="543">
                  <c:v>8.7743067092173593E-4</c:v>
                </c:pt>
                <c:pt idx="544">
                  <c:v>1.2780662313773743E-3</c:v>
                </c:pt>
                <c:pt idx="545">
                  <c:v>3.8364832661199011E-4</c:v>
                </c:pt>
                <c:pt idx="546">
                  <c:v>8.4387127120271138E-4</c:v>
                </c:pt>
                <c:pt idx="547">
                  <c:v>3.7436844321055829E-4</c:v>
                </c:pt>
                <c:pt idx="548">
                  <c:v>1.1206459173065961E-3</c:v>
                </c:pt>
                <c:pt idx="549">
                  <c:v>1.2394125331036193E-3</c:v>
                </c:pt>
                <c:pt idx="550">
                  <c:v>5.5148371916087567E-4</c:v>
                </c:pt>
                <c:pt idx="551">
                  <c:v>8.7395619652672963E-4</c:v>
                </c:pt>
                <c:pt idx="552">
                  <c:v>2.6757227093341621E-4</c:v>
                </c:pt>
                <c:pt idx="553">
                  <c:v>9.7248209580142418E-4</c:v>
                </c:pt>
                <c:pt idx="554">
                  <c:v>1.3927834589056803E-3</c:v>
                </c:pt>
                <c:pt idx="555">
                  <c:v>1.0071315579691642E-3</c:v>
                </c:pt>
                <c:pt idx="556">
                  <c:v>6.5120743030031285E-4</c:v>
                </c:pt>
                <c:pt idx="557">
                  <c:v>9.3206939178926899E-4</c:v>
                </c:pt>
                <c:pt idx="558">
                  <c:v>7.0069729233912992E-4</c:v>
                </c:pt>
                <c:pt idx="559">
                  <c:v>6.4883534033740697E-4</c:v>
                </c:pt>
                <c:pt idx="560">
                  <c:v>2.2668271987321493E-4</c:v>
                </c:pt>
                <c:pt idx="561">
                  <c:v>1.2783050924790656E-3</c:v>
                </c:pt>
                <c:pt idx="562">
                  <c:v>1.5820200087862625E-4</c:v>
                </c:pt>
                <c:pt idx="563">
                  <c:v>6.429141533007913E-4</c:v>
                </c:pt>
                <c:pt idx="564">
                  <c:v>3.9699452562375466E-4</c:v>
                </c:pt>
                <c:pt idx="565">
                  <c:v>7.1253783666283175E-4</c:v>
                </c:pt>
                <c:pt idx="566">
                  <c:v>7.3370503769257646E-4</c:v>
                </c:pt>
                <c:pt idx="567">
                  <c:v>6.2657455706450072E-4</c:v>
                </c:pt>
                <c:pt idx="568">
                  <c:v>3.8332124818188422E-4</c:v>
                </c:pt>
                <c:pt idx="569">
                  <c:v>1.161079273771641E-3</c:v>
                </c:pt>
                <c:pt idx="570">
                  <c:v>5.4283598614366399E-4</c:v>
                </c:pt>
                <c:pt idx="571">
                  <c:v>3.3118912063181488E-4</c:v>
                </c:pt>
                <c:pt idx="572">
                  <c:v>3.6938742347795463E-4</c:v>
                </c:pt>
                <c:pt idx="573">
                  <c:v>1.0562694785422049E-3</c:v>
                </c:pt>
                <c:pt idx="574">
                  <c:v>4.8531834879227359E-4</c:v>
                </c:pt>
                <c:pt idx="575">
                  <c:v>8.2815946082752325E-4</c:v>
                </c:pt>
                <c:pt idx="576">
                  <c:v>1.969141579358713E-4</c:v>
                </c:pt>
                <c:pt idx="577">
                  <c:v>1.0824982501841131E-3</c:v>
                </c:pt>
                <c:pt idx="578">
                  <c:v>8.3218174443230875E-4</c:v>
                </c:pt>
                <c:pt idx="579">
                  <c:v>6.766103062632536E-4</c:v>
                </c:pt>
                <c:pt idx="580">
                  <c:v>7.7047418146348578E-4</c:v>
                </c:pt>
                <c:pt idx="581">
                  <c:v>9.8043620386621178E-4</c:v>
                </c:pt>
                <c:pt idx="582">
                  <c:v>4.0315244405663434E-4</c:v>
                </c:pt>
                <c:pt idx="583">
                  <c:v>1.0207476032847934E-3</c:v>
                </c:pt>
                <c:pt idx="584">
                  <c:v>2.0558746368593193E-4</c:v>
                </c:pt>
                <c:pt idx="585">
                  <c:v>8.6370577028636647E-4</c:v>
                </c:pt>
                <c:pt idx="586">
                  <c:v>8.2292590283823349E-4</c:v>
                </c:pt>
                <c:pt idx="587">
                  <c:v>2.9878086197254771E-4</c:v>
                </c:pt>
                <c:pt idx="588">
                  <c:v>8.521935884326764E-4</c:v>
                </c:pt>
                <c:pt idx="589">
                  <c:v>5.9388428366755259E-4</c:v>
                </c:pt>
                <c:pt idx="590">
                  <c:v>1.1233448958650146E-3</c:v>
                </c:pt>
                <c:pt idx="591">
                  <c:v>7.80654661423775E-4</c:v>
                </c:pt>
                <c:pt idx="592">
                  <c:v>2.7551436691076325E-4</c:v>
                </c:pt>
                <c:pt idx="593">
                  <c:v>7.8743113447069196E-4</c:v>
                </c:pt>
                <c:pt idx="594">
                  <c:v>6.4486259679530182E-4</c:v>
                </c:pt>
                <c:pt idx="595">
                  <c:v>5.7439902427162764E-4</c:v>
                </c:pt>
                <c:pt idx="596">
                  <c:v>4.4979293034609342E-4</c:v>
                </c:pt>
                <c:pt idx="597">
                  <c:v>5.2535503146281133E-4</c:v>
                </c:pt>
                <c:pt idx="598">
                  <c:v>4.4375867642242641E-4</c:v>
                </c:pt>
                <c:pt idx="599">
                  <c:v>2.528061642037719E-4</c:v>
                </c:pt>
                <c:pt idx="600">
                  <c:v>8.9684720782971198E-4</c:v>
                </c:pt>
                <c:pt idx="601">
                  <c:v>7.3833285236521841E-4</c:v>
                </c:pt>
                <c:pt idx="602">
                  <c:v>3.2523994973942839E-4</c:v>
                </c:pt>
                <c:pt idx="603">
                  <c:v>5.1326152007835928E-4</c:v>
                </c:pt>
                <c:pt idx="604">
                  <c:v>1.8486344179251073E-3</c:v>
                </c:pt>
                <c:pt idx="605">
                  <c:v>5.08730236138062E-4</c:v>
                </c:pt>
                <c:pt idx="606">
                  <c:v>1.4771970571281941E-4</c:v>
                </c:pt>
                <c:pt idx="607">
                  <c:v>5.2908644628381503E-4</c:v>
                </c:pt>
                <c:pt idx="608">
                  <c:v>6.7119726018619258E-4</c:v>
                </c:pt>
                <c:pt idx="609">
                  <c:v>8.0420573828455372E-4</c:v>
                </c:pt>
                <c:pt idx="610">
                  <c:v>7.7906620014362002E-4</c:v>
                </c:pt>
                <c:pt idx="611">
                  <c:v>7.7900124888716281E-4</c:v>
                </c:pt>
                <c:pt idx="612">
                  <c:v>1.592269745776082E-4</c:v>
                </c:pt>
                <c:pt idx="613">
                  <c:v>5.0604922124844682E-4</c:v>
                </c:pt>
                <c:pt idx="614">
                  <c:v>5.8726998992388436E-4</c:v>
                </c:pt>
                <c:pt idx="615">
                  <c:v>3.0511657207188598E-4</c:v>
                </c:pt>
                <c:pt idx="616">
                  <c:v>7.0506987021263514E-4</c:v>
                </c:pt>
                <c:pt idx="617">
                  <c:v>9.5499887986608026E-4</c:v>
                </c:pt>
                <c:pt idx="618">
                  <c:v>6.3842644084644679E-4</c:v>
                </c:pt>
                <c:pt idx="619">
                  <c:v>6.3313068376314669E-5</c:v>
                </c:pt>
                <c:pt idx="620">
                  <c:v>1.0081546364386549E-3</c:v>
                </c:pt>
                <c:pt idx="621">
                  <c:v>6.38601660616872E-4</c:v>
                </c:pt>
                <c:pt idx="622">
                  <c:v>2.3953337455834747E-4</c:v>
                </c:pt>
                <c:pt idx="623">
                  <c:v>7.5186543535772795E-4</c:v>
                </c:pt>
                <c:pt idx="624">
                  <c:v>6.9149445496527364E-4</c:v>
                </c:pt>
                <c:pt idx="625">
                  <c:v>1.991238769878016E-4</c:v>
                </c:pt>
                <c:pt idx="626">
                  <c:v>5.4290563204798198E-4</c:v>
                </c:pt>
                <c:pt idx="627">
                  <c:v>3.7733465186263191E-4</c:v>
                </c:pt>
                <c:pt idx="628">
                  <c:v>9.9288175545342154E-4</c:v>
                </c:pt>
                <c:pt idx="629">
                  <c:v>5.4707727300231832E-4</c:v>
                </c:pt>
                <c:pt idx="630">
                  <c:v>3.9127585602791729E-4</c:v>
                </c:pt>
                <c:pt idx="631">
                  <c:v>1.0677005310898635E-4</c:v>
                </c:pt>
                <c:pt idx="632">
                  <c:v>9.8527377261174026E-4</c:v>
                </c:pt>
                <c:pt idx="633">
                  <c:v>3.5700838046973305E-4</c:v>
                </c:pt>
                <c:pt idx="634">
                  <c:v>5.3351413269961021E-4</c:v>
                </c:pt>
                <c:pt idx="635">
                  <c:v>6.331259026215231E-4</c:v>
                </c:pt>
                <c:pt idx="636">
                  <c:v>3.4261709038043933E-4</c:v>
                </c:pt>
                <c:pt idx="637">
                  <c:v>2.1392753295218663E-4</c:v>
                </c:pt>
                <c:pt idx="638">
                  <c:v>9.8576181172372289E-4</c:v>
                </c:pt>
                <c:pt idx="639">
                  <c:v>6.2385411704144974E-4</c:v>
                </c:pt>
                <c:pt idx="640">
                  <c:v>4.9457024134368012E-4</c:v>
                </c:pt>
                <c:pt idx="641">
                  <c:v>2.6852653403483051E-4</c:v>
                </c:pt>
                <c:pt idx="642">
                  <c:v>7.3007012923650407E-4</c:v>
                </c:pt>
                <c:pt idx="643">
                  <c:v>6.251551901431475E-4</c:v>
                </c:pt>
                <c:pt idx="644">
                  <c:v>2.8870053996484868E-4</c:v>
                </c:pt>
                <c:pt idx="645">
                  <c:v>3.8610907248800349E-4</c:v>
                </c:pt>
                <c:pt idx="646">
                  <c:v>6.7815660867622104E-4</c:v>
                </c:pt>
                <c:pt idx="647">
                  <c:v>9.3669755783134449E-4</c:v>
                </c:pt>
                <c:pt idx="648">
                  <c:v>2.7234297954169007E-4</c:v>
                </c:pt>
                <c:pt idx="649">
                  <c:v>7.1073271144901965E-4</c:v>
                </c:pt>
                <c:pt idx="650">
                  <c:v>3.2345612029166E-4</c:v>
                </c:pt>
                <c:pt idx="651">
                  <c:v>1.0043496515071456E-3</c:v>
                </c:pt>
                <c:pt idx="652">
                  <c:v>3.0490398644119173E-4</c:v>
                </c:pt>
                <c:pt idx="653">
                  <c:v>1.0965313916497976E-3</c:v>
                </c:pt>
                <c:pt idx="654">
                  <c:v>2.3423234080691409E-4</c:v>
                </c:pt>
                <c:pt idx="655">
                  <c:v>1.2545185544582673E-3</c:v>
                </c:pt>
                <c:pt idx="656">
                  <c:v>1.3115600371955141E-3</c:v>
                </c:pt>
                <c:pt idx="657">
                  <c:v>5.7209380067254039E-4</c:v>
                </c:pt>
                <c:pt idx="658">
                  <c:v>6.8942544378171138E-4</c:v>
                </c:pt>
                <c:pt idx="659">
                  <c:v>4.3259979660559961E-4</c:v>
                </c:pt>
                <c:pt idx="660">
                  <c:v>8.047992369465194E-4</c:v>
                </c:pt>
                <c:pt idx="661">
                  <c:v>3.907323744038176E-4</c:v>
                </c:pt>
                <c:pt idx="662">
                  <c:v>8.108264865757562E-4</c:v>
                </c:pt>
                <c:pt idx="663">
                  <c:v>7.6205510286952549E-4</c:v>
                </c:pt>
                <c:pt idx="664">
                  <c:v>2.5185668659917114E-4</c:v>
                </c:pt>
                <c:pt idx="665">
                  <c:v>8.4192152474666466E-4</c:v>
                </c:pt>
                <c:pt idx="666">
                  <c:v>5.5355752266568437E-4</c:v>
                </c:pt>
                <c:pt idx="667">
                  <c:v>5.0791278715600781E-4</c:v>
                </c:pt>
                <c:pt idx="668">
                  <c:v>7.6483746326338239E-4</c:v>
                </c:pt>
                <c:pt idx="669">
                  <c:v>1.0143653243767801E-3</c:v>
                </c:pt>
                <c:pt idx="670">
                  <c:v>6.3651568698681405E-4</c:v>
                </c:pt>
                <c:pt idx="671">
                  <c:v>3.816287297264576E-4</c:v>
                </c:pt>
                <c:pt idx="672">
                  <c:v>3.4414001045922983E-4</c:v>
                </c:pt>
                <c:pt idx="673">
                  <c:v>1.0793533191036549E-3</c:v>
                </c:pt>
                <c:pt idx="674">
                  <c:v>3.8858301556244648E-4</c:v>
                </c:pt>
                <c:pt idx="675">
                  <c:v>7.3743869459085584E-4</c:v>
                </c:pt>
                <c:pt idx="676">
                  <c:v>8.4199331362415147E-4</c:v>
                </c:pt>
                <c:pt idx="677">
                  <c:v>5.5267135406727791E-4</c:v>
                </c:pt>
                <c:pt idx="678">
                  <c:v>4.8094314688376888E-4</c:v>
                </c:pt>
                <c:pt idx="679">
                  <c:v>6.7759720065764669E-4</c:v>
                </c:pt>
                <c:pt idx="680">
                  <c:v>2.5925788592592891E-4</c:v>
                </c:pt>
                <c:pt idx="681">
                  <c:v>1.2775671211162991E-3</c:v>
                </c:pt>
                <c:pt idx="682">
                  <c:v>3.8344597922072919E-4</c:v>
                </c:pt>
                <c:pt idx="683">
                  <c:v>8.5821439396269661E-4</c:v>
                </c:pt>
                <c:pt idx="684">
                  <c:v>3.3809508752995307E-4</c:v>
                </c:pt>
                <c:pt idx="685">
                  <c:v>1.179798667789077E-3</c:v>
                </c:pt>
                <c:pt idx="686">
                  <c:v>8.3722621882422377E-4</c:v>
                </c:pt>
                <c:pt idx="687">
                  <c:v>1.7129858872717192E-4</c:v>
                </c:pt>
                <c:pt idx="688">
                  <c:v>9.9627616005910327E-4</c:v>
                </c:pt>
                <c:pt idx="689">
                  <c:v>3.4160638645376119E-4</c:v>
                </c:pt>
                <c:pt idx="690">
                  <c:v>9.1359575357667243E-4</c:v>
                </c:pt>
                <c:pt idx="691">
                  <c:v>4.205025361531617E-4</c:v>
                </c:pt>
                <c:pt idx="692">
                  <c:v>3.9723011337248207E-4</c:v>
                </c:pt>
                <c:pt idx="693">
                  <c:v>3.7132917401649679E-4</c:v>
                </c:pt>
                <c:pt idx="694">
                  <c:v>7.4173215035625928E-4</c:v>
                </c:pt>
                <c:pt idx="695">
                  <c:v>2.5183398212268919E-4</c:v>
                </c:pt>
                <c:pt idx="696">
                  <c:v>7.2107215289016668E-4</c:v>
                </c:pt>
                <c:pt idx="697">
                  <c:v>3.6340394706944104E-4</c:v>
                </c:pt>
                <c:pt idx="698">
                  <c:v>4.6541600471286331E-4</c:v>
                </c:pt>
                <c:pt idx="699">
                  <c:v>1.1579715413700829E-3</c:v>
                </c:pt>
                <c:pt idx="700">
                  <c:v>5.6483945154572435E-4</c:v>
                </c:pt>
                <c:pt idx="701">
                  <c:v>1.3749313185059877E-3</c:v>
                </c:pt>
                <c:pt idx="702">
                  <c:v>7.2426232921877424E-4</c:v>
                </c:pt>
                <c:pt idx="703">
                  <c:v>4.1989776851631913E-4</c:v>
                </c:pt>
                <c:pt idx="704">
                  <c:v>9.8598880445851622E-5</c:v>
                </c:pt>
                <c:pt idx="705">
                  <c:v>2.9011832249279616E-4</c:v>
                </c:pt>
                <c:pt idx="706">
                  <c:v>5.2672703807273426E-4</c:v>
                </c:pt>
                <c:pt idx="707">
                  <c:v>6.1184300932300845E-4</c:v>
                </c:pt>
                <c:pt idx="708">
                  <c:v>1.2089074674598794E-4</c:v>
                </c:pt>
                <c:pt idx="709">
                  <c:v>1.0560101872325908E-3</c:v>
                </c:pt>
                <c:pt idx="710">
                  <c:v>2.7348330306097425E-4</c:v>
                </c:pt>
                <c:pt idx="711">
                  <c:v>5.2543047149091978E-4</c:v>
                </c:pt>
                <c:pt idx="712">
                  <c:v>4.4176408329895728E-4</c:v>
                </c:pt>
                <c:pt idx="713">
                  <c:v>4.7052779368656481E-4</c:v>
                </c:pt>
                <c:pt idx="714">
                  <c:v>6.896132667805556E-4</c:v>
                </c:pt>
                <c:pt idx="715">
                  <c:v>1.0761998219408579E-3</c:v>
                </c:pt>
                <c:pt idx="716">
                  <c:v>9.1524736214773801E-4</c:v>
                </c:pt>
                <c:pt idx="717">
                  <c:v>2.4067035911327334E-4</c:v>
                </c:pt>
                <c:pt idx="718">
                  <c:v>9.4825265198172698E-4</c:v>
                </c:pt>
                <c:pt idx="719">
                  <c:v>5.6275175908534775E-4</c:v>
                </c:pt>
                <c:pt idx="720">
                  <c:v>7.3670329683441502E-4</c:v>
                </c:pt>
                <c:pt idx="721">
                  <c:v>8.5216411147645468E-4</c:v>
                </c:pt>
                <c:pt idx="722">
                  <c:v>4.3893028961535874E-4</c:v>
                </c:pt>
                <c:pt idx="723">
                  <c:v>2.9637501554844093E-4</c:v>
                </c:pt>
                <c:pt idx="724">
                  <c:v>5.0726073276945388E-4</c:v>
                </c:pt>
                <c:pt idx="725">
                  <c:v>1.5148913103714897E-4</c:v>
                </c:pt>
                <c:pt idx="726">
                  <c:v>6.7231493273538201E-4</c:v>
                </c:pt>
                <c:pt idx="727">
                  <c:v>5.1825623530871905E-4</c:v>
                </c:pt>
                <c:pt idx="728">
                  <c:v>5.8680923353005346E-4</c:v>
                </c:pt>
                <c:pt idx="729">
                  <c:v>5.363475038229539E-4</c:v>
                </c:pt>
                <c:pt idx="730">
                  <c:v>2.6938973568475967E-4</c:v>
                </c:pt>
                <c:pt idx="731">
                  <c:v>9.2313209116164508E-4</c:v>
                </c:pt>
                <c:pt idx="732">
                  <c:v>4.3357837885070981E-4</c:v>
                </c:pt>
                <c:pt idx="733">
                  <c:v>7.5471441707294148E-4</c:v>
                </c:pt>
                <c:pt idx="734">
                  <c:v>2.7691793725580119E-4</c:v>
                </c:pt>
                <c:pt idx="735">
                  <c:v>7.5395689675061795E-4</c:v>
                </c:pt>
                <c:pt idx="736">
                  <c:v>5.9278871304323851E-4</c:v>
                </c:pt>
                <c:pt idx="737">
                  <c:v>7.4923258065846734E-4</c:v>
                </c:pt>
                <c:pt idx="738">
                  <c:v>8.245880484972647E-4</c:v>
                </c:pt>
                <c:pt idx="739">
                  <c:v>9.550738101722731E-4</c:v>
                </c:pt>
                <c:pt idx="740">
                  <c:v>8.0895819489756567E-4</c:v>
                </c:pt>
                <c:pt idx="741">
                  <c:v>5.3484950097502037E-4</c:v>
                </c:pt>
                <c:pt idx="742">
                  <c:v>7.4570871096245979E-4</c:v>
                </c:pt>
                <c:pt idx="743">
                  <c:v>3.918128042139706E-4</c:v>
                </c:pt>
                <c:pt idx="744">
                  <c:v>4.3222131968380671E-4</c:v>
                </c:pt>
                <c:pt idx="745">
                  <c:v>5.8107176597024107E-4</c:v>
                </c:pt>
                <c:pt idx="746">
                  <c:v>8.2142927045262832E-4</c:v>
                </c:pt>
                <c:pt idx="747">
                  <c:v>2.365019886041844E-4</c:v>
                </c:pt>
                <c:pt idx="748">
                  <c:v>2.070225412265181E-4</c:v>
                </c:pt>
                <c:pt idx="749">
                  <c:v>7.8155467544505964E-4</c:v>
                </c:pt>
                <c:pt idx="750">
                  <c:v>3.477850287374081E-4</c:v>
                </c:pt>
                <c:pt idx="751">
                  <c:v>1.9254285029051741E-4</c:v>
                </c:pt>
                <c:pt idx="752">
                  <c:v>2.2288291481750317E-4</c:v>
                </c:pt>
                <c:pt idx="753">
                  <c:v>1.5635816761221932E-4</c:v>
                </c:pt>
                <c:pt idx="754">
                  <c:v>5.5107826195870536E-4</c:v>
                </c:pt>
                <c:pt idx="755">
                  <c:v>2.8496258364912413E-4</c:v>
                </c:pt>
                <c:pt idx="756">
                  <c:v>8.1179621436840773E-4</c:v>
                </c:pt>
                <c:pt idx="757">
                  <c:v>5.2529274205990605E-4</c:v>
                </c:pt>
                <c:pt idx="758">
                  <c:v>4.1793688199362494E-4</c:v>
                </c:pt>
                <c:pt idx="759">
                  <c:v>2.5764379353077733E-4</c:v>
                </c:pt>
                <c:pt idx="760">
                  <c:v>5.841369101657973E-4</c:v>
                </c:pt>
                <c:pt idx="761">
                  <c:v>3.4911546065634542E-4</c:v>
                </c:pt>
                <c:pt idx="762">
                  <c:v>8.5466276741983174E-4</c:v>
                </c:pt>
                <c:pt idx="763">
                  <c:v>7.9685405097628878E-4</c:v>
                </c:pt>
                <c:pt idx="764">
                  <c:v>4.6657510653477953E-4</c:v>
                </c:pt>
                <c:pt idx="765">
                  <c:v>5.0910363888827053E-4</c:v>
                </c:pt>
                <c:pt idx="766">
                  <c:v>3.8565368151632082E-4</c:v>
                </c:pt>
                <c:pt idx="767">
                  <c:v>4.8045229612282898E-4</c:v>
                </c:pt>
                <c:pt idx="768">
                  <c:v>3.7925586869187565E-4</c:v>
                </c:pt>
                <c:pt idx="769">
                  <c:v>9.5283504516175494E-4</c:v>
                </c:pt>
                <c:pt idx="770">
                  <c:v>1.2121346071918811E-3</c:v>
                </c:pt>
                <c:pt idx="771">
                  <c:v>1.2165608904732572E-3</c:v>
                </c:pt>
                <c:pt idx="772">
                  <c:v>7.9397918304968933E-4</c:v>
                </c:pt>
                <c:pt idx="773">
                  <c:v>7.436169868806344E-4</c:v>
                </c:pt>
                <c:pt idx="774">
                  <c:v>7.1977565449210805E-4</c:v>
                </c:pt>
                <c:pt idx="775">
                  <c:v>3.4719045173553303E-4</c:v>
                </c:pt>
                <c:pt idx="776">
                  <c:v>3.586955009611697E-4</c:v>
                </c:pt>
                <c:pt idx="777">
                  <c:v>6.1754241314613059E-4</c:v>
                </c:pt>
                <c:pt idx="778">
                  <c:v>5.1867999060513793E-4</c:v>
                </c:pt>
                <c:pt idx="779">
                  <c:v>2.2544394961895156E-4</c:v>
                </c:pt>
                <c:pt idx="780">
                  <c:v>3.6437595630104373E-4</c:v>
                </c:pt>
                <c:pt idx="781">
                  <c:v>3.2787550398952154E-4</c:v>
                </c:pt>
                <c:pt idx="782">
                  <c:v>2.6557855357764611E-4</c:v>
                </c:pt>
                <c:pt idx="783">
                  <c:v>6.6038946008137257E-4</c:v>
                </c:pt>
                <c:pt idx="784">
                  <c:v>1.4612069301499157E-4</c:v>
                </c:pt>
                <c:pt idx="785">
                  <c:v>3.5434737717550825E-4</c:v>
                </c:pt>
                <c:pt idx="786">
                  <c:v>9.286626567314789E-4</c:v>
                </c:pt>
                <c:pt idx="787">
                  <c:v>6.6838849069617348E-4</c:v>
                </c:pt>
                <c:pt idx="788">
                  <c:v>6.8468565045425164E-4</c:v>
                </c:pt>
                <c:pt idx="789">
                  <c:v>9.1650043177931824E-4</c:v>
                </c:pt>
                <c:pt idx="790">
                  <c:v>8.4896197604738318E-4</c:v>
                </c:pt>
                <c:pt idx="791">
                  <c:v>6.4872387007649851E-4</c:v>
                </c:pt>
                <c:pt idx="792">
                  <c:v>3.4151049296739689E-4</c:v>
                </c:pt>
                <c:pt idx="793">
                  <c:v>4.1238591326975662E-4</c:v>
                </c:pt>
                <c:pt idx="794">
                  <c:v>5.6867159077248722E-4</c:v>
                </c:pt>
                <c:pt idx="795">
                  <c:v>1.1405558926856731E-3</c:v>
                </c:pt>
                <c:pt idx="796">
                  <c:v>3.330896065813256E-4</c:v>
                </c:pt>
                <c:pt idx="797">
                  <c:v>2.0587118097409391E-4</c:v>
                </c:pt>
                <c:pt idx="798">
                  <c:v>7.5662396284514123E-5</c:v>
                </c:pt>
                <c:pt idx="799">
                  <c:v>3.5329215676575858E-4</c:v>
                </c:pt>
                <c:pt idx="800">
                  <c:v>1.0419452513340088E-3</c:v>
                </c:pt>
                <c:pt idx="801">
                  <c:v>7.1474562863415669E-4</c:v>
                </c:pt>
                <c:pt idx="802">
                  <c:v>5.3260230659639201E-4</c:v>
                </c:pt>
                <c:pt idx="803">
                  <c:v>4.5381863108427846E-4</c:v>
                </c:pt>
                <c:pt idx="804">
                  <c:v>2.8854221222377098E-4</c:v>
                </c:pt>
                <c:pt idx="805">
                  <c:v>2.6316715979212405E-4</c:v>
                </c:pt>
                <c:pt idx="806">
                  <c:v>9.316622866250672E-4</c:v>
                </c:pt>
                <c:pt idx="807">
                  <c:v>8.7193161644317217E-4</c:v>
                </c:pt>
                <c:pt idx="808">
                  <c:v>4.1502942389837286E-4</c:v>
                </c:pt>
                <c:pt idx="809">
                  <c:v>2.7869144654765564E-4</c:v>
                </c:pt>
                <c:pt idx="810">
                  <c:v>8.906346920935646E-4</c:v>
                </c:pt>
                <c:pt idx="811">
                  <c:v>1.7193277076785554E-4</c:v>
                </c:pt>
                <c:pt idx="812">
                  <c:v>8.5805650568136522E-4</c:v>
                </c:pt>
                <c:pt idx="813">
                  <c:v>2.2326149195345846E-4</c:v>
                </c:pt>
                <c:pt idx="814">
                  <c:v>3.7146746194156535E-4</c:v>
                </c:pt>
                <c:pt idx="815">
                  <c:v>2.4170494590017476E-4</c:v>
                </c:pt>
                <c:pt idx="816">
                  <c:v>7.331851749014094E-5</c:v>
                </c:pt>
                <c:pt idx="817">
                  <c:v>5.2573477645459781E-4</c:v>
                </c:pt>
                <c:pt idx="818">
                  <c:v>7.4518492388460052E-4</c:v>
                </c:pt>
                <c:pt idx="819">
                  <c:v>8.060512942094204E-4</c:v>
                </c:pt>
                <c:pt idx="820">
                  <c:v>1.149906974016226E-3</c:v>
                </c:pt>
                <c:pt idx="821">
                  <c:v>9.3918559678333872E-4</c:v>
                </c:pt>
                <c:pt idx="822">
                  <c:v>7.0425302680423912E-4</c:v>
                </c:pt>
                <c:pt idx="823">
                  <c:v>5.0306000614422515E-4</c:v>
                </c:pt>
                <c:pt idx="824">
                  <c:v>4.3361378508256586E-4</c:v>
                </c:pt>
                <c:pt idx="825">
                  <c:v>2.4258168491976241E-4</c:v>
                </c:pt>
                <c:pt idx="826">
                  <c:v>3.4633482443247358E-4</c:v>
                </c:pt>
                <c:pt idx="827">
                  <c:v>5.4852249203903058E-4</c:v>
                </c:pt>
                <c:pt idx="828">
                  <c:v>4.25531975920979E-4</c:v>
                </c:pt>
                <c:pt idx="829">
                  <c:v>8.0451482634790101E-4</c:v>
                </c:pt>
                <c:pt idx="830">
                  <c:v>5.6375880781080331E-4</c:v>
                </c:pt>
                <c:pt idx="831">
                  <c:v>7.0844907976058919E-4</c:v>
                </c:pt>
                <c:pt idx="832">
                  <c:v>3.5887399875945947E-4</c:v>
                </c:pt>
                <c:pt idx="833">
                  <c:v>3.9611935941582149E-4</c:v>
                </c:pt>
                <c:pt idx="834">
                  <c:v>2.1808876171681074E-4</c:v>
                </c:pt>
                <c:pt idx="835">
                  <c:v>5.3707046861858334E-4</c:v>
                </c:pt>
                <c:pt idx="836">
                  <c:v>5.0183395720114553E-4</c:v>
                </c:pt>
                <c:pt idx="837">
                  <c:v>1.1852618356956788E-3</c:v>
                </c:pt>
                <c:pt idx="838">
                  <c:v>8.1292738572845793E-4</c:v>
                </c:pt>
                <c:pt idx="839">
                  <c:v>6.0799910425264419E-4</c:v>
                </c:pt>
                <c:pt idx="840">
                  <c:v>7.7289441242508561E-4</c:v>
                </c:pt>
                <c:pt idx="841">
                  <c:v>5.8117160953197568E-4</c:v>
                </c:pt>
                <c:pt idx="842">
                  <c:v>3.7622727902239132E-4</c:v>
                </c:pt>
                <c:pt idx="843">
                  <c:v>1.9744506661220032E-4</c:v>
                </c:pt>
                <c:pt idx="844">
                  <c:v>4.2368420947281796E-4</c:v>
                </c:pt>
                <c:pt idx="845">
                  <c:v>3.347464234795358E-4</c:v>
                </c:pt>
                <c:pt idx="846">
                  <c:v>1.1555715821849697E-3</c:v>
                </c:pt>
                <c:pt idx="847">
                  <c:v>1.0577817503141177E-3</c:v>
                </c:pt>
                <c:pt idx="848">
                  <c:v>1.4097063772775663E-3</c:v>
                </c:pt>
                <c:pt idx="849">
                  <c:v>6.1219196414363547E-4</c:v>
                </c:pt>
                <c:pt idx="850">
                  <c:v>4.3196580632826477E-4</c:v>
                </c:pt>
                <c:pt idx="851">
                  <c:v>4.3980325825547029E-4</c:v>
                </c:pt>
                <c:pt idx="852">
                  <c:v>2.1563494324248578E-4</c:v>
                </c:pt>
                <c:pt idx="853">
                  <c:v>2.0365238625481824E-4</c:v>
                </c:pt>
                <c:pt idx="854">
                  <c:v>3.4139988389208186E-4</c:v>
                </c:pt>
                <c:pt idx="855">
                  <c:v>1.9619868467700549E-4</c:v>
                </c:pt>
                <c:pt idx="856">
                  <c:v>7.2510199576837446E-5</c:v>
                </c:pt>
                <c:pt idx="857">
                  <c:v>4.1063526707047464E-4</c:v>
                </c:pt>
                <c:pt idx="858">
                  <c:v>6.6025375252424579E-4</c:v>
                </c:pt>
                <c:pt idx="859">
                  <c:v>6.7468501474458214E-4</c:v>
                </c:pt>
                <c:pt idx="860">
                  <c:v>7.7257357795241415E-4</c:v>
                </c:pt>
                <c:pt idx="861">
                  <c:v>1.8020437628414815E-4</c:v>
                </c:pt>
                <c:pt idx="862">
                  <c:v>6.5013187159101017E-4</c:v>
                </c:pt>
                <c:pt idx="863">
                  <c:v>3.5087558511921551E-4</c:v>
                </c:pt>
                <c:pt idx="864">
                  <c:v>1.2735758326311812E-4</c:v>
                </c:pt>
                <c:pt idx="865">
                  <c:v>5.5851229379371206E-4</c:v>
                </c:pt>
                <c:pt idx="866">
                  <c:v>3.0107162340001101E-4</c:v>
                </c:pt>
                <c:pt idx="867">
                  <c:v>5.5245448445941472E-4</c:v>
                </c:pt>
                <c:pt idx="868">
                  <c:v>1.3775500511212954E-4</c:v>
                </c:pt>
                <c:pt idx="869">
                  <c:v>6.6690905750390575E-4</c:v>
                </c:pt>
                <c:pt idx="870">
                  <c:v>1.9834389402870721E-4</c:v>
                </c:pt>
                <c:pt idx="871">
                  <c:v>3.3013556259365299E-4</c:v>
                </c:pt>
                <c:pt idx="872">
                  <c:v>3.933910461686764E-4</c:v>
                </c:pt>
                <c:pt idx="873">
                  <c:v>1.0606484864980994E-3</c:v>
                </c:pt>
                <c:pt idx="874">
                  <c:v>4.0300798907292592E-4</c:v>
                </c:pt>
                <c:pt idx="875">
                  <c:v>7.1279816552417352E-4</c:v>
                </c:pt>
                <c:pt idx="876">
                  <c:v>3.1431081060958148E-5</c:v>
                </c:pt>
                <c:pt idx="877">
                  <c:v>4.6255358571613514E-4</c:v>
                </c:pt>
                <c:pt idx="878">
                  <c:v>2.5577463501481922E-4</c:v>
                </c:pt>
                <c:pt idx="879">
                  <c:v>4.8040607711893944E-4</c:v>
                </c:pt>
                <c:pt idx="880">
                  <c:v>7.1732744971885918E-4</c:v>
                </c:pt>
                <c:pt idx="881">
                  <c:v>1.0926459027879936E-3</c:v>
                </c:pt>
                <c:pt idx="882">
                  <c:v>1.166398261930585E-3</c:v>
                </c:pt>
                <c:pt idx="883">
                  <c:v>5.8302636987424966E-4</c:v>
                </c:pt>
                <c:pt idx="884">
                  <c:v>5.381724578263638E-4</c:v>
                </c:pt>
                <c:pt idx="885">
                  <c:v>4.9076798908814876E-4</c:v>
                </c:pt>
                <c:pt idx="886">
                  <c:v>6.7443900608840743E-4</c:v>
                </c:pt>
                <c:pt idx="887">
                  <c:v>4.3747670694867821E-4</c:v>
                </c:pt>
                <c:pt idx="888">
                  <c:v>5.3079996809586019E-4</c:v>
                </c:pt>
                <c:pt idx="889">
                  <c:v>5.9807290948997709E-4</c:v>
                </c:pt>
                <c:pt idx="890">
                  <c:v>5.5073749853072292E-4</c:v>
                </c:pt>
                <c:pt idx="891">
                  <c:v>7.9140542362028546E-4</c:v>
                </c:pt>
                <c:pt idx="892">
                  <c:v>6.4276393839178862E-4</c:v>
                </c:pt>
                <c:pt idx="893">
                  <c:v>6.1482606778763289E-4</c:v>
                </c:pt>
                <c:pt idx="894">
                  <c:v>6.6039408798343436E-4</c:v>
                </c:pt>
                <c:pt idx="895">
                  <c:v>8.6878168280922149E-4</c:v>
                </c:pt>
                <c:pt idx="896">
                  <c:v>5.3528736523520792E-4</c:v>
                </c:pt>
                <c:pt idx="897">
                  <c:v>6.3260425960159862E-4</c:v>
                </c:pt>
                <c:pt idx="898">
                  <c:v>8.100827595945659E-4</c:v>
                </c:pt>
                <c:pt idx="899">
                  <c:v>5.7875811490699198E-4</c:v>
                </c:pt>
                <c:pt idx="900">
                  <c:v>6.383124954309707E-4</c:v>
                </c:pt>
                <c:pt idx="901">
                  <c:v>7.1332216656218642E-4</c:v>
                </c:pt>
                <c:pt idx="902">
                  <c:v>6.7561843153021641E-4</c:v>
                </c:pt>
                <c:pt idx="903">
                  <c:v>7.6788426765754092E-4</c:v>
                </c:pt>
                <c:pt idx="904">
                  <c:v>5.9539587895030086E-4</c:v>
                </c:pt>
                <c:pt idx="905">
                  <c:v>4.6792073917483157E-4</c:v>
                </c:pt>
                <c:pt idx="906">
                  <c:v>7.1643610836076132E-4</c:v>
                </c:pt>
                <c:pt idx="907">
                  <c:v>8.6815853254372218E-4</c:v>
                </c:pt>
                <c:pt idx="908">
                  <c:v>9.8307266726798672E-4</c:v>
                </c:pt>
                <c:pt idx="909">
                  <c:v>3.0333556335861779E-4</c:v>
                </c:pt>
                <c:pt idx="910">
                  <c:v>5.6367836628348734E-4</c:v>
                </c:pt>
                <c:pt idx="911">
                  <c:v>9.4567101222913495E-4</c:v>
                </c:pt>
                <c:pt idx="912">
                  <c:v>3.7267899009471659E-4</c:v>
                </c:pt>
                <c:pt idx="913">
                  <c:v>6.8805369930628366E-4</c:v>
                </c:pt>
                <c:pt idx="914">
                  <c:v>6.617550273343276E-4</c:v>
                </c:pt>
                <c:pt idx="915">
                  <c:v>3.546621637127241E-4</c:v>
                </c:pt>
                <c:pt idx="916">
                  <c:v>4.3488356064986221E-4</c:v>
                </c:pt>
                <c:pt idx="917">
                  <c:v>2.5436762271242164E-4</c:v>
                </c:pt>
                <c:pt idx="918">
                  <c:v>5.5516876483729894E-4</c:v>
                </c:pt>
                <c:pt idx="919">
                  <c:v>1.6348953054576156E-5</c:v>
                </c:pt>
                <c:pt idx="920">
                  <c:v>4.3745080586123363E-4</c:v>
                </c:pt>
                <c:pt idx="921">
                  <c:v>5.0398991241268299E-4</c:v>
                </c:pt>
                <c:pt idx="922">
                  <c:v>6.4491490537102003E-4</c:v>
                </c:pt>
                <c:pt idx="923">
                  <c:v>7.5941492332876959E-4</c:v>
                </c:pt>
                <c:pt idx="924">
                  <c:v>5.9720588389461414E-4</c:v>
                </c:pt>
                <c:pt idx="925">
                  <c:v>6.0828336230098071E-4</c:v>
                </c:pt>
                <c:pt idx="926">
                  <c:v>6.3681382800987037E-4</c:v>
                </c:pt>
                <c:pt idx="927">
                  <c:v>5.194218294978317E-4</c:v>
                </c:pt>
                <c:pt idx="928">
                  <c:v>9.5219757027312159E-4</c:v>
                </c:pt>
                <c:pt idx="929">
                  <c:v>2.5973475048455668E-4</c:v>
                </c:pt>
                <c:pt idx="930">
                  <c:v>1.2761945628392935E-4</c:v>
                </c:pt>
                <c:pt idx="931">
                  <c:v>1.1495154249988693E-3</c:v>
                </c:pt>
                <c:pt idx="932">
                  <c:v>5.8928202851235589E-4</c:v>
                </c:pt>
                <c:pt idx="933">
                  <c:v>5.2931925021957736E-4</c:v>
                </c:pt>
                <c:pt idx="934">
                  <c:v>4.6189306480584098E-4</c:v>
                </c:pt>
                <c:pt idx="935">
                  <c:v>8.7254749999765991E-4</c:v>
                </c:pt>
                <c:pt idx="936">
                  <c:v>9.3506885028780495E-4</c:v>
                </c:pt>
                <c:pt idx="937">
                  <c:v>1.1035332201361488E-3</c:v>
                </c:pt>
                <c:pt idx="938">
                  <c:v>2.7617282671590844E-4</c:v>
                </c:pt>
                <c:pt idx="939">
                  <c:v>4.2943913720397165E-4</c:v>
                </c:pt>
                <c:pt idx="940">
                  <c:v>3.157036774381142E-4</c:v>
                </c:pt>
                <c:pt idx="941">
                  <c:v>4.9837813269497052E-4</c:v>
                </c:pt>
                <c:pt idx="942">
                  <c:v>3.313592633179616E-4</c:v>
                </c:pt>
                <c:pt idx="943">
                  <c:v>7.000080694887867E-4</c:v>
                </c:pt>
                <c:pt idx="944">
                  <c:v>2.5720237862143341E-4</c:v>
                </c:pt>
                <c:pt idx="945">
                  <c:v>6.901510381757917E-4</c:v>
                </c:pt>
                <c:pt idx="946">
                  <c:v>1.6940128166281943E-5</c:v>
                </c:pt>
                <c:pt idx="947">
                  <c:v>4.5671783921731075E-4</c:v>
                </c:pt>
                <c:pt idx="948">
                  <c:v>7.1394939806462615E-4</c:v>
                </c:pt>
                <c:pt idx="949">
                  <c:v>5.8789875717981342E-4</c:v>
                </c:pt>
                <c:pt idx="950">
                  <c:v>3.5681774835470145E-4</c:v>
                </c:pt>
                <c:pt idx="951">
                  <c:v>3.512857565254199E-4</c:v>
                </c:pt>
                <c:pt idx="952">
                  <c:v>1.5819377402004659E-4</c:v>
                </c:pt>
                <c:pt idx="953">
                  <c:v>2.5340251702507885E-4</c:v>
                </c:pt>
                <c:pt idx="954">
                  <c:v>2.2003520757819724E-4</c:v>
                </c:pt>
                <c:pt idx="955">
                  <c:v>4.9476188050750429E-4</c:v>
                </c:pt>
                <c:pt idx="956">
                  <c:v>1.4986191502100905E-3</c:v>
                </c:pt>
                <c:pt idx="957">
                  <c:v>4.5905667835033717E-4</c:v>
                </c:pt>
                <c:pt idx="958">
                  <c:v>5.4843848502584983E-4</c:v>
                </c:pt>
                <c:pt idx="959">
                  <c:v>4.2574258710633816E-4</c:v>
                </c:pt>
                <c:pt idx="960">
                  <c:v>7.4939682407010994E-4</c:v>
                </c:pt>
                <c:pt idx="961">
                  <c:v>9.2550809628520118E-4</c:v>
                </c:pt>
                <c:pt idx="962">
                  <c:v>2.7595919620085509E-4</c:v>
                </c:pt>
                <c:pt idx="963">
                  <c:v>2.1089918413720328E-4</c:v>
                </c:pt>
                <c:pt idx="964">
                  <c:v>5.7233277723501002E-4</c:v>
                </c:pt>
                <c:pt idx="965">
                  <c:v>2.5398963399448564E-4</c:v>
                </c:pt>
                <c:pt idx="966">
                  <c:v>4.4317683657141326E-4</c:v>
                </c:pt>
                <c:pt idx="967">
                  <c:v>5.9023044419098572E-4</c:v>
                </c:pt>
                <c:pt idx="968">
                  <c:v>6.8455824684726535E-5</c:v>
                </c:pt>
                <c:pt idx="969">
                  <c:v>4.2183802109377517E-4</c:v>
                </c:pt>
                <c:pt idx="970">
                  <c:v>3.2142511295150815E-5</c:v>
                </c:pt>
                <c:pt idx="971">
                  <c:v>1.6010266482051775E-4</c:v>
                </c:pt>
                <c:pt idx="972">
                  <c:v>2.8485324356112939E-4</c:v>
                </c:pt>
                <c:pt idx="973">
                  <c:v>7.2088900630859053E-4</c:v>
                </c:pt>
                <c:pt idx="974">
                  <c:v>5.8191071861776256E-4</c:v>
                </c:pt>
                <c:pt idx="975">
                  <c:v>1.0032809198434549E-3</c:v>
                </c:pt>
                <c:pt idx="976">
                  <c:v>9.3749622677119406E-4</c:v>
                </c:pt>
                <c:pt idx="977">
                  <c:v>1.1259011345238483E-3</c:v>
                </c:pt>
                <c:pt idx="978">
                  <c:v>2.9774530770996258E-4</c:v>
                </c:pt>
                <c:pt idx="979">
                  <c:v>2.0339661539403787E-4</c:v>
                </c:pt>
                <c:pt idx="980">
                  <c:v>2.3417675281186921E-4</c:v>
                </c:pt>
                <c:pt idx="981">
                  <c:v>6.8472663808999488E-4</c:v>
                </c:pt>
                <c:pt idx="982">
                  <c:v>9.5234094197238983E-4</c:v>
                </c:pt>
                <c:pt idx="983">
                  <c:v>9.7097515877986784E-4</c:v>
                </c:pt>
                <c:pt idx="984">
                  <c:v>1.9006699663677532E-4</c:v>
                </c:pt>
                <c:pt idx="985">
                  <c:v>5.1720518329745108E-4</c:v>
                </c:pt>
                <c:pt idx="986">
                  <c:v>7.1149074153121746E-4</c:v>
                </c:pt>
                <c:pt idx="987">
                  <c:v>6.9701890475511901E-4</c:v>
                </c:pt>
                <c:pt idx="988">
                  <c:v>6.0753345599341734E-4</c:v>
                </c:pt>
                <c:pt idx="989">
                  <c:v>1.2973748575137191E-3</c:v>
                </c:pt>
                <c:pt idx="990">
                  <c:v>3.2234444541920121E-4</c:v>
                </c:pt>
                <c:pt idx="991">
                  <c:v>7.5188398764451788E-4</c:v>
                </c:pt>
                <c:pt idx="992">
                  <c:v>6.8881004697153136E-4</c:v>
                </c:pt>
                <c:pt idx="993">
                  <c:v>7.2120069501800264E-4</c:v>
                </c:pt>
                <c:pt idx="994">
                  <c:v>2.0287109869970401E-4</c:v>
                </c:pt>
                <c:pt idx="995">
                  <c:v>3.7027467539888431E-4</c:v>
                </c:pt>
                <c:pt idx="996">
                  <c:v>7.0026989152949422E-4</c:v>
                </c:pt>
                <c:pt idx="997">
                  <c:v>8.4027043243305145E-4</c:v>
                </c:pt>
                <c:pt idx="998">
                  <c:v>8.3550956022351202E-4</c:v>
                </c:pt>
                <c:pt idx="999">
                  <c:v>2.8238514433320599E-4</c:v>
                </c:pt>
                <c:pt idx="1000">
                  <c:v>3.5224262466967385E-4</c:v>
                </c:pt>
                <c:pt idx="1001">
                  <c:v>3.9537962951173507E-4</c:v>
                </c:pt>
                <c:pt idx="1002">
                  <c:v>7.9305277510903851E-4</c:v>
                </c:pt>
                <c:pt idx="1003">
                  <c:v>3.1947247731150115E-4</c:v>
                </c:pt>
                <c:pt idx="1004">
                  <c:v>3.9501084003648791E-4</c:v>
                </c:pt>
                <c:pt idx="1005">
                  <c:v>4.3385358785681362E-4</c:v>
                </c:pt>
                <c:pt idx="1006">
                  <c:v>3.9160100626891789E-4</c:v>
                </c:pt>
                <c:pt idx="1007">
                  <c:v>5.1983978920099949E-4</c:v>
                </c:pt>
                <c:pt idx="1008">
                  <c:v>5.7892944524932293E-4</c:v>
                </c:pt>
                <c:pt idx="1009">
                  <c:v>7.6820378439170325E-4</c:v>
                </c:pt>
                <c:pt idx="1010">
                  <c:v>1.1027078771899533E-3</c:v>
                </c:pt>
                <c:pt idx="1011">
                  <c:v>2.9070815900212742E-4</c:v>
                </c:pt>
                <c:pt idx="1012">
                  <c:v>4.2577623733479531E-4</c:v>
                </c:pt>
                <c:pt idx="1013">
                  <c:v>7.8898623280977448E-4</c:v>
                </c:pt>
                <c:pt idx="1014">
                  <c:v>5.1157405513681481E-4</c:v>
                </c:pt>
                <c:pt idx="1015">
                  <c:v>1.3092758011730183E-3</c:v>
                </c:pt>
                <c:pt idx="1016">
                  <c:v>3.0699664268477354E-4</c:v>
                </c:pt>
                <c:pt idx="1017">
                  <c:v>7.7929233976130807E-4</c:v>
                </c:pt>
                <c:pt idx="1018">
                  <c:v>4.6491640006271636E-4</c:v>
                </c:pt>
                <c:pt idx="1019">
                  <c:v>1.5287120025571135E-4</c:v>
                </c:pt>
                <c:pt idx="1020">
                  <c:v>6.3876604718823143E-4</c:v>
                </c:pt>
                <c:pt idx="1021">
                  <c:v>4.9577409663358767E-4</c:v>
                </c:pt>
                <c:pt idx="1022">
                  <c:v>9.6347965346870823E-4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D3D2-468A-A7E4-633C39FE93C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388570672"/>
        <c:axId val="388571064"/>
      </c:barChart>
      <c:catAx>
        <c:axId val="3885706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8571064"/>
        <c:crosses val="autoZero"/>
        <c:auto val="1"/>
        <c:lblAlgn val="ctr"/>
        <c:lblOffset val="100"/>
        <c:noMultiLvlLbl val="0"/>
      </c:catAx>
      <c:valAx>
        <c:axId val="3885710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8857067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3">
  <dgm:title val=""/>
  <dgm:desc val=""/>
  <dgm:catLst>
    <dgm:cat type="accent1" pri="11300"/>
  </dgm:catLst>
  <dgm:styleLbl name="node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1">
        <a:shade val="80000"/>
      </a:schemeClr>
      <a:schemeClr val="accent1">
        <a:tint val="7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/>
    <dgm:txEffectClrLst/>
  </dgm:styleLbl>
  <dgm:styleLbl name="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ln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1">
        <a:shade val="80000"/>
        <a:alpha val="50000"/>
      </a:schemeClr>
      <a:schemeClr val="accent1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/>
    <dgm:txEffectClrLst/>
  </dgm:styleLbl>
  <dgm:styleLbl name="f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9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8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26B3528-EAB8-4B71-9713-9EAE5A559B5D}" type="doc">
      <dgm:prSet loTypeId="urn:microsoft.com/office/officeart/2005/8/layout/hierarchy3" loCatId="relationship" qsTypeId="urn:microsoft.com/office/officeart/2005/8/quickstyle/simple1" qsCatId="simple" csTypeId="urn:microsoft.com/office/officeart/2005/8/colors/accent1_3" csCatId="accent1" phldr="1"/>
      <dgm:spPr/>
      <dgm:t>
        <a:bodyPr/>
        <a:lstStyle/>
        <a:p>
          <a:endParaRPr lang="en-US"/>
        </a:p>
      </dgm:t>
    </dgm:pt>
    <dgm:pt modelId="{C35D8A30-2A5F-4E58-8CE9-0566A47DCF05}">
      <dgm:prSet phldrT="[Text]"/>
      <dgm:spPr>
        <a:solidFill>
          <a:schemeClr val="accent1">
            <a:lumMod val="50000"/>
          </a:schemeClr>
        </a:solidFill>
      </dgm:spPr>
      <dgm:t>
        <a:bodyPr/>
        <a:lstStyle/>
        <a:p>
          <a:r>
            <a:rPr lang="en-US" dirty="0">
              <a:solidFill>
                <a:schemeClr val="bg1">
                  <a:lumMod val="95000"/>
                </a:schemeClr>
              </a:solidFill>
            </a:rPr>
            <a:t>Postural Control System</a:t>
          </a:r>
        </a:p>
      </dgm:t>
    </dgm:pt>
    <dgm:pt modelId="{0696A60F-F690-4EE3-829F-C98E29349561}" type="parTrans" cxnId="{93E4387F-1F0D-4A17-89AE-39D4DE22ADE4}">
      <dgm:prSet/>
      <dgm:spPr/>
      <dgm:t>
        <a:bodyPr/>
        <a:lstStyle/>
        <a:p>
          <a:endParaRPr lang="en-US"/>
        </a:p>
      </dgm:t>
    </dgm:pt>
    <dgm:pt modelId="{9DE48679-3470-49D3-B46B-1BD3F2BC0A7D}" type="sibTrans" cxnId="{93E4387F-1F0D-4A17-89AE-39D4DE22ADE4}">
      <dgm:prSet/>
      <dgm:spPr/>
      <dgm:t>
        <a:bodyPr/>
        <a:lstStyle/>
        <a:p>
          <a:endParaRPr lang="en-US"/>
        </a:p>
      </dgm:t>
    </dgm:pt>
    <dgm:pt modelId="{3A96821E-4F04-43AF-A226-9B1F5938B2CA}">
      <dgm:prSet phldrT="[Text]" custT="1"/>
      <dgm:spPr>
        <a:solidFill>
          <a:schemeClr val="accent1">
            <a:lumMod val="90000"/>
            <a:lumOff val="10000"/>
          </a:schemeClr>
        </a:solidFill>
      </dgm:spPr>
      <dgm:t>
        <a:bodyPr/>
        <a:lstStyle/>
        <a:p>
          <a:r>
            <a:rPr lang="en-US" sz="1800" dirty="0">
              <a:solidFill>
                <a:schemeClr val="bg1">
                  <a:lumMod val="95000"/>
                </a:schemeClr>
              </a:solidFill>
            </a:rPr>
            <a:t>Visual System</a:t>
          </a:r>
        </a:p>
      </dgm:t>
    </dgm:pt>
    <dgm:pt modelId="{28FAD8FD-D091-4A6B-84C3-4F6488C83024}" type="parTrans" cxnId="{C09A28D5-2DFD-4713-A933-67242F6CF071}">
      <dgm:prSet/>
      <dgm:spPr>
        <a:solidFill>
          <a:schemeClr val="tx2">
            <a:lumMod val="75000"/>
          </a:schemeClr>
        </a:solidFill>
      </dgm:spPr>
      <dgm:t>
        <a:bodyPr/>
        <a:lstStyle/>
        <a:p>
          <a:endParaRPr lang="en-US"/>
        </a:p>
      </dgm:t>
    </dgm:pt>
    <dgm:pt modelId="{7F0D77E6-259F-41D6-8949-224C95A87C4B}" type="sibTrans" cxnId="{C09A28D5-2DFD-4713-A933-67242F6CF071}">
      <dgm:prSet/>
      <dgm:spPr/>
      <dgm:t>
        <a:bodyPr/>
        <a:lstStyle/>
        <a:p>
          <a:endParaRPr lang="en-US"/>
        </a:p>
      </dgm:t>
    </dgm:pt>
    <dgm:pt modelId="{018280B1-F565-41E6-ABDD-441C47982A41}">
      <dgm:prSet phldrT="[Text]" custT="1"/>
      <dgm:spPr>
        <a:solidFill>
          <a:schemeClr val="accent1">
            <a:lumMod val="75000"/>
            <a:lumOff val="25000"/>
          </a:schemeClr>
        </a:solidFill>
      </dgm:spPr>
      <dgm:t>
        <a:bodyPr/>
        <a:lstStyle/>
        <a:p>
          <a:r>
            <a:rPr lang="en-US" sz="1800" dirty="0">
              <a:solidFill>
                <a:schemeClr val="bg1">
                  <a:lumMod val="95000"/>
                </a:schemeClr>
              </a:solidFill>
            </a:rPr>
            <a:t>Vestibular System</a:t>
          </a:r>
        </a:p>
      </dgm:t>
    </dgm:pt>
    <dgm:pt modelId="{C50E7914-3775-4EDF-9304-8AAEBE57C777}" type="parTrans" cxnId="{04AC6B6B-2A55-49F1-849F-702D7CA83027}">
      <dgm:prSet/>
      <dgm:spPr>
        <a:solidFill>
          <a:schemeClr val="accent1">
            <a:lumMod val="75000"/>
          </a:schemeClr>
        </a:solidFill>
      </dgm:spPr>
      <dgm:t>
        <a:bodyPr/>
        <a:lstStyle/>
        <a:p>
          <a:endParaRPr lang="en-US"/>
        </a:p>
      </dgm:t>
    </dgm:pt>
    <dgm:pt modelId="{A5F9B9D7-A188-41EA-AF06-8964486C4F9E}" type="sibTrans" cxnId="{04AC6B6B-2A55-49F1-849F-702D7CA83027}">
      <dgm:prSet/>
      <dgm:spPr/>
      <dgm:t>
        <a:bodyPr/>
        <a:lstStyle/>
        <a:p>
          <a:endParaRPr lang="en-US"/>
        </a:p>
      </dgm:t>
    </dgm:pt>
    <dgm:pt modelId="{1418A094-8968-466B-AB15-EB39743F22A2}">
      <dgm:prSet phldrT="[Text]" custT="1"/>
      <dgm:spPr>
        <a:solidFill>
          <a:schemeClr val="accent1">
            <a:lumMod val="50000"/>
            <a:lumOff val="50000"/>
          </a:schemeClr>
        </a:solidFill>
      </dgm:spPr>
      <dgm:t>
        <a:bodyPr/>
        <a:lstStyle/>
        <a:p>
          <a:r>
            <a:rPr lang="en-US" sz="1800" dirty="0">
              <a:solidFill>
                <a:schemeClr val="bg1">
                  <a:lumMod val="95000"/>
                </a:schemeClr>
              </a:solidFill>
            </a:rPr>
            <a:t>Somatosensory System</a:t>
          </a:r>
        </a:p>
      </dgm:t>
    </dgm:pt>
    <dgm:pt modelId="{C7EC721D-3A9F-4B9B-B5F7-47F02CC56EDE}" type="parTrans" cxnId="{76246DA4-3DA0-4432-A5AE-71ADB4B3FCFD}">
      <dgm:prSet/>
      <dgm:spPr>
        <a:solidFill>
          <a:schemeClr val="accent1">
            <a:lumMod val="60000"/>
            <a:lumOff val="40000"/>
          </a:schemeClr>
        </a:solidFill>
      </dgm:spPr>
      <dgm:t>
        <a:bodyPr/>
        <a:lstStyle/>
        <a:p>
          <a:endParaRPr lang="en-US"/>
        </a:p>
      </dgm:t>
    </dgm:pt>
    <dgm:pt modelId="{3E2C695B-0069-413D-82AA-6B34F77DC9AA}" type="sibTrans" cxnId="{76246DA4-3DA0-4432-A5AE-71ADB4B3FCFD}">
      <dgm:prSet/>
      <dgm:spPr/>
      <dgm:t>
        <a:bodyPr/>
        <a:lstStyle/>
        <a:p>
          <a:endParaRPr lang="en-US"/>
        </a:p>
      </dgm:t>
    </dgm:pt>
    <dgm:pt modelId="{B7A55A5F-6AC7-47C6-9B95-9CFC71D51D28}" type="pres">
      <dgm:prSet presAssocID="{126B3528-EAB8-4B71-9713-9EAE5A559B5D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49266407-DCB1-40C7-AE70-9F24C6FDA29F}" type="pres">
      <dgm:prSet presAssocID="{C35D8A30-2A5F-4E58-8CE9-0566A47DCF05}" presName="root" presStyleCnt="0"/>
      <dgm:spPr/>
    </dgm:pt>
    <dgm:pt modelId="{438F33D1-7356-4B5A-A480-2A3C63E4E8AF}" type="pres">
      <dgm:prSet presAssocID="{C35D8A30-2A5F-4E58-8CE9-0566A47DCF05}" presName="rootComposite" presStyleCnt="0"/>
      <dgm:spPr/>
    </dgm:pt>
    <dgm:pt modelId="{49CCE9C2-EE41-4F5C-9969-3F4837F0D8A9}" type="pres">
      <dgm:prSet presAssocID="{C35D8A30-2A5F-4E58-8CE9-0566A47DCF05}" presName="rootText" presStyleLbl="node1" presStyleIdx="0" presStyleCnt="1"/>
      <dgm:spPr/>
      <dgm:t>
        <a:bodyPr/>
        <a:lstStyle/>
        <a:p>
          <a:endParaRPr lang="en-US"/>
        </a:p>
      </dgm:t>
    </dgm:pt>
    <dgm:pt modelId="{FCDEF772-240D-4CC4-868C-4CCFB0C930E0}" type="pres">
      <dgm:prSet presAssocID="{C35D8A30-2A5F-4E58-8CE9-0566A47DCF05}" presName="rootConnector" presStyleLbl="node1" presStyleIdx="0" presStyleCnt="1"/>
      <dgm:spPr/>
      <dgm:t>
        <a:bodyPr/>
        <a:lstStyle/>
        <a:p>
          <a:endParaRPr lang="en-US"/>
        </a:p>
      </dgm:t>
    </dgm:pt>
    <dgm:pt modelId="{F3EB89F0-B14C-4CF0-80AB-E3EE3062E1D5}" type="pres">
      <dgm:prSet presAssocID="{C35D8A30-2A5F-4E58-8CE9-0566A47DCF05}" presName="childShape" presStyleCnt="0"/>
      <dgm:spPr/>
    </dgm:pt>
    <dgm:pt modelId="{3B369E68-3600-4D53-96F3-B71A804CB96D}" type="pres">
      <dgm:prSet presAssocID="{28FAD8FD-D091-4A6B-84C3-4F6488C83024}" presName="Name13" presStyleLbl="parChTrans1D2" presStyleIdx="0" presStyleCnt="3"/>
      <dgm:spPr/>
      <dgm:t>
        <a:bodyPr/>
        <a:lstStyle/>
        <a:p>
          <a:endParaRPr lang="en-US"/>
        </a:p>
      </dgm:t>
    </dgm:pt>
    <dgm:pt modelId="{E3D2B1F1-C841-43C5-ADA2-9A6DAFA06890}" type="pres">
      <dgm:prSet presAssocID="{3A96821E-4F04-43AF-A226-9B1F5938B2CA}" presName="childText" presStyleLbl="bgAcc1" presStyleIdx="0" presStyleCnt="3" custScaleX="11406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CCB1CC4-265B-46CB-BD65-388830AF015D}" type="pres">
      <dgm:prSet presAssocID="{C50E7914-3775-4EDF-9304-8AAEBE57C777}" presName="Name13" presStyleLbl="parChTrans1D2" presStyleIdx="1" presStyleCnt="3"/>
      <dgm:spPr/>
      <dgm:t>
        <a:bodyPr/>
        <a:lstStyle/>
        <a:p>
          <a:endParaRPr lang="en-US"/>
        </a:p>
      </dgm:t>
    </dgm:pt>
    <dgm:pt modelId="{2027BB47-D0A6-4311-B1D7-33755F71EEF1}" type="pres">
      <dgm:prSet presAssocID="{018280B1-F565-41E6-ABDD-441C47982A41}" presName="childText" presStyleLbl="bgAcc1" presStyleIdx="1" presStyleCnt="3" custScaleX="114065" custLinFactNeighborY="1520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8BBEC39-1BD2-4D59-A52D-04E04D2AB82F}" type="pres">
      <dgm:prSet presAssocID="{C7EC721D-3A9F-4B9B-B5F7-47F02CC56EDE}" presName="Name13" presStyleLbl="parChTrans1D2" presStyleIdx="2" presStyleCnt="3"/>
      <dgm:spPr/>
      <dgm:t>
        <a:bodyPr/>
        <a:lstStyle/>
        <a:p>
          <a:endParaRPr lang="en-US"/>
        </a:p>
      </dgm:t>
    </dgm:pt>
    <dgm:pt modelId="{7C7FE92B-2CB6-4239-BFF3-A189A04AD2A6}" type="pres">
      <dgm:prSet presAssocID="{1418A094-8968-466B-AB15-EB39743F22A2}" presName="childText" presStyleLbl="bgAcc1" presStyleIdx="2" presStyleCnt="3" custScaleX="11406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F2E4CF17-D23D-47AF-A8F6-87DC113C1CD7}" type="presOf" srcId="{126B3528-EAB8-4B71-9713-9EAE5A559B5D}" destId="{B7A55A5F-6AC7-47C6-9B95-9CFC71D51D28}" srcOrd="0" destOrd="0" presId="urn:microsoft.com/office/officeart/2005/8/layout/hierarchy3"/>
    <dgm:cxn modelId="{A2BBD0EE-AC06-44BC-AB18-84F403C5D6F2}" type="presOf" srcId="{C35D8A30-2A5F-4E58-8CE9-0566A47DCF05}" destId="{FCDEF772-240D-4CC4-868C-4CCFB0C930E0}" srcOrd="1" destOrd="0" presId="urn:microsoft.com/office/officeart/2005/8/layout/hierarchy3"/>
    <dgm:cxn modelId="{76246DA4-3DA0-4432-A5AE-71ADB4B3FCFD}" srcId="{C35D8A30-2A5F-4E58-8CE9-0566A47DCF05}" destId="{1418A094-8968-466B-AB15-EB39743F22A2}" srcOrd="2" destOrd="0" parTransId="{C7EC721D-3A9F-4B9B-B5F7-47F02CC56EDE}" sibTransId="{3E2C695B-0069-413D-82AA-6B34F77DC9AA}"/>
    <dgm:cxn modelId="{93E4387F-1F0D-4A17-89AE-39D4DE22ADE4}" srcId="{126B3528-EAB8-4B71-9713-9EAE5A559B5D}" destId="{C35D8A30-2A5F-4E58-8CE9-0566A47DCF05}" srcOrd="0" destOrd="0" parTransId="{0696A60F-F690-4EE3-829F-C98E29349561}" sibTransId="{9DE48679-3470-49D3-B46B-1BD3F2BC0A7D}"/>
    <dgm:cxn modelId="{6A225EE1-AF57-4AAA-86F6-14BAC9B5FAE9}" type="presOf" srcId="{C7EC721D-3A9F-4B9B-B5F7-47F02CC56EDE}" destId="{28BBEC39-1BD2-4D59-A52D-04E04D2AB82F}" srcOrd="0" destOrd="0" presId="urn:microsoft.com/office/officeart/2005/8/layout/hierarchy3"/>
    <dgm:cxn modelId="{CFF07F70-C2A8-4BD0-974C-C093E1F5FCB2}" type="presOf" srcId="{1418A094-8968-466B-AB15-EB39743F22A2}" destId="{7C7FE92B-2CB6-4239-BFF3-A189A04AD2A6}" srcOrd="0" destOrd="0" presId="urn:microsoft.com/office/officeart/2005/8/layout/hierarchy3"/>
    <dgm:cxn modelId="{39A94F31-4561-4FDC-B7A9-104BE5C1E5BF}" type="presOf" srcId="{3A96821E-4F04-43AF-A226-9B1F5938B2CA}" destId="{E3D2B1F1-C841-43C5-ADA2-9A6DAFA06890}" srcOrd="0" destOrd="0" presId="urn:microsoft.com/office/officeart/2005/8/layout/hierarchy3"/>
    <dgm:cxn modelId="{C09A28D5-2DFD-4713-A933-67242F6CF071}" srcId="{C35D8A30-2A5F-4E58-8CE9-0566A47DCF05}" destId="{3A96821E-4F04-43AF-A226-9B1F5938B2CA}" srcOrd="0" destOrd="0" parTransId="{28FAD8FD-D091-4A6B-84C3-4F6488C83024}" sibTransId="{7F0D77E6-259F-41D6-8949-224C95A87C4B}"/>
    <dgm:cxn modelId="{F78DD18C-76D8-422E-84FF-48EEE10691D3}" type="presOf" srcId="{018280B1-F565-41E6-ABDD-441C47982A41}" destId="{2027BB47-D0A6-4311-B1D7-33755F71EEF1}" srcOrd="0" destOrd="0" presId="urn:microsoft.com/office/officeart/2005/8/layout/hierarchy3"/>
    <dgm:cxn modelId="{56A23CEB-57E9-440A-BA1A-508E9796842A}" type="presOf" srcId="{28FAD8FD-D091-4A6B-84C3-4F6488C83024}" destId="{3B369E68-3600-4D53-96F3-B71A804CB96D}" srcOrd="0" destOrd="0" presId="urn:microsoft.com/office/officeart/2005/8/layout/hierarchy3"/>
    <dgm:cxn modelId="{04AC6B6B-2A55-49F1-849F-702D7CA83027}" srcId="{C35D8A30-2A5F-4E58-8CE9-0566A47DCF05}" destId="{018280B1-F565-41E6-ABDD-441C47982A41}" srcOrd="1" destOrd="0" parTransId="{C50E7914-3775-4EDF-9304-8AAEBE57C777}" sibTransId="{A5F9B9D7-A188-41EA-AF06-8964486C4F9E}"/>
    <dgm:cxn modelId="{0D0D32BF-32D9-46EB-80BF-FBD6C542F089}" type="presOf" srcId="{C35D8A30-2A5F-4E58-8CE9-0566A47DCF05}" destId="{49CCE9C2-EE41-4F5C-9969-3F4837F0D8A9}" srcOrd="0" destOrd="0" presId="urn:microsoft.com/office/officeart/2005/8/layout/hierarchy3"/>
    <dgm:cxn modelId="{01EFC329-EE67-4310-A367-A9DAC956CFC6}" type="presOf" srcId="{C50E7914-3775-4EDF-9304-8AAEBE57C777}" destId="{1CCB1CC4-265B-46CB-BD65-388830AF015D}" srcOrd="0" destOrd="0" presId="urn:microsoft.com/office/officeart/2005/8/layout/hierarchy3"/>
    <dgm:cxn modelId="{91D6756E-629B-4310-A213-71A8E196701E}" type="presParOf" srcId="{B7A55A5F-6AC7-47C6-9B95-9CFC71D51D28}" destId="{49266407-DCB1-40C7-AE70-9F24C6FDA29F}" srcOrd="0" destOrd="0" presId="urn:microsoft.com/office/officeart/2005/8/layout/hierarchy3"/>
    <dgm:cxn modelId="{8DD5B5E6-CBE6-46B6-AC88-F59F1A74E908}" type="presParOf" srcId="{49266407-DCB1-40C7-AE70-9F24C6FDA29F}" destId="{438F33D1-7356-4B5A-A480-2A3C63E4E8AF}" srcOrd="0" destOrd="0" presId="urn:microsoft.com/office/officeart/2005/8/layout/hierarchy3"/>
    <dgm:cxn modelId="{8EFB0189-F62C-44ED-80BD-5205889D96D2}" type="presParOf" srcId="{438F33D1-7356-4B5A-A480-2A3C63E4E8AF}" destId="{49CCE9C2-EE41-4F5C-9969-3F4837F0D8A9}" srcOrd="0" destOrd="0" presId="urn:microsoft.com/office/officeart/2005/8/layout/hierarchy3"/>
    <dgm:cxn modelId="{8AFB50A2-AD15-4C19-AAC5-B26558ACFDB5}" type="presParOf" srcId="{438F33D1-7356-4B5A-A480-2A3C63E4E8AF}" destId="{FCDEF772-240D-4CC4-868C-4CCFB0C930E0}" srcOrd="1" destOrd="0" presId="urn:microsoft.com/office/officeart/2005/8/layout/hierarchy3"/>
    <dgm:cxn modelId="{55237671-D07F-406A-B3E5-6288E843DAFE}" type="presParOf" srcId="{49266407-DCB1-40C7-AE70-9F24C6FDA29F}" destId="{F3EB89F0-B14C-4CF0-80AB-E3EE3062E1D5}" srcOrd="1" destOrd="0" presId="urn:microsoft.com/office/officeart/2005/8/layout/hierarchy3"/>
    <dgm:cxn modelId="{D3B33DEB-AC89-4496-AE93-BDC9F83211E7}" type="presParOf" srcId="{F3EB89F0-B14C-4CF0-80AB-E3EE3062E1D5}" destId="{3B369E68-3600-4D53-96F3-B71A804CB96D}" srcOrd="0" destOrd="0" presId="urn:microsoft.com/office/officeart/2005/8/layout/hierarchy3"/>
    <dgm:cxn modelId="{3F22F8FA-2D06-4445-8FE9-6CD9B7D7A117}" type="presParOf" srcId="{F3EB89F0-B14C-4CF0-80AB-E3EE3062E1D5}" destId="{E3D2B1F1-C841-43C5-ADA2-9A6DAFA06890}" srcOrd="1" destOrd="0" presId="urn:microsoft.com/office/officeart/2005/8/layout/hierarchy3"/>
    <dgm:cxn modelId="{47F2E43A-03AF-4AB7-8DD1-A3D75136D9D7}" type="presParOf" srcId="{F3EB89F0-B14C-4CF0-80AB-E3EE3062E1D5}" destId="{1CCB1CC4-265B-46CB-BD65-388830AF015D}" srcOrd="2" destOrd="0" presId="urn:microsoft.com/office/officeart/2005/8/layout/hierarchy3"/>
    <dgm:cxn modelId="{53801537-07DE-4D0F-875F-2E7FED8F198F}" type="presParOf" srcId="{F3EB89F0-B14C-4CF0-80AB-E3EE3062E1D5}" destId="{2027BB47-D0A6-4311-B1D7-33755F71EEF1}" srcOrd="3" destOrd="0" presId="urn:microsoft.com/office/officeart/2005/8/layout/hierarchy3"/>
    <dgm:cxn modelId="{7CBC8BB6-B6F1-4D6E-AEE9-B83E65CB4118}" type="presParOf" srcId="{F3EB89F0-B14C-4CF0-80AB-E3EE3062E1D5}" destId="{28BBEC39-1BD2-4D59-A52D-04E04D2AB82F}" srcOrd="4" destOrd="0" presId="urn:microsoft.com/office/officeart/2005/8/layout/hierarchy3"/>
    <dgm:cxn modelId="{86275BDC-2E74-4530-8F6E-6F8E4F66E39C}" type="presParOf" srcId="{F3EB89F0-B14C-4CF0-80AB-E3EE3062E1D5}" destId="{7C7FE92B-2CB6-4239-BFF3-A189A04AD2A6}" srcOrd="5" destOrd="0" presId="urn:microsoft.com/office/officeart/2005/8/layout/hierarchy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D39D90-94E7-407D-94B8-EB713AF9CE4B}" type="datetimeFigureOut">
              <a:rPr lang="en-US" smtClean="0"/>
              <a:t>4/14/2017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0C46FA-8D07-4B47-8E86-93CE53CE69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5781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761999"/>
            <a:ext cx="9141619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70263" y="761999"/>
            <a:ext cx="2925318" cy="5334001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9848" y="1298448"/>
            <a:ext cx="7315200" cy="3255264"/>
          </a:xfrm>
        </p:spPr>
        <p:txBody>
          <a:bodyPr anchor="b">
            <a:normAutofit/>
          </a:bodyPr>
          <a:lstStyle>
            <a:lvl1pPr algn="l">
              <a:defRPr sz="5900" spc="-100" baseline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59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6"/>
            <a:ext cx="347472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4" y="767419"/>
            <a:ext cx="8115230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1" y="6356350"/>
            <a:ext cx="5911517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3443590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5586B75A-687E-405C-8A0B-8D00578BA2C3}" type="datetimeFigureOut">
              <a:rPr lang="en-US" dirty="0"/>
              <a:pPr/>
              <a:t>4/14/2017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0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5" y="6356350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0015" y="408112"/>
            <a:ext cx="7315200" cy="3255264"/>
          </a:xfrm>
        </p:spPr>
        <p:txBody>
          <a:bodyPr>
            <a:normAutofit/>
          </a:bodyPr>
          <a:lstStyle/>
          <a:p>
            <a:r>
              <a:rPr lang="en-US" sz="4000" dirty="0"/>
              <a:t>Reliability and Validity of the </a:t>
            </a:r>
            <a:r>
              <a:rPr lang="en-US" sz="4000" dirty="0" err="1"/>
              <a:t>GWalk</a:t>
            </a:r>
            <a:r>
              <a:rPr lang="en-US" sz="4000" dirty="0"/>
              <a:t> for Use in Postural Control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Megan Mormile</a:t>
            </a:r>
          </a:p>
        </p:txBody>
      </p:sp>
    </p:spTree>
    <p:extLst>
      <p:ext uri="{BB962C8B-B14F-4D97-AF65-F5344CB8AC3E}">
        <p14:creationId xmlns:p14="http://schemas.microsoft.com/office/powerpoint/2010/main" val="29999634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Research Methods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1"/>
          <a:lstStyle/>
          <a:p>
            <a:r>
              <a:rPr lang="en-US" sz="2200" dirty="0"/>
              <a:t>Cross-sectional design</a:t>
            </a:r>
          </a:p>
          <a:p>
            <a:pPr lvl="1"/>
            <a:r>
              <a:rPr lang="en-US" sz="2000" dirty="0"/>
              <a:t>Healthy collegiate cohort</a:t>
            </a:r>
            <a:endParaRPr lang="en-US" sz="2200" dirty="0"/>
          </a:p>
          <a:p>
            <a:r>
              <a:rPr lang="en-US" sz="2200" dirty="0"/>
              <a:t>Independent Variable</a:t>
            </a:r>
          </a:p>
          <a:p>
            <a:pPr lvl="1"/>
            <a:r>
              <a:rPr lang="en-US" sz="2000" dirty="0"/>
              <a:t>Time Point 1 </a:t>
            </a:r>
            <a:r>
              <a:rPr lang="en-US" sz="2000" dirty="0">
                <a:sym typeface="Wingdings" panose="05000000000000000000" pitchFamily="2" charset="2"/>
              </a:rPr>
              <a:t> 2</a:t>
            </a:r>
          </a:p>
          <a:p>
            <a:pPr lvl="1"/>
            <a:r>
              <a:rPr lang="en-US" sz="2000" dirty="0">
                <a:sym typeface="Wingdings" panose="05000000000000000000" pitchFamily="2" charset="2"/>
              </a:rPr>
              <a:t>Condition (Eyes Open (EO)/Eyes Closed (EC))</a:t>
            </a:r>
          </a:p>
          <a:p>
            <a:pPr lvl="1"/>
            <a:r>
              <a:rPr lang="en-US" sz="2000" dirty="0">
                <a:sym typeface="Wingdings" panose="05000000000000000000" pitchFamily="2" charset="2"/>
              </a:rPr>
              <a:t>Device</a:t>
            </a:r>
          </a:p>
          <a:p>
            <a:r>
              <a:rPr lang="en-US" sz="2200" dirty="0">
                <a:sym typeface="Wingdings" panose="05000000000000000000" pitchFamily="2" charset="2"/>
              </a:rPr>
              <a:t>Dependent Variables</a:t>
            </a:r>
          </a:p>
          <a:p>
            <a:pPr lvl="1"/>
            <a:r>
              <a:rPr lang="en-US" sz="2000" dirty="0">
                <a:sym typeface="Wingdings" panose="05000000000000000000" pitchFamily="2" charset="2"/>
              </a:rPr>
              <a:t>Mediolateral/Anteroposterior Excursion (</a:t>
            </a:r>
            <a:r>
              <a:rPr lang="en-US" sz="2000" dirty="0" err="1">
                <a:sym typeface="Wingdings" panose="05000000000000000000" pitchFamily="2" charset="2"/>
              </a:rPr>
              <a:t>Exc</a:t>
            </a:r>
            <a:r>
              <a:rPr lang="en-US" sz="2000" baseline="-25000" dirty="0" err="1">
                <a:sym typeface="Wingdings" panose="05000000000000000000" pitchFamily="2" charset="2"/>
              </a:rPr>
              <a:t>ML</a:t>
            </a:r>
            <a:r>
              <a:rPr lang="en-US" sz="2000" dirty="0">
                <a:sym typeface="Wingdings" panose="05000000000000000000" pitchFamily="2" charset="2"/>
              </a:rPr>
              <a:t>/</a:t>
            </a:r>
            <a:r>
              <a:rPr lang="en-US" sz="2000" dirty="0" err="1">
                <a:sym typeface="Wingdings" panose="05000000000000000000" pitchFamily="2" charset="2"/>
              </a:rPr>
              <a:t>Exc</a:t>
            </a:r>
            <a:r>
              <a:rPr lang="en-US" sz="2000" baseline="-25000" dirty="0" err="1">
                <a:sym typeface="Wingdings" panose="05000000000000000000" pitchFamily="2" charset="2"/>
              </a:rPr>
              <a:t>AP</a:t>
            </a:r>
            <a:r>
              <a:rPr lang="en-US" sz="2000" dirty="0">
                <a:sym typeface="Wingdings" panose="05000000000000000000" pitchFamily="2" charset="2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88701342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Participants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664670" y="2633384"/>
            <a:ext cx="6943109" cy="6521722"/>
          </a:xfrm>
        </p:spPr>
        <p:txBody>
          <a:bodyPr>
            <a:normAutofit/>
          </a:bodyPr>
          <a:lstStyle/>
          <a:p>
            <a:r>
              <a:rPr lang="en-US" dirty="0"/>
              <a:t>56 Participants</a:t>
            </a:r>
          </a:p>
          <a:p>
            <a:pPr lvl="1"/>
            <a:r>
              <a:rPr lang="en-US" dirty="0"/>
              <a:t>27 male (22 ± 1.9 years), 29 female (21 ± 0.9 years)</a:t>
            </a:r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r>
              <a:rPr lang="en-US" dirty="0"/>
              <a:t>Recruitment from undergraduate and graduate classes within the department</a:t>
            </a:r>
          </a:p>
          <a:p>
            <a:pPr lvl="1"/>
            <a:r>
              <a:rPr lang="en-US" dirty="0"/>
              <a:t>In-depth explanation of study, inclusion/exclusion criteria</a:t>
            </a:r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26018312"/>
              </p:ext>
            </p:extLst>
          </p:nvPr>
        </p:nvGraphicFramePr>
        <p:xfrm>
          <a:off x="3869268" y="1722203"/>
          <a:ext cx="7315200" cy="3200400"/>
        </p:xfrm>
        <a:graphic>
          <a:graphicData uri="http://schemas.openxmlformats.org/drawingml/2006/table">
            <a:tbl>
              <a:tblPr firstRow="1" firstCol="1" bandRow="1"/>
              <a:tblGrid>
                <a:gridCol w="36576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65760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272106"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i="1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Table 1. Criteria for Inclusion and Exclusion of Healthy Participants for the Current Study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72106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Inclusion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Exclusion</a:t>
                      </a:r>
                      <a:endParaRPr lang="en-US" sz="14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456164">
                <a:tc>
                  <a:txBody>
                    <a:bodyPr/>
                    <a:lstStyle/>
                    <a:p>
                      <a:pPr marL="0" marR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Healthy as determined by self-report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College-age (18-25 years of age)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Lower extremity musculoskeletal injury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Surgery within the past year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Neuromuscular injury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m/TBI within past</a:t>
                      </a:r>
                      <a:r>
                        <a:rPr lang="en-US" sz="1400" baseline="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 year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Psychiatric illness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History of seizures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History of ADD/ADHD/Learning</a:t>
                      </a:r>
                      <a:r>
                        <a:rPr lang="en-US" sz="1400" baseline="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Arial" panose="020B0604020202020204" pitchFamily="34" charset="0"/>
                          <a:cs typeface="Times New Roman" panose="02020603050405020304" pitchFamily="18" charset="0"/>
                        </a:rPr>
                        <a:t> Disorder</a:t>
                      </a:r>
                    </a:p>
                    <a:p>
                      <a:pPr marL="0" marR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aseline="0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&lt; 48 hours, &gt;72 hours between time points</a:t>
                      </a:r>
                      <a:endParaRPr lang="en-US" sz="14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5114163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 rotWithShape="1">
          <a:blip r:embed="rId2"/>
          <a:srcRect r="-3" b="17103"/>
          <a:stretch/>
        </p:blipFill>
        <p:spPr>
          <a:xfrm>
            <a:off x="7818120" y="758952"/>
            <a:ext cx="3617432" cy="5330952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</p:spPr>
        <p:txBody>
          <a:bodyPr>
            <a:normAutofit/>
          </a:bodyPr>
          <a:lstStyle/>
          <a:p>
            <a:r>
              <a:rPr lang="en-US" dirty="0"/>
              <a:t>Data Collection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668300" y="864108"/>
            <a:ext cx="3948853" cy="5120640"/>
          </a:xfrm>
        </p:spPr>
        <p:txBody>
          <a:bodyPr>
            <a:normAutofit/>
          </a:bodyPr>
          <a:lstStyle/>
          <a:p>
            <a:r>
              <a:rPr lang="en-US" sz="2200" dirty="0"/>
              <a:t>Two time points</a:t>
            </a:r>
          </a:p>
          <a:p>
            <a:pPr lvl="1"/>
            <a:r>
              <a:rPr lang="en-US" sz="2000" dirty="0"/>
              <a:t>48-72 hours between (52.8)</a:t>
            </a:r>
          </a:p>
          <a:p>
            <a:r>
              <a:rPr lang="en-US" sz="2200" dirty="0"/>
              <a:t>Medical history form, informed consent	</a:t>
            </a:r>
          </a:p>
          <a:p>
            <a:r>
              <a:rPr lang="en-US" sz="2200" dirty="0"/>
              <a:t> Quiet standing, six trials total:</a:t>
            </a:r>
          </a:p>
          <a:p>
            <a:pPr lvl="1"/>
            <a:r>
              <a:rPr lang="en-US" sz="2000" dirty="0"/>
              <a:t>Eyes open (3)</a:t>
            </a:r>
          </a:p>
          <a:p>
            <a:pPr lvl="1"/>
            <a:r>
              <a:rPr lang="en-US" sz="2000" dirty="0"/>
              <a:t>Eyes closed (3)</a:t>
            </a:r>
          </a:p>
          <a:p>
            <a:pPr lvl="1"/>
            <a:r>
              <a:rPr lang="en-US" sz="2000" dirty="0"/>
              <a:t>30 seconds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286227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Data and Statistical Analysis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9268" y="864108"/>
            <a:ext cx="7315200" cy="5753260"/>
          </a:xfrm>
        </p:spPr>
        <p:txBody>
          <a:bodyPr>
            <a:normAutofit/>
          </a:bodyPr>
          <a:lstStyle/>
          <a:p>
            <a:r>
              <a:rPr lang="en-US" dirty="0"/>
              <a:t>Raw COP and </a:t>
            </a:r>
            <a:r>
              <a:rPr lang="en-US" dirty="0" err="1"/>
              <a:t>GWalk</a:t>
            </a:r>
            <a:r>
              <a:rPr lang="en-US" dirty="0"/>
              <a:t> data filtering</a:t>
            </a:r>
          </a:p>
          <a:p>
            <a:pPr lvl="1"/>
            <a:r>
              <a:rPr lang="en-US" dirty="0"/>
              <a:t>Fourth order zero-phase Butterworth low-pass filter</a:t>
            </a:r>
          </a:p>
          <a:p>
            <a:pPr lvl="1"/>
            <a:r>
              <a:rPr lang="en-US" dirty="0"/>
              <a:t>Cutoff frequency 12Hz</a:t>
            </a:r>
          </a:p>
          <a:p>
            <a:r>
              <a:rPr lang="en-US" dirty="0" err="1"/>
              <a:t>Exc</a:t>
            </a:r>
            <a:r>
              <a:rPr lang="en-US" baseline="-25000" dirty="0" err="1"/>
              <a:t>ML</a:t>
            </a:r>
            <a:r>
              <a:rPr lang="en-US" baseline="-25000" dirty="0"/>
              <a:t>/AP </a:t>
            </a:r>
            <a:r>
              <a:rPr lang="en-US" dirty="0"/>
              <a:t>calculated using custom code (MATLAB)</a:t>
            </a:r>
          </a:p>
          <a:p>
            <a:r>
              <a:rPr lang="en-US" dirty="0"/>
              <a:t>Reliability:</a:t>
            </a:r>
          </a:p>
          <a:p>
            <a:pPr lvl="1"/>
            <a:r>
              <a:rPr lang="en-US" dirty="0"/>
              <a:t>2x2 repeated measures ANOVAs</a:t>
            </a:r>
          </a:p>
          <a:p>
            <a:pPr lvl="2"/>
            <a:r>
              <a:rPr lang="en-US" dirty="0"/>
              <a:t>T1 &amp; T2, Device </a:t>
            </a:r>
          </a:p>
          <a:p>
            <a:pPr lvl="1"/>
            <a:r>
              <a:rPr lang="en-US" dirty="0" err="1"/>
              <a:t>Intraclass</a:t>
            </a:r>
            <a:r>
              <a:rPr lang="en-US" dirty="0"/>
              <a:t> correlations (ICCs)</a:t>
            </a:r>
          </a:p>
          <a:p>
            <a:pPr lvl="2"/>
            <a:r>
              <a:rPr lang="en-US" dirty="0"/>
              <a:t>Poor (0.0-0.39), Fair (0.40-0.59), Good (0.60-0.74), Excellent (0.75-1.0)</a:t>
            </a:r>
            <a:r>
              <a:rPr lang="en-US" baseline="30000" dirty="0"/>
              <a:t>2</a:t>
            </a:r>
          </a:p>
          <a:p>
            <a:r>
              <a:rPr lang="en-US" dirty="0"/>
              <a:t>Validity: </a:t>
            </a:r>
          </a:p>
          <a:p>
            <a:pPr lvl="1"/>
            <a:r>
              <a:rPr lang="en-US" dirty="0"/>
              <a:t>Pearson’s correlations</a:t>
            </a:r>
          </a:p>
          <a:p>
            <a:pPr lvl="2"/>
            <a:r>
              <a:rPr lang="en-US" dirty="0"/>
              <a:t>Poor (r=&lt; .50), Moderate (r=.50-.75), Good-Excellent (r=.75-1.0)</a:t>
            </a:r>
            <a:r>
              <a:rPr lang="en-US" baseline="30000" dirty="0"/>
              <a:t>3</a:t>
            </a:r>
          </a:p>
          <a:p>
            <a:r>
              <a:rPr lang="en-US" dirty="0"/>
              <a:t>Alpha level: </a:t>
            </a:r>
            <a:r>
              <a:rPr lang="en-US" i="1" dirty="0"/>
              <a:t>p</a:t>
            </a:r>
            <a:r>
              <a:rPr lang="en-US" dirty="0"/>
              <a:t> = .05 </a:t>
            </a:r>
            <a:r>
              <a:rPr lang="en-US" i="1" dirty="0"/>
              <a:t>a priori</a:t>
            </a:r>
          </a:p>
          <a:p>
            <a:r>
              <a:rPr lang="en-US" dirty="0"/>
              <a:t>SPSS v.23.0</a:t>
            </a:r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1598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1123950"/>
            <a:ext cx="2947988" cy="4600575"/>
          </a:xfrm>
        </p:spPr>
        <p:txBody>
          <a:bodyPr/>
          <a:lstStyle/>
          <a:p>
            <a:r>
              <a:rPr lang="en-US" dirty="0"/>
              <a:t>Results: Reliability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617749" y="-1697039"/>
            <a:ext cx="7315200" cy="5121276"/>
          </a:xfrm>
        </p:spPr>
        <p:txBody>
          <a:bodyPr/>
          <a:lstStyle/>
          <a:p>
            <a:r>
              <a:rPr lang="en-US" sz="2400" dirty="0"/>
              <a:t>Repeated Measures ANOVAs (Time)</a:t>
            </a:r>
            <a:endParaRPr lang="en-US" dirty="0"/>
          </a:p>
        </p:txBody>
      </p:sp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xmlns="" id="{4CAC68EF-8948-4F0F-B76F-5D165C72CA3D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91422550"/>
              </p:ext>
            </p:extLst>
          </p:nvPr>
        </p:nvGraphicFramePr>
        <p:xfrm>
          <a:off x="617749" y="1123950"/>
          <a:ext cx="11352335" cy="54424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5824897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17260" y="-1697039"/>
            <a:ext cx="7315200" cy="5121276"/>
          </a:xfrm>
        </p:spPr>
        <p:txBody>
          <a:bodyPr/>
          <a:lstStyle/>
          <a:p>
            <a:r>
              <a:rPr lang="en-US" sz="2400" dirty="0"/>
              <a:t>Repeated Measures ANOVAs (Time)</a:t>
            </a:r>
            <a:endParaRPr lang="en-US" dirty="0"/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xmlns="" id="{79CDA504-464E-4C27-884D-B1E42DFA4AE8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6604314"/>
              </p:ext>
            </p:extLst>
          </p:nvPr>
        </p:nvGraphicFramePr>
        <p:xfrm>
          <a:off x="417260" y="1295399"/>
          <a:ext cx="11564855" cy="5410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2391216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334518" y="1364429"/>
            <a:ext cx="2947988" cy="4600575"/>
          </a:xfrm>
        </p:spPr>
        <p:txBody>
          <a:bodyPr>
            <a:normAutofit/>
          </a:bodyPr>
          <a:lstStyle/>
          <a:p>
            <a:r>
              <a:rPr lang="en-US" sz="20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Results between devices statistically significant (</a:t>
            </a:r>
            <a:r>
              <a:rPr lang="en-US" sz="2000" i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p</a:t>
            </a:r>
            <a:r>
              <a:rPr lang="en-US" sz="2000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&lt;.001) for all variables</a:t>
            </a:r>
          </a:p>
        </p:txBody>
      </p:sp>
      <p:graphicFrame>
        <p:nvGraphicFramePr>
          <p:cNvPr id="11" name="Content Placeholder 10"/>
          <p:cNvGraphicFramePr>
            <a:graphicFrameLocks noGrp="1"/>
          </p:cNvGraphicFramePr>
          <p:nvPr>
            <p:ph sz="half" idx="4294967295"/>
            <p:extLst>
              <p:ext uri="{D42A27DB-BD31-4B8C-83A1-F6EECF244321}">
                <p14:modId xmlns:p14="http://schemas.microsoft.com/office/powerpoint/2010/main" val="3484608791"/>
              </p:ext>
            </p:extLst>
          </p:nvPr>
        </p:nvGraphicFramePr>
        <p:xfrm>
          <a:off x="3677696" y="1364429"/>
          <a:ext cx="3475038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Content Placeholder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340384704"/>
              </p:ext>
            </p:extLst>
          </p:nvPr>
        </p:nvGraphicFramePr>
        <p:xfrm>
          <a:off x="8167844" y="1364430"/>
          <a:ext cx="3475038" cy="5121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Content Placeholder 2"/>
          <p:cNvSpPr txBox="1">
            <a:spLocks/>
          </p:cNvSpPr>
          <p:nvPr/>
        </p:nvSpPr>
        <p:spPr>
          <a:xfrm>
            <a:off x="477551" y="0"/>
            <a:ext cx="5330396" cy="181875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18288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/>
              </a:buClr>
              <a:buFont typeface="Wingdings 2" pitchFamily="18" charset="2"/>
              <a:buChar char=""/>
              <a:defRPr sz="20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685800" indent="-182880" algn="l" defTabSz="914400" rtl="0" eaLnBrk="1" latinLnBrk="0" hangingPunct="1">
              <a:lnSpc>
                <a:spcPct val="90000"/>
              </a:lnSpc>
              <a:spcBef>
                <a:spcPts val="250"/>
              </a:spcBef>
              <a:spcAft>
                <a:spcPts val="250"/>
              </a:spcAft>
              <a:buClr>
                <a:schemeClr val="accent1"/>
              </a:buClr>
              <a:buFont typeface="Wingdings 2" pitchFamily="18" charset="2"/>
              <a:buChar char=""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182880" algn="l" defTabSz="914400" rtl="0" eaLnBrk="1" latinLnBrk="0" hangingPunct="1">
              <a:lnSpc>
                <a:spcPct val="90000"/>
              </a:lnSpc>
              <a:spcBef>
                <a:spcPts val="250"/>
              </a:spcBef>
              <a:spcAft>
                <a:spcPts val="25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182880" algn="l" defTabSz="914400" rtl="0" eaLnBrk="1" latinLnBrk="0" hangingPunct="1">
              <a:lnSpc>
                <a:spcPct val="90000"/>
              </a:lnSpc>
              <a:spcBef>
                <a:spcPts val="250"/>
              </a:spcBef>
              <a:spcAft>
                <a:spcPts val="25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182880" algn="l" defTabSz="914400" rtl="0" eaLnBrk="1" latinLnBrk="0" hangingPunct="1">
              <a:lnSpc>
                <a:spcPct val="90000"/>
              </a:lnSpc>
              <a:spcBef>
                <a:spcPts val="250"/>
              </a:spcBef>
              <a:spcAft>
                <a:spcPts val="25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250"/>
              </a:spcBef>
              <a:spcAft>
                <a:spcPts val="25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250"/>
              </a:spcBef>
              <a:spcAft>
                <a:spcPts val="25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250"/>
              </a:spcBef>
              <a:spcAft>
                <a:spcPts val="25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250"/>
              </a:spcBef>
              <a:spcAft>
                <a:spcPts val="25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400" dirty="0"/>
              <a:t>Repeated Measures ANOVAs (Device)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52407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Results: Reliability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26566" y="532801"/>
            <a:ext cx="7315200" cy="6431216"/>
          </a:xfrm>
        </p:spPr>
        <p:txBody>
          <a:bodyPr/>
          <a:lstStyle/>
          <a:p>
            <a:r>
              <a:rPr lang="en-US" dirty="0" err="1"/>
              <a:t>Intraclass</a:t>
            </a:r>
            <a:r>
              <a:rPr lang="en-US" dirty="0"/>
              <a:t> Correlations (ICCs)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marL="0" indent="0">
              <a:buNone/>
            </a:pPr>
            <a:endParaRPr lang="en-US" sz="1400" dirty="0"/>
          </a:p>
          <a:p>
            <a:r>
              <a:rPr lang="en-US" sz="1400" dirty="0"/>
              <a:t>Note: </a:t>
            </a:r>
            <a:r>
              <a:rPr lang="en-US" sz="1400" dirty="0" err="1"/>
              <a:t>Exc</a:t>
            </a:r>
            <a:r>
              <a:rPr lang="en-US" sz="1400" baseline="-25000" dirty="0" err="1"/>
              <a:t>ML</a:t>
            </a:r>
            <a:r>
              <a:rPr lang="en-US" sz="1400" dirty="0"/>
              <a:t>= Mediolateral Excursion, </a:t>
            </a:r>
            <a:r>
              <a:rPr lang="en-US" sz="1400" dirty="0" err="1"/>
              <a:t>ExcAP</a:t>
            </a:r>
            <a:r>
              <a:rPr lang="en-US" sz="1400" dirty="0"/>
              <a:t>= Anteroposterior Excursion, RMSML=Mediolateral Root Mean Square, RMSAP= Anteroposterior Root Mean Square</a:t>
            </a:r>
          </a:p>
          <a:p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07277038"/>
              </p:ext>
            </p:extLst>
          </p:nvPr>
        </p:nvGraphicFramePr>
        <p:xfrm>
          <a:off x="4050126" y="1672113"/>
          <a:ext cx="7068080" cy="2920542"/>
        </p:xfrm>
        <a:graphic>
          <a:graphicData uri="http://schemas.openxmlformats.org/drawingml/2006/table">
            <a:tbl>
              <a:tblPr/>
              <a:tblGrid>
                <a:gridCol w="1413616">
                  <a:extLst>
                    <a:ext uri="{9D8B030D-6E8A-4147-A177-3AD203B41FA5}">
                      <a16:colId xmlns:a16="http://schemas.microsoft.com/office/drawing/2014/main" xmlns="" val="12425817"/>
                    </a:ext>
                  </a:extLst>
                </a:gridCol>
                <a:gridCol w="2827232">
                  <a:extLst>
                    <a:ext uri="{9D8B030D-6E8A-4147-A177-3AD203B41FA5}">
                      <a16:colId xmlns:a16="http://schemas.microsoft.com/office/drawing/2014/main" xmlns="" val="3924202860"/>
                    </a:ext>
                  </a:extLst>
                </a:gridCol>
                <a:gridCol w="2827232">
                  <a:extLst>
                    <a:ext uri="{9D8B030D-6E8A-4147-A177-3AD203B41FA5}">
                      <a16:colId xmlns:a16="http://schemas.microsoft.com/office/drawing/2014/main" xmlns="" val="2275945180"/>
                    </a:ext>
                  </a:extLst>
                </a:gridCol>
              </a:tblGrid>
              <a:tr h="989473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Table 2. </a:t>
                      </a:r>
                      <a:r>
                        <a:rPr lang="en-US" sz="1600" b="0" i="0" u="none" strike="noStrike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Intraclass</a:t>
                      </a:r>
                      <a:r>
                        <a:rPr lang="en-US" sz="16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 Correlation Coefficient (ICC) Values for Excursion Variables in Eyes Open and Eyes Closed Quiet Standing Conditions.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4240723253"/>
                  </a:ext>
                </a:extLst>
              </a:tr>
              <a:tr h="335144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1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Eyes Open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GWalk</a:t>
                      </a:r>
                      <a:endParaRPr lang="en-US" sz="1600" b="0" i="0" u="none" strike="noStrike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Force Platform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774859581"/>
                  </a:ext>
                </a:extLst>
              </a:tr>
              <a:tr h="31918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Exc</a:t>
                      </a:r>
                      <a:r>
                        <a:rPr lang="en-US" sz="1600" b="0" i="0" u="none" strike="noStrike" baseline="-25000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ML</a:t>
                      </a:r>
                      <a:endParaRPr lang="en-US" sz="1600" b="0" i="0" u="none" strike="noStrike" baseline="-250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0.937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0.904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434877906"/>
                  </a:ext>
                </a:extLst>
              </a:tr>
              <a:tr h="31918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Exc</a:t>
                      </a:r>
                      <a:r>
                        <a:rPr lang="en-US" sz="1600" b="0" i="0" u="none" strike="noStrike" baseline="-25000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AP</a:t>
                      </a:r>
                      <a:endParaRPr lang="en-US" sz="1600" b="0" i="0" u="none" strike="noStrike" baseline="-250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0.817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0.915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239463927"/>
                  </a:ext>
                </a:extLst>
              </a:tr>
              <a:tr h="31918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1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Eyes Closed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GWalk</a:t>
                      </a:r>
                      <a:endParaRPr lang="en-US" sz="1600" b="0" i="0" u="none" strike="noStrike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Force Platform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702948735"/>
                  </a:ext>
                </a:extLst>
              </a:tr>
              <a:tr h="31918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Exc</a:t>
                      </a:r>
                      <a:r>
                        <a:rPr lang="en-US" sz="1600" b="0" i="0" u="none" strike="noStrike" baseline="-25000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ML</a:t>
                      </a:r>
                      <a:endParaRPr lang="en-US" sz="1600" b="0" i="0" u="none" strike="noStrike" baseline="-250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0.909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0.936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352942437"/>
                  </a:ext>
                </a:extLst>
              </a:tr>
              <a:tr h="319185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Exc</a:t>
                      </a:r>
                      <a:r>
                        <a:rPr lang="en-US" sz="1600" b="0" i="0" u="none" strike="noStrike" baseline="-25000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AP</a:t>
                      </a:r>
                      <a:endParaRPr lang="en-US" sz="1600" b="0" i="0" u="none" strike="noStrike" baseline="-250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0.781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0.945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85428883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4262331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Results: Validity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9268" y="254508"/>
            <a:ext cx="7315200" cy="5120640"/>
          </a:xfrm>
        </p:spPr>
        <p:txBody>
          <a:bodyPr/>
          <a:lstStyle/>
          <a:p>
            <a:r>
              <a:rPr lang="en-US" dirty="0"/>
              <a:t>Pearson’s Correlations 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9669547"/>
              </p:ext>
            </p:extLst>
          </p:nvPr>
        </p:nvGraphicFramePr>
        <p:xfrm>
          <a:off x="4699292" y="2126635"/>
          <a:ext cx="5655152" cy="2595585"/>
        </p:xfrm>
        <a:graphic>
          <a:graphicData uri="http://schemas.openxmlformats.org/drawingml/2006/table">
            <a:tbl>
              <a:tblPr/>
              <a:tblGrid>
                <a:gridCol w="1219422">
                  <a:extLst>
                    <a:ext uri="{9D8B030D-6E8A-4147-A177-3AD203B41FA5}">
                      <a16:colId xmlns:a16="http://schemas.microsoft.com/office/drawing/2014/main" xmlns="" val="2265451815"/>
                    </a:ext>
                  </a:extLst>
                </a:gridCol>
                <a:gridCol w="2550061">
                  <a:extLst>
                    <a:ext uri="{9D8B030D-6E8A-4147-A177-3AD203B41FA5}">
                      <a16:colId xmlns:a16="http://schemas.microsoft.com/office/drawing/2014/main" xmlns="" val="2074063672"/>
                    </a:ext>
                  </a:extLst>
                </a:gridCol>
                <a:gridCol w="1885669">
                  <a:extLst>
                    <a:ext uri="{9D8B030D-6E8A-4147-A177-3AD203B41FA5}">
                      <a16:colId xmlns:a16="http://schemas.microsoft.com/office/drawing/2014/main" xmlns="" val="3640913842"/>
                    </a:ext>
                  </a:extLst>
                </a:gridCol>
              </a:tblGrid>
              <a:tr h="923024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Table 5. Pearson's Correlations for </a:t>
                      </a:r>
                      <a:r>
                        <a:rPr lang="en-US" sz="1800" b="0" i="0" u="none" strike="noStrike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GWalk</a:t>
                      </a:r>
                      <a:r>
                        <a:rPr lang="en-US" sz="18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 and Force Platform Variables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82640519"/>
                  </a:ext>
                </a:extLst>
              </a:tr>
              <a:tr h="575799">
                <a:tc>
                  <a:txBody>
                    <a:bodyPr/>
                    <a:lstStyle/>
                    <a:p>
                      <a:pPr algn="l" fontAlgn="b"/>
                      <a:endParaRPr lang="en-US" sz="1800" b="0" i="0" u="none" strike="noStrike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EO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EC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098449716"/>
                  </a:ext>
                </a:extLst>
              </a:tr>
              <a:tr h="548381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ML </a:t>
                      </a:r>
                      <a:r>
                        <a:rPr lang="en-US" sz="1800" b="0" i="0" u="none" strike="noStrike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Exc</a:t>
                      </a:r>
                      <a:endParaRPr lang="en-US" sz="1800" b="0" i="0" u="none" strike="noStrike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0.703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0.722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196154629"/>
                  </a:ext>
                </a:extLst>
              </a:tr>
              <a:tr h="548381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AP </a:t>
                      </a:r>
                      <a:r>
                        <a:rPr lang="en-US" sz="1800" b="0" i="0" u="none" strike="noStrike" dirty="0" err="1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Exc</a:t>
                      </a:r>
                      <a:endParaRPr lang="en-US" sz="1800" b="0" i="0" u="none" strike="noStrike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0.751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>
                          <a:solidFill>
                            <a:schemeClr val="tx1">
                              <a:lumMod val="65000"/>
                              <a:lumOff val="35000"/>
                            </a:schemeClr>
                          </a:solidFill>
                          <a:effectLst/>
                          <a:latin typeface="+mn-lt"/>
                        </a:rPr>
                        <a:t>0.752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67364339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8056743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Limitations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Location of </a:t>
            </a:r>
            <a:r>
              <a:rPr lang="en-US" sz="2400" dirty="0" err="1"/>
              <a:t>GWalk</a:t>
            </a:r>
            <a:endParaRPr lang="en-US" sz="2800" dirty="0"/>
          </a:p>
          <a:p>
            <a:pPr lvl="1"/>
            <a:r>
              <a:rPr lang="en-US" sz="2000" dirty="0"/>
              <a:t>Increased noise</a:t>
            </a:r>
            <a:endParaRPr lang="en-US" dirty="0"/>
          </a:p>
          <a:p>
            <a:r>
              <a:rPr lang="en-US" sz="2400" dirty="0"/>
              <a:t>Trial number and duration </a:t>
            </a:r>
          </a:p>
          <a:p>
            <a:r>
              <a:rPr lang="en-US" sz="2400" dirty="0"/>
              <a:t>Distractions in testing environment </a:t>
            </a:r>
          </a:p>
        </p:txBody>
      </p:sp>
    </p:spTree>
    <p:extLst>
      <p:ext uri="{BB962C8B-B14F-4D97-AF65-F5344CB8AC3E}">
        <p14:creationId xmlns:p14="http://schemas.microsoft.com/office/powerpoint/2010/main" val="70157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Reliability and Validity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Validity: The degree to which a test measures what it is supposed to measure</a:t>
            </a:r>
          </a:p>
          <a:p>
            <a:pPr lvl="1"/>
            <a:r>
              <a:rPr lang="en-US" dirty="0"/>
              <a:t>Criterion: Test or assessment judged against previously established “gold standard”</a:t>
            </a:r>
          </a:p>
          <a:p>
            <a:pPr lvl="1"/>
            <a:r>
              <a:rPr lang="en-US" dirty="0"/>
              <a:t>Concurrent: simultaneous collection</a:t>
            </a:r>
          </a:p>
          <a:p>
            <a:r>
              <a:rPr lang="en-US" dirty="0"/>
              <a:t>Reliability: Repeatability of a measure</a:t>
            </a:r>
          </a:p>
          <a:p>
            <a:pPr lvl="1"/>
            <a:r>
              <a:rPr lang="en-US" dirty="0" err="1"/>
              <a:t>Intraclass</a:t>
            </a:r>
            <a:r>
              <a:rPr lang="en-US" dirty="0"/>
              <a:t> Correlation Coefficient (ICC): Estimates of error variance (differences among trials)</a:t>
            </a:r>
          </a:p>
          <a:p>
            <a:pPr lvl="1"/>
            <a:r>
              <a:rPr lang="en-US" dirty="0"/>
              <a:t>Test-retest method: determining stability through exact administration at multiple time points </a:t>
            </a:r>
          </a:p>
        </p:txBody>
      </p:sp>
    </p:spTree>
    <p:extLst>
      <p:ext uri="{BB962C8B-B14F-4D97-AF65-F5344CB8AC3E}">
        <p14:creationId xmlns:p14="http://schemas.microsoft.com/office/powerpoint/2010/main" val="922370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Conclusions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200" dirty="0"/>
              <a:t>Wireless inertial sensing devices: portable yet quantifiable way to identify longer-lasting deficits</a:t>
            </a:r>
          </a:p>
          <a:p>
            <a:r>
              <a:rPr lang="en-US" sz="2200" dirty="0" err="1"/>
              <a:t>GWalk</a:t>
            </a:r>
            <a:r>
              <a:rPr lang="en-US" sz="2200" dirty="0"/>
              <a:t> device: reliable and moderately valid device for use in postural control</a:t>
            </a:r>
          </a:p>
          <a:p>
            <a:pPr lvl="1"/>
            <a:r>
              <a:rPr lang="en-US" sz="2200" dirty="0"/>
              <a:t>Primarily using excursion variable</a:t>
            </a:r>
          </a:p>
          <a:p>
            <a:r>
              <a:rPr lang="en-US" sz="2200" dirty="0"/>
              <a:t>Future work should aim to validate </a:t>
            </a:r>
            <a:r>
              <a:rPr lang="en-US" sz="2200" dirty="0" err="1"/>
              <a:t>GWalk</a:t>
            </a:r>
            <a:r>
              <a:rPr lang="en-US" sz="2200" dirty="0"/>
              <a:t> against full body marker set</a:t>
            </a:r>
          </a:p>
          <a:p>
            <a:r>
              <a:rPr lang="en-US" sz="2200" dirty="0"/>
              <a:t>Increased trial number and duration </a:t>
            </a:r>
            <a:endParaRPr lang="en-US" sz="2000" dirty="0"/>
          </a:p>
          <a:p>
            <a:r>
              <a:rPr lang="en-US" sz="2200" dirty="0"/>
              <a:t>Not recommended for use in clinical assessment at this time</a:t>
            </a:r>
          </a:p>
        </p:txBody>
      </p:sp>
    </p:spTree>
    <p:extLst>
      <p:ext uri="{BB962C8B-B14F-4D97-AF65-F5344CB8AC3E}">
        <p14:creationId xmlns:p14="http://schemas.microsoft.com/office/powerpoint/2010/main" val="418132114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References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lvl="0"/>
            <a:r>
              <a:rPr lang="en-US" baseline="30000" dirty="0"/>
              <a:t>1</a:t>
            </a:r>
            <a:r>
              <a:rPr lang="en-US" dirty="0"/>
              <a:t>Finnoff JT, Peterson VJ, Hollman JH, et al. </a:t>
            </a:r>
            <a:r>
              <a:rPr lang="en-US" dirty="0" err="1"/>
              <a:t>Intrarater</a:t>
            </a:r>
            <a:r>
              <a:rPr lang="en-US" dirty="0"/>
              <a:t> and </a:t>
            </a:r>
            <a:r>
              <a:rPr lang="en-US" dirty="0" err="1"/>
              <a:t>interrater</a:t>
            </a:r>
            <a:r>
              <a:rPr lang="en-US" dirty="0"/>
              <a:t> reliability of the Balance Error Scoring System (BESS)</a:t>
            </a:r>
            <a:r>
              <a:rPr lang="en-US" i="1" dirty="0"/>
              <a:t>.</a:t>
            </a:r>
            <a:r>
              <a:rPr lang="en-US" dirty="0"/>
              <a:t> </a:t>
            </a:r>
            <a:r>
              <a:rPr lang="en-US" i="1" dirty="0"/>
              <a:t>PM R</a:t>
            </a:r>
            <a:r>
              <a:rPr lang="en-US" dirty="0"/>
              <a:t>. 2009;1(1): 50-4.</a:t>
            </a:r>
          </a:p>
          <a:p>
            <a:r>
              <a:rPr lang="en-US" baseline="30000" dirty="0"/>
              <a:t>2</a:t>
            </a:r>
            <a:r>
              <a:rPr lang="en-US" dirty="0"/>
              <a:t>Lin D, </a:t>
            </a:r>
            <a:r>
              <a:rPr lang="en-US" dirty="0" err="1"/>
              <a:t>Seol</a:t>
            </a:r>
            <a:r>
              <a:rPr lang="en-US" dirty="0"/>
              <a:t> H, Nussbaum MA, Madigan ML. Reliability of COP-based postural sway measures and age-related differences. </a:t>
            </a:r>
            <a:r>
              <a:rPr lang="en-US" i="1" dirty="0"/>
              <a:t>Gait Posture</a:t>
            </a:r>
            <a:r>
              <a:rPr lang="en-US" dirty="0"/>
              <a:t>. 2008;28(2):337-342. </a:t>
            </a:r>
          </a:p>
          <a:p>
            <a:r>
              <a:rPr lang="en-US" baseline="30000" dirty="0"/>
              <a:t>3</a:t>
            </a:r>
            <a:r>
              <a:rPr lang="en-US" dirty="0"/>
              <a:t>Li Z, Yan-Yi Liang, Wang L, Sheng J, Shao-Jun Ma. Reliability and validity of center of pressure measures for balance assessment in older adults. </a:t>
            </a:r>
            <a:r>
              <a:rPr lang="en-US" i="1" dirty="0"/>
              <a:t>J Phys </a:t>
            </a:r>
            <a:r>
              <a:rPr lang="en-US" i="1" dirty="0" err="1"/>
              <a:t>Ther</a:t>
            </a:r>
            <a:r>
              <a:rPr lang="en-US" i="1" dirty="0"/>
              <a:t> Sci</a:t>
            </a:r>
            <a:r>
              <a:rPr lang="en-US" dirty="0"/>
              <a:t>. 2016;28(4):1364-1367. </a:t>
            </a:r>
          </a:p>
          <a:p>
            <a:r>
              <a:rPr lang="en-US" baseline="30000" dirty="0"/>
              <a:t>4</a:t>
            </a:r>
            <a:r>
              <a:rPr lang="en-US" dirty="0"/>
              <a:t>Lafond D, </a:t>
            </a:r>
            <a:r>
              <a:rPr lang="en-US" dirty="0" err="1"/>
              <a:t>Corriveau</a:t>
            </a:r>
            <a:r>
              <a:rPr lang="en-US" dirty="0"/>
              <a:t> H, Herbert R, Prince F. Intrasession reliability of center of pressure measures of postural steadiness in healthy elderly people. </a:t>
            </a:r>
            <a:r>
              <a:rPr lang="en-US" i="1" dirty="0"/>
              <a:t>Arch Phys Med Rehab</a:t>
            </a:r>
            <a:r>
              <a:rPr lang="en-US" dirty="0"/>
              <a:t>. 2004;85(6):896-901.  </a:t>
            </a:r>
          </a:p>
          <a:p>
            <a:r>
              <a:rPr lang="en-US" baseline="30000" dirty="0"/>
              <a:t>5</a:t>
            </a:r>
            <a:r>
              <a:rPr lang="en-US" dirty="0"/>
              <a:t>Sankarpandi S, Baldwin A, Ray J, </a:t>
            </a:r>
            <a:r>
              <a:rPr lang="en-US" dirty="0" err="1"/>
              <a:t>Mazza</a:t>
            </a:r>
            <a:r>
              <a:rPr lang="en-US" dirty="0"/>
              <a:t> C. Reliability of inertial sensors in the assessment of patients with vestibular disorders: A </a:t>
            </a:r>
            <a:r>
              <a:rPr lang="en-US" dirty="0" err="1"/>
              <a:t>feasability</a:t>
            </a:r>
            <a:r>
              <a:rPr lang="en-US" dirty="0"/>
              <a:t> study. </a:t>
            </a:r>
            <a:r>
              <a:rPr lang="en-US" i="1" dirty="0"/>
              <a:t>BMC Ear Nose Throat </a:t>
            </a:r>
            <a:r>
              <a:rPr lang="en-US" i="1" dirty="0" err="1"/>
              <a:t>Disord</a:t>
            </a:r>
            <a:r>
              <a:rPr lang="en-US" i="1" dirty="0"/>
              <a:t>.</a:t>
            </a:r>
            <a:r>
              <a:rPr lang="en-US" dirty="0"/>
              <a:t> 2017;17(1).</a:t>
            </a:r>
          </a:p>
          <a:p>
            <a:r>
              <a:rPr lang="en-US" baseline="30000" dirty="0"/>
              <a:t>6</a:t>
            </a:r>
            <a:r>
              <a:rPr lang="en-US" dirty="0"/>
              <a:t>Winter D. Human balance and posture control during standing and walking. </a:t>
            </a:r>
            <a:r>
              <a:rPr lang="en-US" i="1" dirty="0"/>
              <a:t>Gait Posture</a:t>
            </a:r>
            <a:r>
              <a:rPr lang="en-US" dirty="0"/>
              <a:t>. 1995;3(4):193-214</a:t>
            </a:r>
          </a:p>
          <a:p>
            <a:r>
              <a:rPr lang="en-US" baseline="30000" dirty="0"/>
              <a:t>7</a:t>
            </a:r>
            <a:r>
              <a:rPr lang="en-US" dirty="0"/>
              <a:t>Perpina S., </a:t>
            </a:r>
            <a:r>
              <a:rPr lang="en-US" dirty="0" err="1"/>
              <a:t>Arguisuelas</a:t>
            </a:r>
            <a:r>
              <a:rPr lang="en-US" dirty="0"/>
              <a:t> MD, Segura-</a:t>
            </a:r>
            <a:r>
              <a:rPr lang="en-US" dirty="0" err="1"/>
              <a:t>Orti</a:t>
            </a:r>
            <a:r>
              <a:rPr lang="en-US" dirty="0"/>
              <a:t> E, </a:t>
            </a:r>
            <a:r>
              <a:rPr lang="en-US" dirty="0" err="1"/>
              <a:t>Montanana</a:t>
            </a:r>
            <a:r>
              <a:rPr lang="en-US" dirty="0"/>
              <a:t> MT, Martinez </a:t>
            </a:r>
            <a:r>
              <a:rPr lang="en-US" dirty="0" err="1"/>
              <a:t>Gramage</a:t>
            </a:r>
            <a:r>
              <a:rPr lang="en-US" dirty="0"/>
              <a:t> J. </a:t>
            </a:r>
            <a:r>
              <a:rPr lang="en-US" dirty="0" err="1"/>
              <a:t>Estudio</a:t>
            </a:r>
            <a:r>
              <a:rPr lang="en-US" dirty="0"/>
              <a:t> de </a:t>
            </a:r>
            <a:r>
              <a:rPr lang="en-US" dirty="0" err="1"/>
              <a:t>fiabilidad</a:t>
            </a:r>
            <a:r>
              <a:rPr lang="en-US" dirty="0"/>
              <a:t> del sensor BTS G-Sensor </a:t>
            </a:r>
            <a:r>
              <a:rPr lang="en-US" dirty="0" err="1"/>
              <a:t>durante</a:t>
            </a:r>
            <a:r>
              <a:rPr lang="en-US" dirty="0"/>
              <a:t> la </a:t>
            </a:r>
            <a:r>
              <a:rPr lang="en-US" dirty="0" err="1"/>
              <a:t>carrera</a:t>
            </a:r>
            <a:endParaRPr lang="en-US" baseline="30000" dirty="0"/>
          </a:p>
        </p:txBody>
      </p:sp>
    </p:spTree>
    <p:extLst>
      <p:ext uri="{BB962C8B-B14F-4D97-AF65-F5344CB8AC3E}">
        <p14:creationId xmlns:p14="http://schemas.microsoft.com/office/powerpoint/2010/main" val="1822384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FFT</a:t>
            </a:r>
          </a:p>
        </p:txBody>
      </p:sp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9301007"/>
              </p:ext>
            </p:extLst>
          </p:nvPr>
        </p:nvGraphicFramePr>
        <p:xfrm>
          <a:off x="3559945" y="727969"/>
          <a:ext cx="8073316" cy="51106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111718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is Postural Control?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9268" y="864108"/>
            <a:ext cx="5352553" cy="5595058"/>
          </a:xfrm>
        </p:spPr>
        <p:txBody>
          <a:bodyPr>
            <a:normAutofit/>
          </a:bodyPr>
          <a:lstStyle/>
          <a:p>
            <a:r>
              <a:rPr lang="en-US" sz="2200" dirty="0"/>
              <a:t>The ability to maintain postural orientation in response to a multitude of factors (internal and external)</a:t>
            </a:r>
          </a:p>
          <a:p>
            <a:r>
              <a:rPr lang="en-US" sz="2200" dirty="0"/>
              <a:t>Integration of three main systems</a:t>
            </a:r>
          </a:p>
          <a:p>
            <a:r>
              <a:rPr lang="en-US" sz="2200" dirty="0"/>
              <a:t>Important for identification of movement patterns</a:t>
            </a:r>
          </a:p>
          <a:p>
            <a:pPr lvl="1"/>
            <a:r>
              <a:rPr lang="en-US" sz="2200" dirty="0"/>
              <a:t>Healthy</a:t>
            </a:r>
          </a:p>
          <a:p>
            <a:pPr lvl="1"/>
            <a:r>
              <a:rPr lang="en-US" sz="2200" dirty="0"/>
              <a:t>Pathological </a:t>
            </a: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87218464"/>
              </p:ext>
            </p:extLst>
          </p:nvPr>
        </p:nvGraphicFramePr>
        <p:xfrm>
          <a:off x="8362950" y="1123837"/>
          <a:ext cx="3829050" cy="455483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774808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How is Postural Control Measured?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200" dirty="0"/>
              <a:t>Clinical</a:t>
            </a:r>
          </a:p>
          <a:p>
            <a:pPr lvl="1"/>
            <a:r>
              <a:rPr lang="en-US" sz="2000" dirty="0"/>
              <a:t>BESS, Romberg, Star Excursion</a:t>
            </a:r>
          </a:p>
          <a:p>
            <a:pPr lvl="1"/>
            <a:r>
              <a:rPr lang="en-US" sz="2000" dirty="0"/>
              <a:t>Accessible, user-friendly, subjective</a:t>
            </a:r>
          </a:p>
          <a:p>
            <a:pPr lvl="1"/>
            <a:r>
              <a:rPr lang="en-US" sz="2000" dirty="0"/>
              <a:t>ICC values range from .50-.88</a:t>
            </a:r>
            <a:r>
              <a:rPr lang="en-US" sz="2000" baseline="30000" dirty="0"/>
              <a:t>1</a:t>
            </a:r>
            <a:endParaRPr lang="en-US" sz="2000" dirty="0"/>
          </a:p>
          <a:p>
            <a:r>
              <a:rPr lang="en-US" sz="2200" dirty="0"/>
              <a:t>Laboratory</a:t>
            </a:r>
          </a:p>
          <a:p>
            <a:pPr lvl="1"/>
            <a:r>
              <a:rPr lang="en-US" sz="2000" dirty="0"/>
              <a:t>Force platform, </a:t>
            </a:r>
            <a:r>
              <a:rPr lang="en-US" sz="2000" dirty="0" err="1"/>
              <a:t>iSway</a:t>
            </a:r>
            <a:endParaRPr lang="en-US" sz="2000" dirty="0"/>
          </a:p>
          <a:p>
            <a:pPr lvl="1"/>
            <a:r>
              <a:rPr lang="en-US" sz="2000" dirty="0"/>
              <a:t>Center of pressure: point location of vertical ground reaction force</a:t>
            </a:r>
          </a:p>
          <a:p>
            <a:pPr lvl="1"/>
            <a:r>
              <a:rPr lang="en-US" sz="2000" dirty="0"/>
              <a:t>Expensive, requires background knowledge, objective</a:t>
            </a:r>
          </a:p>
          <a:p>
            <a:pPr lvl="1"/>
            <a:r>
              <a:rPr lang="en-US" sz="2000" dirty="0"/>
              <a:t>ICC values typically in the excellent range: .89-.91</a:t>
            </a:r>
            <a:r>
              <a:rPr lang="en-US" sz="2000" baseline="30000" dirty="0"/>
              <a:t>4</a:t>
            </a:r>
          </a:p>
          <a:p>
            <a:pPr marL="502920" lvl="1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2241205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Wireless Inertial Sensing Devices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9268" y="864108"/>
            <a:ext cx="5098269" cy="5993892"/>
          </a:xfrm>
        </p:spPr>
        <p:txBody>
          <a:bodyPr>
            <a:normAutofit/>
          </a:bodyPr>
          <a:lstStyle/>
          <a:p>
            <a:r>
              <a:rPr lang="en-US" sz="2200" dirty="0"/>
              <a:t>Recent development</a:t>
            </a:r>
          </a:p>
          <a:p>
            <a:r>
              <a:rPr lang="en-US" sz="2200" dirty="0"/>
              <a:t>Previously used for gait parameters and analysis </a:t>
            </a:r>
          </a:p>
          <a:p>
            <a:pPr lvl="1"/>
            <a:r>
              <a:rPr lang="en-US" sz="2000" dirty="0"/>
              <a:t>ICC: .83-.96</a:t>
            </a:r>
            <a:r>
              <a:rPr lang="en-US" sz="2000" baseline="30000" dirty="0"/>
              <a:t>7</a:t>
            </a:r>
          </a:p>
          <a:p>
            <a:r>
              <a:rPr lang="en-US" sz="2200" dirty="0" err="1"/>
              <a:t>Triaxial</a:t>
            </a:r>
            <a:r>
              <a:rPr lang="en-US" sz="2200" dirty="0"/>
              <a:t> accelerometer, gyroscope, magnetometer determine planes and axes of movement </a:t>
            </a:r>
          </a:p>
          <a:p>
            <a:r>
              <a:rPr lang="en-US" sz="2200" dirty="0"/>
              <a:t>Raw information sent via Bluetooth to computer</a:t>
            </a:r>
          </a:p>
          <a:p>
            <a:r>
              <a:rPr lang="en-US" sz="2200" dirty="0" err="1"/>
              <a:t>GWalk</a:t>
            </a:r>
            <a:r>
              <a:rPr lang="en-US" sz="2200" dirty="0"/>
              <a:t>, Mobility Lab System, </a:t>
            </a:r>
            <a:r>
              <a:rPr lang="en-US" sz="2200" dirty="0" err="1"/>
              <a:t>Xsens</a:t>
            </a:r>
            <a:r>
              <a:rPr lang="en-US" sz="2200" dirty="0"/>
              <a:t> 3D, MEMS</a:t>
            </a:r>
          </a:p>
        </p:txBody>
      </p:sp>
      <p:pic>
        <p:nvPicPr>
          <p:cNvPr id="4" name="Picture 2" descr="http://www.btsbioengineering.com/wp-content/uploads/2014/09/G-WALK_01_350x350.p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98570" y="671603"/>
            <a:ext cx="2995612" cy="299561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9938793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Integration of </a:t>
            </a:r>
            <a:r>
              <a:rPr lang="en-US" dirty="0" err="1"/>
              <a:t>GWalk</a:t>
            </a:r>
            <a:r>
              <a:rPr lang="en-US" dirty="0"/>
              <a:t> into Postural Control Analysis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200" dirty="0"/>
              <a:t>Current clinical methods of balance assessment are subjective</a:t>
            </a:r>
            <a:endParaRPr lang="en-US" dirty="0">
              <a:sym typeface="Wingdings" panose="05000000000000000000" pitchFamily="2" charset="2"/>
            </a:endParaRPr>
          </a:p>
          <a:p>
            <a:r>
              <a:rPr lang="en-US" sz="2200" dirty="0">
                <a:sym typeface="Wingdings" panose="05000000000000000000" pitchFamily="2" charset="2"/>
              </a:rPr>
              <a:t>Current methods of postural control assessment are expensive and time-consuming</a:t>
            </a:r>
          </a:p>
          <a:p>
            <a:r>
              <a:rPr lang="en-US" sz="2200" dirty="0" err="1">
                <a:sym typeface="Wingdings" panose="05000000000000000000" pitchFamily="2" charset="2"/>
              </a:rPr>
              <a:t>GWalk</a:t>
            </a:r>
            <a:r>
              <a:rPr lang="en-US" sz="2200" dirty="0">
                <a:sym typeface="Wingdings" panose="05000000000000000000" pitchFamily="2" charset="2"/>
              </a:rPr>
              <a:t> may provide a portable and user-friendly measure of postural control</a:t>
            </a:r>
          </a:p>
          <a:p>
            <a:pPr lvl="1"/>
            <a:r>
              <a:rPr lang="en-US" sz="2000" dirty="0">
                <a:sym typeface="Wingdings" panose="05000000000000000000" pitchFamily="2" charset="2"/>
              </a:rPr>
              <a:t>Provide clinicians with objective information</a:t>
            </a:r>
            <a:endParaRPr lang="en-US" sz="20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94014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Purpose	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9268" y="864108"/>
            <a:ext cx="7941732" cy="5120640"/>
          </a:xfrm>
        </p:spPr>
        <p:txBody>
          <a:bodyPr>
            <a:normAutofit/>
          </a:bodyPr>
          <a:lstStyle/>
          <a:p>
            <a:r>
              <a:rPr lang="en-US" sz="2200" dirty="0"/>
              <a:t>To examine the test-retest reliability and criterion validity of the BTS </a:t>
            </a:r>
            <a:r>
              <a:rPr lang="en-US" sz="2200" dirty="0" err="1"/>
              <a:t>GWalk</a:t>
            </a:r>
            <a:endParaRPr lang="en-US" sz="2200" dirty="0"/>
          </a:p>
          <a:p>
            <a:pPr lvl="1"/>
            <a:r>
              <a:rPr lang="en-US" sz="2200" dirty="0"/>
              <a:t>Compared to COP data from force platform </a:t>
            </a:r>
          </a:p>
          <a:p>
            <a:pPr lvl="1"/>
            <a:r>
              <a:rPr lang="en-US" sz="2200" dirty="0"/>
              <a:t>Concurrent criterion validity and test-retest reliability</a:t>
            </a:r>
          </a:p>
        </p:txBody>
      </p:sp>
    </p:spTree>
    <p:extLst>
      <p:ext uri="{BB962C8B-B14F-4D97-AF65-F5344CB8AC3E}">
        <p14:creationId xmlns:p14="http://schemas.microsoft.com/office/powerpoint/2010/main" val="593370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Research Questions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200" dirty="0"/>
              <a:t>Is the </a:t>
            </a:r>
            <a:r>
              <a:rPr lang="en-US" sz="2200" dirty="0" err="1"/>
              <a:t>GWalk</a:t>
            </a:r>
            <a:r>
              <a:rPr lang="en-US" sz="2200" dirty="0"/>
              <a:t> a reliable and valid tool for use in postural control?</a:t>
            </a:r>
          </a:p>
          <a:p>
            <a:r>
              <a:rPr lang="en-US" sz="2200" dirty="0"/>
              <a:t>Do variables provided by the </a:t>
            </a:r>
            <a:r>
              <a:rPr lang="en-US" sz="2200" dirty="0" err="1"/>
              <a:t>GWalk</a:t>
            </a:r>
            <a:r>
              <a:rPr lang="en-US" sz="2200" dirty="0"/>
              <a:t> approximate those measured by ground reaction forces?</a:t>
            </a:r>
          </a:p>
        </p:txBody>
      </p:sp>
    </p:spTree>
    <p:extLst>
      <p:ext uri="{BB962C8B-B14F-4D97-AF65-F5344CB8AC3E}">
        <p14:creationId xmlns:p14="http://schemas.microsoft.com/office/powerpoint/2010/main" val="4734963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Hypotheses	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200" dirty="0"/>
              <a:t>The </a:t>
            </a:r>
            <a:r>
              <a:rPr lang="en-US" sz="2200" dirty="0" err="1"/>
              <a:t>GWalk</a:t>
            </a:r>
            <a:r>
              <a:rPr lang="en-US" sz="2200" dirty="0"/>
              <a:t> will show excellent test-retest reliability across two time points</a:t>
            </a:r>
          </a:p>
          <a:p>
            <a:r>
              <a:rPr lang="en-US" sz="2200" dirty="0"/>
              <a:t>The </a:t>
            </a:r>
            <a:r>
              <a:rPr lang="en-US" sz="2200" dirty="0" err="1"/>
              <a:t>GWalk</a:t>
            </a:r>
            <a:r>
              <a:rPr lang="en-US" sz="2200" dirty="0"/>
              <a:t> will provide a valid measurement for assessment during static stance</a:t>
            </a:r>
          </a:p>
          <a:p>
            <a:pPr lvl="1"/>
            <a:r>
              <a:rPr lang="en-US" sz="2000" dirty="0" err="1"/>
              <a:t>GWalk</a:t>
            </a:r>
            <a:r>
              <a:rPr lang="en-US" sz="2000" dirty="0"/>
              <a:t> values will not significantly differ from values derived from FP</a:t>
            </a:r>
          </a:p>
        </p:txBody>
      </p:sp>
    </p:spTree>
    <p:extLst>
      <p:ext uri="{BB962C8B-B14F-4D97-AF65-F5344CB8AC3E}">
        <p14:creationId xmlns:p14="http://schemas.microsoft.com/office/powerpoint/2010/main" val="4037888943"/>
      </p:ext>
    </p:extLst>
  </p:cSld>
  <p:clrMapOvr>
    <a:masterClrMapping/>
  </p:clrMapOvr>
</p:sld>
</file>

<file path=ppt/theme/theme1.xml><?xml version="1.0" encoding="utf-8"?>
<a:theme xmlns:a="http://schemas.openxmlformats.org/drawingml/2006/main" name="Frame">
  <a:themeElements>
    <a:clrScheme name="Custom 5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192636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Cambria">
      <a:majorFont>
        <a:latin typeface="Cambria" panose="02040503050406030204"/>
        <a:ea typeface=""/>
        <a:cs typeface=""/>
        <a:font script="Jpan" typeface="HG明朝B"/>
        <a:font script="Hang" typeface="맑은 고딕"/>
        <a:font script="Hans" typeface="黑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mbria" panose="02040503050406030204"/>
        <a:ea typeface=""/>
        <a:cs typeface=""/>
        <a:font script="Jpan" typeface="HG明朝B"/>
        <a:font script="Hang" typeface="맑은 고딕"/>
        <a:font script="Hans" typeface="黑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Fram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629A0216-3BBD-45C0-B63F-2683BEA18F60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Frame</Template>
  <TotalTime>10171</TotalTime>
  <Words>1054</Words>
  <Application>Microsoft Office PowerPoint</Application>
  <PresentationFormat>Widescreen</PresentationFormat>
  <Paragraphs>202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9" baseType="lpstr">
      <vt:lpstr>Arial</vt:lpstr>
      <vt:lpstr>Calibri</vt:lpstr>
      <vt:lpstr>Cambria</vt:lpstr>
      <vt:lpstr>Times New Roman</vt:lpstr>
      <vt:lpstr>Wingdings</vt:lpstr>
      <vt:lpstr>Wingdings 2</vt:lpstr>
      <vt:lpstr>Frame</vt:lpstr>
      <vt:lpstr>Reliability and Validity of the GWalk for Use in Postural Control</vt:lpstr>
      <vt:lpstr>Reliability and Validity </vt:lpstr>
      <vt:lpstr>What is Postural Control?</vt:lpstr>
      <vt:lpstr>How is Postural Control Measured?</vt:lpstr>
      <vt:lpstr>Wireless Inertial Sensing Devices </vt:lpstr>
      <vt:lpstr>Integration of GWalk into Postural Control Analysis </vt:lpstr>
      <vt:lpstr>Purpose </vt:lpstr>
      <vt:lpstr>Research Questions</vt:lpstr>
      <vt:lpstr>Hypotheses </vt:lpstr>
      <vt:lpstr>Research Methods</vt:lpstr>
      <vt:lpstr>Participants</vt:lpstr>
      <vt:lpstr>Data Collection</vt:lpstr>
      <vt:lpstr>Data and Statistical Analysis</vt:lpstr>
      <vt:lpstr>Results: Reliability</vt:lpstr>
      <vt:lpstr>PowerPoint Presentation</vt:lpstr>
      <vt:lpstr>Results between devices statistically significant (p &lt;.001) for all variables</vt:lpstr>
      <vt:lpstr>Results: Reliability</vt:lpstr>
      <vt:lpstr>Results: Validity </vt:lpstr>
      <vt:lpstr>Limitations</vt:lpstr>
      <vt:lpstr>Conclusions</vt:lpstr>
      <vt:lpstr>References</vt:lpstr>
      <vt:lpstr>FFT</vt:lpstr>
    </vt:vector>
  </TitlesOfParts>
  <Company>Georgia Southern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Reliability and Validity of the GWalk for Use in Postural Control</dc:title>
  <dc:creator>Megan Elizabeth Evely Mormile</dc:creator>
  <cp:lastModifiedBy>Automatic Logon Account</cp:lastModifiedBy>
  <cp:revision>156</cp:revision>
  <dcterms:created xsi:type="dcterms:W3CDTF">2017-03-20T17:08:46Z</dcterms:created>
  <dcterms:modified xsi:type="dcterms:W3CDTF">2017-04-14T17:51:09Z</dcterms:modified>
</cp:coreProperties>
</file>