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3.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4.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5.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6.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theme/theme7.xml" ContentType="application/vnd.openxmlformats-officedocument.theme+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8.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theme/theme9.xml" ContentType="application/vnd.openxmlformats-officedocument.theme+xml"/>
  <Override PartName="/ppt/theme/theme10.xml" ContentType="application/vnd.openxmlformats-officedocument.theme+xml"/>
  <Override PartName="/ppt/theme/theme11.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4.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5.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tags/tag6.xml" ContentType="application/vnd.openxmlformats-officedocument.presentationml.tags+xml"/>
  <Override PartName="/ppt/notesSlides/notesSlide19.xml" ContentType="application/vnd.openxmlformats-officedocument.presentationml.notesSlide+xml"/>
  <Override PartName="/ppt/tags/tag7.xml" ContentType="application/vnd.openxmlformats-officedocument.presentationml.tags+xml"/>
  <Override PartName="/ppt/notesSlides/notesSlide20.xml" ContentType="application/vnd.openxmlformats-officedocument.presentationml.notesSlide+xml"/>
  <Override PartName="/ppt/tags/tag8.xml" ContentType="application/vnd.openxmlformats-officedocument.presentationml.tags+xml"/>
  <Override PartName="/ppt/notesSlides/notesSlide21.xml" ContentType="application/vnd.openxmlformats-officedocument.presentationml.notesSlide+xml"/>
  <Override PartName="/ppt/tags/tag9.xml" ContentType="application/vnd.openxmlformats-officedocument.presentationml.tags+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notesSlides/notesSlide25.xml" ContentType="application/vnd.openxmlformats-officedocument.presentationml.notesSlide+xml"/>
  <Override PartName="/ppt/tags/tag13.xml" ContentType="application/vnd.openxmlformats-officedocument.presentationml.tags+xml"/>
  <Override PartName="/ppt/notesSlides/notesSlide26.xml" ContentType="application/vnd.openxmlformats-officedocument.presentationml.notesSlide+xml"/>
  <Override PartName="/ppt/tags/tag14.xml" ContentType="application/vnd.openxmlformats-officedocument.presentationml.tags+xml"/>
  <Override PartName="/ppt/notesSlides/notesSlide27.xml" ContentType="application/vnd.openxmlformats-officedocument.presentationml.notesSlide+xml"/>
  <Override PartName="/ppt/tags/tag15.xml" ContentType="application/vnd.openxmlformats-officedocument.presentationml.tags+xml"/>
  <Override PartName="/ppt/notesSlides/notesSlide28.xml" ContentType="application/vnd.openxmlformats-officedocument.presentationml.notesSlide+xml"/>
  <Override PartName="/ppt/tags/tag16.xml" ContentType="application/vnd.openxmlformats-officedocument.presentationml.tags+xml"/>
  <Override PartName="/ppt/notesSlides/notesSlide29.xml" ContentType="application/vnd.openxmlformats-officedocument.presentationml.notesSlide+xml"/>
  <Override PartName="/ppt/tags/tag17.xml" ContentType="application/vnd.openxmlformats-officedocument.presentationml.tags+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tags/tag18.xml" ContentType="application/vnd.openxmlformats-officedocument.presentationml.tags+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9" r:id="rId5"/>
    <p:sldMasterId id="2147483743" r:id="rId6"/>
    <p:sldMasterId id="2147483746" r:id="rId7"/>
    <p:sldMasterId id="2147483749" r:id="rId8"/>
    <p:sldMasterId id="2147483752" r:id="rId9"/>
    <p:sldMasterId id="2147483785" r:id="rId10"/>
    <p:sldMasterId id="2147483822" r:id="rId11"/>
    <p:sldMasterId id="2147483841" r:id="rId12"/>
    <p:sldMasterId id="2147483857" r:id="rId13"/>
  </p:sldMasterIdLst>
  <p:notesMasterIdLst>
    <p:notesMasterId r:id="rId52"/>
  </p:notesMasterIdLst>
  <p:handoutMasterIdLst>
    <p:handoutMasterId r:id="rId53"/>
  </p:handoutMasterIdLst>
  <p:sldIdLst>
    <p:sldId id="258" r:id="rId14"/>
    <p:sldId id="345" r:id="rId15"/>
    <p:sldId id="391" r:id="rId16"/>
    <p:sldId id="542" r:id="rId17"/>
    <p:sldId id="390" r:id="rId18"/>
    <p:sldId id="348" r:id="rId19"/>
    <p:sldId id="372" r:id="rId20"/>
    <p:sldId id="394" r:id="rId21"/>
    <p:sldId id="375" r:id="rId22"/>
    <p:sldId id="376" r:id="rId23"/>
    <p:sldId id="377" r:id="rId24"/>
    <p:sldId id="378" r:id="rId25"/>
    <p:sldId id="486" r:id="rId26"/>
    <p:sldId id="487" r:id="rId27"/>
    <p:sldId id="491" r:id="rId28"/>
    <p:sldId id="393" r:id="rId29"/>
    <p:sldId id="351" r:id="rId30"/>
    <p:sldId id="540" r:id="rId31"/>
    <p:sldId id="260" r:id="rId32"/>
    <p:sldId id="261" r:id="rId33"/>
    <p:sldId id="262" r:id="rId34"/>
    <p:sldId id="367" r:id="rId35"/>
    <p:sldId id="368" r:id="rId36"/>
    <p:sldId id="369" r:id="rId37"/>
    <p:sldId id="373" r:id="rId38"/>
    <p:sldId id="352" r:id="rId39"/>
    <p:sldId id="395" r:id="rId40"/>
    <p:sldId id="396" r:id="rId41"/>
    <p:sldId id="384" r:id="rId42"/>
    <p:sldId id="386" r:id="rId43"/>
    <p:sldId id="387" r:id="rId44"/>
    <p:sldId id="381" r:id="rId45"/>
    <p:sldId id="488" r:id="rId46"/>
    <p:sldId id="382" r:id="rId47"/>
    <p:sldId id="480" r:id="rId48"/>
    <p:sldId id="297" r:id="rId49"/>
    <p:sldId id="531" r:id="rId50"/>
    <p:sldId id="383" r:id="rId51"/>
  </p:sldIdLst>
  <p:sldSz cx="9144000" cy="6858000" type="screen4x3"/>
  <p:notesSz cx="7023100" cy="9309100"/>
  <p:custDataLst>
    <p:tags r:id="rId54"/>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D67E58F3-357C-4C7E-B3D0-1B54F18A3A27}">
          <p14:sldIdLst>
            <p14:sldId id="258"/>
            <p14:sldId id="345"/>
            <p14:sldId id="391"/>
            <p14:sldId id="542"/>
            <p14:sldId id="390"/>
            <p14:sldId id="348"/>
            <p14:sldId id="372"/>
            <p14:sldId id="394"/>
            <p14:sldId id="375"/>
            <p14:sldId id="376"/>
            <p14:sldId id="377"/>
            <p14:sldId id="378"/>
            <p14:sldId id="486"/>
            <p14:sldId id="487"/>
            <p14:sldId id="491"/>
            <p14:sldId id="393"/>
            <p14:sldId id="351"/>
            <p14:sldId id="540"/>
            <p14:sldId id="260"/>
            <p14:sldId id="261"/>
            <p14:sldId id="262"/>
            <p14:sldId id="367"/>
            <p14:sldId id="368"/>
            <p14:sldId id="369"/>
            <p14:sldId id="373"/>
            <p14:sldId id="352"/>
            <p14:sldId id="395"/>
            <p14:sldId id="396"/>
            <p14:sldId id="384"/>
            <p14:sldId id="386"/>
            <p14:sldId id="387"/>
            <p14:sldId id="381"/>
            <p14:sldId id="488"/>
          </p14:sldIdLst>
        </p14:section>
        <p14:section name="Teaching Procedures" id="{AAF2F283-D457-4F02-996F-58616B000A20}">
          <p14:sldIdLst>
            <p14:sldId id="382"/>
            <p14:sldId id="480"/>
            <p14:sldId id="297"/>
            <p14:sldId id="531"/>
            <p14:sldId id="383"/>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guide id="3" orient="horz" pos="2932">
          <p15:clr>
            <a:srgbClr val="A4A3A4"/>
          </p15:clr>
        </p15:guide>
        <p15:guide id="4" pos="2212">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Kent Smith" initials="" lastIdx="16" clrIdx="0"/>
  <p:cmAuthor id="1" name="Milaney Leverson" initials="" lastIdx="1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78609"/>
    <a:srgbClr val="000000"/>
    <a:srgbClr val="9FE4B8"/>
    <a:srgbClr val="C0DCE3"/>
    <a:srgbClr val="85B6DF"/>
    <a:srgbClr val="3A6A92"/>
    <a:srgbClr val="55ACA6"/>
    <a:srgbClr val="796718"/>
    <a:srgbClr val="DFBC85"/>
    <a:srgbClr val="AC9C5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818" autoAdjust="0"/>
    <p:restoredTop sz="74600" autoAdjust="0"/>
  </p:normalViewPr>
  <p:slideViewPr>
    <p:cSldViewPr>
      <p:cViewPr varScale="1">
        <p:scale>
          <a:sx n="85" d="100"/>
          <a:sy n="85" d="100"/>
        </p:scale>
        <p:origin x="2238" y="90"/>
      </p:cViewPr>
      <p:guideLst>
        <p:guide orient="horz" pos="2160"/>
        <p:guide pos="2880"/>
      </p:guideLst>
    </p:cSldViewPr>
  </p:slideViewPr>
  <p:notesTextViewPr>
    <p:cViewPr>
      <p:scale>
        <a:sx n="3" d="2"/>
        <a:sy n="3" d="2"/>
      </p:scale>
      <p:origin x="0" y="0"/>
    </p:cViewPr>
  </p:notesTextViewPr>
  <p:sorterViewPr>
    <p:cViewPr>
      <p:scale>
        <a:sx n="100" d="100"/>
        <a:sy n="100" d="100"/>
      </p:scale>
      <p:origin x="0" y="-5040"/>
    </p:cViewPr>
  </p:sorterViewPr>
  <p:notesViewPr>
    <p:cSldViewPr>
      <p:cViewPr>
        <p:scale>
          <a:sx n="90" d="100"/>
          <a:sy n="90" d="100"/>
        </p:scale>
        <p:origin x="-2604" y="636"/>
      </p:cViewPr>
      <p:guideLst>
        <p:guide orient="horz" pos="3024"/>
        <p:guide pos="2304"/>
        <p:guide orient="horz" pos="2932"/>
        <p:guide pos="2212"/>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9.xml"/><Relationship Id="rId18" Type="http://schemas.openxmlformats.org/officeDocument/2006/relationships/slide" Target="slides/slide5.xml"/><Relationship Id="rId26" Type="http://schemas.openxmlformats.org/officeDocument/2006/relationships/slide" Target="slides/slide13.xml"/><Relationship Id="rId39" Type="http://schemas.openxmlformats.org/officeDocument/2006/relationships/slide" Target="slides/slide26.xml"/><Relationship Id="rId21" Type="http://schemas.openxmlformats.org/officeDocument/2006/relationships/slide" Target="slides/slide8.xml"/><Relationship Id="rId34" Type="http://schemas.openxmlformats.org/officeDocument/2006/relationships/slide" Target="slides/slide21.xml"/><Relationship Id="rId42" Type="http://schemas.openxmlformats.org/officeDocument/2006/relationships/slide" Target="slides/slide29.xml"/><Relationship Id="rId47" Type="http://schemas.openxmlformats.org/officeDocument/2006/relationships/slide" Target="slides/slide34.xml"/><Relationship Id="rId50" Type="http://schemas.openxmlformats.org/officeDocument/2006/relationships/slide" Target="slides/slide37.xml"/><Relationship Id="rId55" Type="http://schemas.openxmlformats.org/officeDocument/2006/relationships/commentAuthors" Target="commentAuthors.xml"/><Relationship Id="rId7" Type="http://schemas.openxmlformats.org/officeDocument/2006/relationships/slideMaster" Target="slideMasters/slideMaster3.xml"/><Relationship Id="rId12" Type="http://schemas.openxmlformats.org/officeDocument/2006/relationships/slideMaster" Target="slideMasters/slideMaster8.xml"/><Relationship Id="rId17" Type="http://schemas.openxmlformats.org/officeDocument/2006/relationships/slide" Target="slides/slide4.xml"/><Relationship Id="rId25" Type="http://schemas.openxmlformats.org/officeDocument/2006/relationships/slide" Target="slides/slide12.xml"/><Relationship Id="rId33" Type="http://schemas.openxmlformats.org/officeDocument/2006/relationships/slide" Target="slides/slide20.xml"/><Relationship Id="rId38" Type="http://schemas.openxmlformats.org/officeDocument/2006/relationships/slide" Target="slides/slide25.xml"/><Relationship Id="rId46" Type="http://schemas.openxmlformats.org/officeDocument/2006/relationships/slide" Target="slides/slide33.xml"/><Relationship Id="rId59"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3.xml"/><Relationship Id="rId20" Type="http://schemas.openxmlformats.org/officeDocument/2006/relationships/slide" Target="slides/slide7.xml"/><Relationship Id="rId29" Type="http://schemas.openxmlformats.org/officeDocument/2006/relationships/slide" Target="slides/slide16.xml"/><Relationship Id="rId41" Type="http://schemas.openxmlformats.org/officeDocument/2006/relationships/slide" Target="slides/slide28.xml"/><Relationship Id="rId54" Type="http://schemas.openxmlformats.org/officeDocument/2006/relationships/tags" Target="tags/tag1.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Master" Target="slideMasters/slideMaster7.xml"/><Relationship Id="rId24" Type="http://schemas.openxmlformats.org/officeDocument/2006/relationships/slide" Target="slides/slide11.xml"/><Relationship Id="rId32" Type="http://schemas.openxmlformats.org/officeDocument/2006/relationships/slide" Target="slides/slide19.xml"/><Relationship Id="rId37" Type="http://schemas.openxmlformats.org/officeDocument/2006/relationships/slide" Target="slides/slide24.xml"/><Relationship Id="rId40" Type="http://schemas.openxmlformats.org/officeDocument/2006/relationships/slide" Target="slides/slide27.xml"/><Relationship Id="rId45" Type="http://schemas.openxmlformats.org/officeDocument/2006/relationships/slide" Target="slides/slide32.xml"/><Relationship Id="rId53" Type="http://schemas.openxmlformats.org/officeDocument/2006/relationships/handoutMaster" Target="handoutMasters/handoutMaster1.xml"/><Relationship Id="rId58" Type="http://schemas.openxmlformats.org/officeDocument/2006/relationships/theme" Target="theme/theme1.xml"/><Relationship Id="rId5" Type="http://schemas.openxmlformats.org/officeDocument/2006/relationships/slideMaster" Target="slideMasters/slideMaster1.xml"/><Relationship Id="rId15" Type="http://schemas.openxmlformats.org/officeDocument/2006/relationships/slide" Target="slides/slide2.xml"/><Relationship Id="rId23" Type="http://schemas.openxmlformats.org/officeDocument/2006/relationships/slide" Target="slides/slide10.xml"/><Relationship Id="rId28" Type="http://schemas.openxmlformats.org/officeDocument/2006/relationships/slide" Target="slides/slide15.xml"/><Relationship Id="rId36" Type="http://schemas.openxmlformats.org/officeDocument/2006/relationships/slide" Target="slides/slide23.xml"/><Relationship Id="rId49" Type="http://schemas.openxmlformats.org/officeDocument/2006/relationships/slide" Target="slides/slide36.xml"/><Relationship Id="rId57" Type="http://schemas.openxmlformats.org/officeDocument/2006/relationships/viewProps" Target="viewProps.xml"/><Relationship Id="rId10" Type="http://schemas.openxmlformats.org/officeDocument/2006/relationships/slideMaster" Target="slideMasters/slideMaster6.xml"/><Relationship Id="rId19" Type="http://schemas.openxmlformats.org/officeDocument/2006/relationships/slide" Target="slides/slide6.xml"/><Relationship Id="rId31" Type="http://schemas.openxmlformats.org/officeDocument/2006/relationships/slide" Target="slides/slide18.xml"/><Relationship Id="rId44" Type="http://schemas.openxmlformats.org/officeDocument/2006/relationships/slide" Target="slides/slide31.xml"/><Relationship Id="rId52" Type="http://schemas.openxmlformats.org/officeDocument/2006/relationships/notesMaster" Target="notesMasters/notesMaster1.xml"/><Relationship Id="rId4" Type="http://schemas.openxmlformats.org/officeDocument/2006/relationships/customXml" Target="../customXml/item4.xml"/><Relationship Id="rId9" Type="http://schemas.openxmlformats.org/officeDocument/2006/relationships/slideMaster" Target="slideMasters/slideMaster5.xml"/><Relationship Id="rId14" Type="http://schemas.openxmlformats.org/officeDocument/2006/relationships/slide" Target="slides/slide1.xml"/><Relationship Id="rId22" Type="http://schemas.openxmlformats.org/officeDocument/2006/relationships/slide" Target="slides/slide9.xml"/><Relationship Id="rId27" Type="http://schemas.openxmlformats.org/officeDocument/2006/relationships/slide" Target="slides/slide14.xml"/><Relationship Id="rId30" Type="http://schemas.openxmlformats.org/officeDocument/2006/relationships/slide" Target="slides/slide17.xml"/><Relationship Id="rId35" Type="http://schemas.openxmlformats.org/officeDocument/2006/relationships/slide" Target="slides/slide22.xml"/><Relationship Id="rId43" Type="http://schemas.openxmlformats.org/officeDocument/2006/relationships/slide" Target="slides/slide30.xml"/><Relationship Id="rId48" Type="http://schemas.openxmlformats.org/officeDocument/2006/relationships/slide" Target="slides/slide35.xml"/><Relationship Id="rId56" Type="http://schemas.openxmlformats.org/officeDocument/2006/relationships/presProps" Target="presProps.xml"/><Relationship Id="rId8" Type="http://schemas.openxmlformats.org/officeDocument/2006/relationships/slideMaster" Target="slideMasters/slideMaster4.xml"/><Relationship Id="rId51" Type="http://schemas.openxmlformats.org/officeDocument/2006/relationships/slide" Target="slides/slide38.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1.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43649" cy="464839"/>
          </a:xfrm>
          <a:prstGeom prst="rect">
            <a:avLst/>
          </a:prstGeom>
        </p:spPr>
        <p:txBody>
          <a:bodyPr vert="horz" lIns="88276" tIns="44138" rIns="88276" bIns="44138" rtlCol="0"/>
          <a:lstStyle>
            <a:lvl1pPr algn="l">
              <a:defRPr sz="1200"/>
            </a:lvl1pPr>
          </a:lstStyle>
          <a:p>
            <a:endParaRPr lang="en-US" dirty="0"/>
          </a:p>
        </p:txBody>
      </p:sp>
      <p:sp>
        <p:nvSpPr>
          <p:cNvPr id="3" name="Date Placeholder 2"/>
          <p:cNvSpPr>
            <a:spLocks noGrp="1"/>
          </p:cNvSpPr>
          <p:nvPr>
            <p:ph type="dt" sz="quarter" idx="1"/>
          </p:nvPr>
        </p:nvSpPr>
        <p:spPr>
          <a:xfrm>
            <a:off x="3977928" y="1"/>
            <a:ext cx="3043649" cy="464839"/>
          </a:xfrm>
          <a:prstGeom prst="rect">
            <a:avLst/>
          </a:prstGeom>
        </p:spPr>
        <p:txBody>
          <a:bodyPr vert="horz" lIns="88276" tIns="44138" rIns="88276" bIns="44138" rtlCol="0"/>
          <a:lstStyle>
            <a:lvl1pPr algn="r">
              <a:defRPr sz="1200"/>
            </a:lvl1pPr>
          </a:lstStyle>
          <a:p>
            <a:fld id="{284ECA9E-E768-43FD-A89A-319ED76F216F}" type="datetimeFigureOut">
              <a:rPr lang="en-US" smtClean="0"/>
              <a:pPr/>
              <a:t>5/25/2018</a:t>
            </a:fld>
            <a:endParaRPr lang="en-US" dirty="0"/>
          </a:p>
        </p:txBody>
      </p:sp>
      <p:sp>
        <p:nvSpPr>
          <p:cNvPr id="4" name="Footer Placeholder 3"/>
          <p:cNvSpPr>
            <a:spLocks noGrp="1"/>
          </p:cNvSpPr>
          <p:nvPr>
            <p:ph type="ftr" sz="quarter" idx="2"/>
          </p:nvPr>
        </p:nvSpPr>
        <p:spPr>
          <a:xfrm>
            <a:off x="0" y="8842723"/>
            <a:ext cx="3043649" cy="464839"/>
          </a:xfrm>
          <a:prstGeom prst="rect">
            <a:avLst/>
          </a:prstGeom>
        </p:spPr>
        <p:txBody>
          <a:bodyPr vert="horz" lIns="88276" tIns="44138" rIns="88276" bIns="44138"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7928" y="8842723"/>
            <a:ext cx="3043649" cy="464839"/>
          </a:xfrm>
          <a:prstGeom prst="rect">
            <a:avLst/>
          </a:prstGeom>
        </p:spPr>
        <p:txBody>
          <a:bodyPr vert="horz" lIns="88276" tIns="44138" rIns="88276" bIns="44138" rtlCol="0" anchor="b"/>
          <a:lstStyle>
            <a:lvl1pPr algn="r">
              <a:defRPr sz="1200"/>
            </a:lvl1pPr>
          </a:lstStyle>
          <a:p>
            <a:fld id="{B792D25A-2785-4CA1-94BD-CD05D3CEB2C1}" type="slidenum">
              <a:rPr lang="en-US" smtClean="0"/>
              <a:pPr/>
              <a:t>‹#›</a:t>
            </a:fld>
            <a:endParaRPr lang="en-US" dirty="0"/>
          </a:p>
        </p:txBody>
      </p:sp>
    </p:spTree>
    <p:extLst>
      <p:ext uri="{BB962C8B-B14F-4D97-AF65-F5344CB8AC3E}">
        <p14:creationId xmlns:p14="http://schemas.microsoft.com/office/powerpoint/2010/main" val="262588582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18" tIns="46660" rIns="93318" bIns="46660" rtlCol="0"/>
          <a:lstStyle>
            <a:lvl1pPr algn="l">
              <a:defRPr sz="1300"/>
            </a:lvl1pPr>
          </a:lstStyle>
          <a:p>
            <a:endParaRPr lang="en-US" dirty="0"/>
          </a:p>
        </p:txBody>
      </p:sp>
      <p:sp>
        <p:nvSpPr>
          <p:cNvPr id="3" name="Date Placeholder 2"/>
          <p:cNvSpPr>
            <a:spLocks noGrp="1"/>
          </p:cNvSpPr>
          <p:nvPr>
            <p:ph type="dt" idx="1"/>
          </p:nvPr>
        </p:nvSpPr>
        <p:spPr>
          <a:xfrm>
            <a:off x="3978132" y="0"/>
            <a:ext cx="3043343" cy="465455"/>
          </a:xfrm>
          <a:prstGeom prst="rect">
            <a:avLst/>
          </a:prstGeom>
        </p:spPr>
        <p:txBody>
          <a:bodyPr vert="horz" lIns="93318" tIns="46660" rIns="93318" bIns="46660" rtlCol="0"/>
          <a:lstStyle>
            <a:lvl1pPr algn="r">
              <a:defRPr sz="1300"/>
            </a:lvl1pPr>
          </a:lstStyle>
          <a:p>
            <a:fld id="{B9F19C42-9933-4152-AD59-4AF0A0372034}" type="datetimeFigureOut">
              <a:rPr lang="en-US" smtClean="0"/>
              <a:pPr/>
              <a:t>5/25/2018</a:t>
            </a:fld>
            <a:endParaRPr lang="en-US" dirty="0"/>
          </a:p>
        </p:txBody>
      </p:sp>
      <p:sp>
        <p:nvSpPr>
          <p:cNvPr id="4" name="Slide Image Placeholder 3"/>
          <p:cNvSpPr>
            <a:spLocks noGrp="1" noRot="1" noChangeAspect="1"/>
          </p:cNvSpPr>
          <p:nvPr>
            <p:ph type="sldImg" idx="2"/>
          </p:nvPr>
        </p:nvSpPr>
        <p:spPr>
          <a:xfrm>
            <a:off x="1184275" y="696913"/>
            <a:ext cx="4654550" cy="3490912"/>
          </a:xfrm>
          <a:prstGeom prst="rect">
            <a:avLst/>
          </a:prstGeom>
          <a:noFill/>
          <a:ln w="12700">
            <a:solidFill>
              <a:prstClr val="black"/>
            </a:solidFill>
          </a:ln>
        </p:spPr>
        <p:txBody>
          <a:bodyPr vert="horz" lIns="93318" tIns="46660" rIns="93318" bIns="46660" rtlCol="0" anchor="ctr"/>
          <a:lstStyle/>
          <a:p>
            <a:endParaRPr lang="en-US" dirty="0"/>
          </a:p>
        </p:txBody>
      </p:sp>
      <p:sp>
        <p:nvSpPr>
          <p:cNvPr id="5" name="Notes Placeholder 4"/>
          <p:cNvSpPr>
            <a:spLocks noGrp="1"/>
          </p:cNvSpPr>
          <p:nvPr>
            <p:ph type="body" sz="quarter" idx="3"/>
          </p:nvPr>
        </p:nvSpPr>
        <p:spPr>
          <a:xfrm>
            <a:off x="702311" y="4421823"/>
            <a:ext cx="5618480" cy="4189095"/>
          </a:xfrm>
          <a:prstGeom prst="rect">
            <a:avLst/>
          </a:prstGeom>
        </p:spPr>
        <p:txBody>
          <a:bodyPr vert="horz" lIns="93318" tIns="46660" rIns="93318" bIns="4666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842029"/>
            <a:ext cx="3043343" cy="465455"/>
          </a:xfrm>
          <a:prstGeom prst="rect">
            <a:avLst/>
          </a:prstGeom>
        </p:spPr>
        <p:txBody>
          <a:bodyPr vert="horz" lIns="93318" tIns="46660" rIns="93318" bIns="46660" rtlCol="0" anchor="b"/>
          <a:lstStyle>
            <a:lvl1pPr algn="l">
              <a:defRPr sz="1300"/>
            </a:lvl1pPr>
          </a:lstStyle>
          <a:p>
            <a:endParaRPr lang="en-US" dirty="0"/>
          </a:p>
        </p:txBody>
      </p:sp>
      <p:sp>
        <p:nvSpPr>
          <p:cNvPr id="7" name="Slide Number Placeholder 6"/>
          <p:cNvSpPr>
            <a:spLocks noGrp="1"/>
          </p:cNvSpPr>
          <p:nvPr>
            <p:ph type="sldNum" sz="quarter" idx="5"/>
          </p:nvPr>
        </p:nvSpPr>
        <p:spPr>
          <a:xfrm>
            <a:off x="3978132" y="8842029"/>
            <a:ext cx="3043343" cy="465455"/>
          </a:xfrm>
          <a:prstGeom prst="rect">
            <a:avLst/>
          </a:prstGeom>
        </p:spPr>
        <p:txBody>
          <a:bodyPr vert="horz" lIns="93318" tIns="46660" rIns="93318" bIns="46660" rtlCol="0" anchor="b"/>
          <a:lstStyle>
            <a:lvl1pPr algn="r">
              <a:defRPr sz="1300"/>
            </a:lvl1pPr>
          </a:lstStyle>
          <a:p>
            <a:fld id="{460A0A1F-5C8A-4E97-AEA1-EABC0DEB4AFE}" type="slidenum">
              <a:rPr lang="en-US" smtClean="0"/>
              <a:pPr/>
              <a:t>‹#›</a:t>
            </a:fld>
            <a:endParaRPr lang="en-US" dirty="0"/>
          </a:p>
        </p:txBody>
      </p:sp>
    </p:spTree>
    <p:extLst>
      <p:ext uri="{BB962C8B-B14F-4D97-AF65-F5344CB8AC3E}">
        <p14:creationId xmlns:p14="http://schemas.microsoft.com/office/powerpoint/2010/main" val="39323370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Welcome to the</a:t>
            </a:r>
            <a:r>
              <a:rPr lang="en-US" baseline="0" dirty="0"/>
              <a:t> PBIS in the classroom. </a:t>
            </a:r>
          </a:p>
          <a:p>
            <a:endParaRPr lang="en-US" baseline="0" dirty="0"/>
          </a:p>
          <a:p>
            <a:r>
              <a:rPr lang="en-US" dirty="0"/>
              <a:t>We</a:t>
            </a:r>
            <a:r>
              <a:rPr lang="en-US" baseline="0" dirty="0"/>
              <a:t> begin with Developing and Teaching Rules and Routines, the basis for all effective classroom management systems. </a:t>
            </a:r>
          </a:p>
          <a:p>
            <a:pPr defTabSz="882762"/>
            <a:r>
              <a:rPr lang="en-US" baseline="0" dirty="0">
                <a:effectLst/>
              </a:rPr>
              <a:t>. </a:t>
            </a:r>
            <a:endParaRPr lang="en-US" dirty="0"/>
          </a:p>
          <a:p>
            <a:endParaRPr lang="en-US" baseline="0" dirty="0"/>
          </a:p>
          <a:p>
            <a:pPr defTabSz="933185">
              <a:defRPr/>
            </a:pPr>
            <a:endParaRPr lang="en-US" dirty="0"/>
          </a:p>
          <a:p>
            <a:endParaRPr lang="en-US" dirty="0"/>
          </a:p>
        </p:txBody>
      </p:sp>
      <p:sp>
        <p:nvSpPr>
          <p:cNvPr id="4" name="Slide Number Placeholder 3"/>
          <p:cNvSpPr>
            <a:spLocks noGrp="1"/>
          </p:cNvSpPr>
          <p:nvPr>
            <p:ph type="sldNum" sz="quarter" idx="10"/>
          </p:nvPr>
        </p:nvSpPr>
        <p:spPr/>
        <p:txBody>
          <a:bodyPr/>
          <a:lstStyle/>
          <a:p>
            <a:fld id="{5B5554E7-6BA3-4FF8-89CE-39EB6FD37560}" type="slidenum">
              <a:rPr lang="en-US" smtClean="0"/>
              <a:pPr/>
              <a:t>1</a:t>
            </a:fld>
            <a:endParaRPr lang="en-US" dirty="0"/>
          </a:p>
        </p:txBody>
      </p:sp>
    </p:spTree>
    <p:extLst>
      <p:ext uri="{BB962C8B-B14F-4D97-AF65-F5344CB8AC3E}">
        <p14:creationId xmlns:p14="http://schemas.microsoft.com/office/powerpoint/2010/main" val="8647339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Slide Image Placeholder 1"/>
          <p:cNvSpPr>
            <a:spLocks noGrp="1" noRot="1" noChangeAspect="1" noTextEdit="1"/>
          </p:cNvSpPr>
          <p:nvPr>
            <p:ph type="sldImg"/>
          </p:nvPr>
        </p:nvSpPr>
        <p:spPr>
          <a:ln/>
        </p:spPr>
      </p:sp>
      <p:sp>
        <p:nvSpPr>
          <p:cNvPr id="12595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
        <p:nvSpPr>
          <p:cNvPr id="12595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pitchFamily="34" charset="-128"/>
              </a:defRPr>
            </a:lvl1pPr>
            <a:lvl2pPr marL="742950" indent="-285750">
              <a:defRPr sz="2400">
                <a:solidFill>
                  <a:schemeClr val="tx1"/>
                </a:solidFill>
                <a:latin typeface="Arial" charset="0"/>
                <a:ea typeface="ＭＳ Ｐゴシック" pitchFamily="34" charset="-128"/>
              </a:defRPr>
            </a:lvl2pPr>
            <a:lvl3pPr marL="1143000" indent="-228600">
              <a:defRPr sz="2400">
                <a:solidFill>
                  <a:schemeClr val="tx1"/>
                </a:solidFill>
                <a:latin typeface="Arial" charset="0"/>
                <a:ea typeface="ＭＳ Ｐゴシック" pitchFamily="34" charset="-128"/>
              </a:defRPr>
            </a:lvl3pPr>
            <a:lvl4pPr marL="1600200" indent="-228600">
              <a:defRPr sz="2400">
                <a:solidFill>
                  <a:schemeClr val="tx1"/>
                </a:solidFill>
                <a:latin typeface="Arial" charset="0"/>
                <a:ea typeface="ＭＳ Ｐゴシック" pitchFamily="34" charset="-128"/>
              </a:defRPr>
            </a:lvl4pPr>
            <a:lvl5pPr marL="2057400" indent="-22860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fld id="{4B346B68-AD1B-4F30-8D3C-BD241FC5E2D3}" type="slidenum">
              <a:rPr lang="en-US" altLang="en-US" sz="1200"/>
              <a:pPr/>
              <a:t>10</a:t>
            </a:fld>
            <a:endParaRPr lang="en-US" altLang="en-US" sz="1200"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Slide Image Placeholder 1"/>
          <p:cNvSpPr>
            <a:spLocks noGrp="1" noRot="1" noChangeAspect="1" noTextEdit="1"/>
          </p:cNvSpPr>
          <p:nvPr>
            <p:ph type="sldImg"/>
          </p:nvPr>
        </p:nvSpPr>
        <p:spPr>
          <a:xfrm>
            <a:off x="1417638" y="1163638"/>
            <a:ext cx="4187825" cy="3141662"/>
          </a:xfrm>
          <a:ln/>
        </p:spPr>
      </p:sp>
      <p:sp>
        <p:nvSpPr>
          <p:cNvPr id="1280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Not to be completed as an activity but just to let them know that a Tier I team did this/will do this.</a:t>
            </a:r>
          </a:p>
          <a:p>
            <a:endParaRPr lang="en-US" altLang="en-US" dirty="0"/>
          </a:p>
          <a:p>
            <a:r>
              <a:rPr lang="en-US" altLang="en-US" dirty="0"/>
              <a:t>Remind people that the fewer the better and really stress not to select them based on fitting in an acronym or school name.  These values/expectations should identify the school and drive every decision in the school.</a:t>
            </a:r>
          </a:p>
        </p:txBody>
      </p:sp>
      <p:sp>
        <p:nvSpPr>
          <p:cNvPr id="1280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ea typeface="ＭＳ Ｐゴシック" pitchFamily="34" charset="-128"/>
              </a:defRPr>
            </a:lvl1pPr>
            <a:lvl2pPr marL="755650" indent="-288925">
              <a:spcBef>
                <a:spcPct val="30000"/>
              </a:spcBef>
              <a:defRPr sz="1200">
                <a:solidFill>
                  <a:schemeClr val="tx1"/>
                </a:solidFill>
                <a:latin typeface="Arial" charset="0"/>
                <a:ea typeface="ＭＳ Ｐゴシック" pitchFamily="34" charset="-128"/>
              </a:defRPr>
            </a:lvl2pPr>
            <a:lvl3pPr marL="1163638" indent="-230188">
              <a:spcBef>
                <a:spcPct val="30000"/>
              </a:spcBef>
              <a:defRPr sz="1200">
                <a:solidFill>
                  <a:schemeClr val="tx1"/>
                </a:solidFill>
                <a:latin typeface="Arial" charset="0"/>
                <a:ea typeface="ＭＳ Ｐゴシック" pitchFamily="34" charset="-128"/>
              </a:defRPr>
            </a:lvl3pPr>
            <a:lvl4pPr marL="1630363" indent="-230188">
              <a:spcBef>
                <a:spcPct val="30000"/>
              </a:spcBef>
              <a:defRPr sz="1200">
                <a:solidFill>
                  <a:schemeClr val="tx1"/>
                </a:solidFill>
                <a:latin typeface="Arial" charset="0"/>
                <a:ea typeface="ＭＳ Ｐゴシック" pitchFamily="34" charset="-128"/>
              </a:defRPr>
            </a:lvl4pPr>
            <a:lvl5pPr marL="2097088" indent="-230188">
              <a:spcBef>
                <a:spcPct val="30000"/>
              </a:spcBef>
              <a:defRPr sz="1200">
                <a:solidFill>
                  <a:schemeClr val="tx1"/>
                </a:solidFill>
                <a:latin typeface="Arial" charset="0"/>
                <a:ea typeface="ＭＳ Ｐゴシック" pitchFamily="34" charset="-128"/>
              </a:defRPr>
            </a:lvl5pPr>
            <a:lvl6pPr marL="2554288" indent="-230188" eaLnBrk="0" fontAlgn="base" hangingPunct="0">
              <a:spcBef>
                <a:spcPct val="30000"/>
              </a:spcBef>
              <a:spcAft>
                <a:spcPct val="0"/>
              </a:spcAft>
              <a:defRPr sz="1200">
                <a:solidFill>
                  <a:schemeClr val="tx1"/>
                </a:solidFill>
                <a:latin typeface="Arial" charset="0"/>
                <a:ea typeface="ＭＳ Ｐゴシック" pitchFamily="34" charset="-128"/>
              </a:defRPr>
            </a:lvl6pPr>
            <a:lvl7pPr marL="3011488" indent="-230188" eaLnBrk="0" fontAlgn="base" hangingPunct="0">
              <a:spcBef>
                <a:spcPct val="30000"/>
              </a:spcBef>
              <a:spcAft>
                <a:spcPct val="0"/>
              </a:spcAft>
              <a:defRPr sz="1200">
                <a:solidFill>
                  <a:schemeClr val="tx1"/>
                </a:solidFill>
                <a:latin typeface="Arial" charset="0"/>
                <a:ea typeface="ＭＳ Ｐゴシック" pitchFamily="34" charset="-128"/>
              </a:defRPr>
            </a:lvl7pPr>
            <a:lvl8pPr marL="3468688" indent="-230188" eaLnBrk="0" fontAlgn="base" hangingPunct="0">
              <a:spcBef>
                <a:spcPct val="30000"/>
              </a:spcBef>
              <a:spcAft>
                <a:spcPct val="0"/>
              </a:spcAft>
              <a:defRPr sz="1200">
                <a:solidFill>
                  <a:schemeClr val="tx1"/>
                </a:solidFill>
                <a:latin typeface="Arial" charset="0"/>
                <a:ea typeface="ＭＳ Ｐゴシック" pitchFamily="34" charset="-128"/>
              </a:defRPr>
            </a:lvl8pPr>
            <a:lvl9pPr marL="3925888" indent="-230188" eaLnBrk="0" fontAlgn="base" hangingPunct="0">
              <a:spcBef>
                <a:spcPct val="30000"/>
              </a:spcBef>
              <a:spcAft>
                <a:spcPct val="0"/>
              </a:spcAft>
              <a:defRPr sz="1200">
                <a:solidFill>
                  <a:schemeClr val="tx1"/>
                </a:solidFill>
                <a:latin typeface="Arial" charset="0"/>
                <a:ea typeface="ＭＳ Ｐゴシック" pitchFamily="34" charset="-128"/>
              </a:defRPr>
            </a:lvl9pPr>
          </a:lstStyle>
          <a:p>
            <a:pPr eaLnBrk="1" hangingPunct="1">
              <a:spcBef>
                <a:spcPct val="0"/>
              </a:spcBef>
            </a:pPr>
            <a:fld id="{4A3B6D5E-58F8-4458-934C-AAFA806531B1}" type="slidenum">
              <a:rPr lang="en-US" altLang="en-US">
                <a:solidFill>
                  <a:srgbClr val="000000"/>
                </a:solidFill>
              </a:rPr>
              <a:pPr eaLnBrk="1" hangingPunct="1">
                <a:spcBef>
                  <a:spcPct val="0"/>
                </a:spcBef>
              </a:pPr>
              <a:t>11</a:t>
            </a:fld>
            <a:endParaRPr lang="en-US" altLang="en-US" dirty="0">
              <a:solidFill>
                <a:srgbClr val="000000"/>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3185">
              <a:defRPr/>
            </a:pPr>
            <a:r>
              <a:rPr lang="en-US" dirty="0"/>
              <a:t>Now that you have developed</a:t>
            </a:r>
            <a:r>
              <a:rPr lang="en-US" baseline="0" dirty="0"/>
              <a:t> your teaching rules and</a:t>
            </a:r>
            <a:r>
              <a:rPr lang="en-US" dirty="0"/>
              <a:t> classroom matrix, let’s look at developing procedures and routines.</a:t>
            </a:r>
          </a:p>
        </p:txBody>
      </p:sp>
      <p:sp>
        <p:nvSpPr>
          <p:cNvPr id="4" name="Slide Number Placeholder 3"/>
          <p:cNvSpPr>
            <a:spLocks noGrp="1"/>
          </p:cNvSpPr>
          <p:nvPr>
            <p:ph type="sldNum" sz="quarter" idx="10"/>
          </p:nvPr>
        </p:nvSpPr>
        <p:spPr/>
        <p:txBody>
          <a:bodyPr/>
          <a:lstStyle/>
          <a:p>
            <a:fld id="{5B5554E7-6BA3-4FF8-89CE-39EB6FD37560}" type="slidenum">
              <a:rPr lang="en-US" smtClean="0"/>
              <a:pPr/>
              <a:t>12</a:t>
            </a:fld>
            <a:endParaRPr lang="en-US" dirty="0"/>
          </a:p>
        </p:txBody>
      </p:sp>
    </p:spTree>
    <p:extLst>
      <p:ext uri="{BB962C8B-B14F-4D97-AF65-F5344CB8AC3E}">
        <p14:creationId xmlns:p14="http://schemas.microsoft.com/office/powerpoint/2010/main" val="8647339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a:extLst>
              <a:ext uri="{FF2B5EF4-FFF2-40B4-BE49-F238E27FC236}">
                <a16:creationId xmlns:a16="http://schemas.microsoft.com/office/drawing/2014/main" id="{D4B5B530-DE6C-48A2-85D0-34E26CEAF138}"/>
              </a:ext>
            </a:extLst>
          </p:cNvPr>
          <p:cNvSpPr>
            <a:spLocks noGrp="1" noRot="1" noChangeAspect="1" noChangeArrowheads="1" noTextEdit="1"/>
          </p:cNvSpPr>
          <p:nvPr>
            <p:ph type="sldImg"/>
          </p:nvPr>
        </p:nvSpPr>
        <p:spPr>
          <a:ln/>
        </p:spPr>
      </p:sp>
      <p:sp>
        <p:nvSpPr>
          <p:cNvPr id="74755" name="Notes Placeholder 2">
            <a:extLst>
              <a:ext uri="{FF2B5EF4-FFF2-40B4-BE49-F238E27FC236}">
                <a16:creationId xmlns:a16="http://schemas.microsoft.com/office/drawing/2014/main" id="{391EC343-A810-4185-B3E2-BD890102987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latin typeface="Calibri" panose="020F0502020204030204" pitchFamily="34" charset="0"/>
              </a:rPr>
              <a:t>Classroom procedures become classroom routines. These are NOT a set of rules. Procedures need to be taught over and over until they become routine and automatic for the students. Procedures and routines become the predictable structure of the classroom. They help both the teacher and students stay organized and productive throughout the day. </a:t>
            </a:r>
          </a:p>
        </p:txBody>
      </p:sp>
      <p:sp>
        <p:nvSpPr>
          <p:cNvPr id="74756" name="Slide Number Placeholder 3">
            <a:extLst>
              <a:ext uri="{FF2B5EF4-FFF2-40B4-BE49-F238E27FC236}">
                <a16:creationId xmlns:a16="http://schemas.microsoft.com/office/drawing/2014/main" id="{D78CD459-9881-4C0E-B6B1-753A3D241C2C}"/>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BC41CE20-8A64-452C-A928-972BABBAE9F4}" type="slidenum">
              <a:rPr lang="en-US" altLang="en-US" sz="1200" smtClean="0"/>
              <a:pPr/>
              <a:t>13</a:t>
            </a:fld>
            <a:endParaRPr lang="en-US" altLang="en-US" sz="1200" dirty="0"/>
          </a:p>
        </p:txBody>
      </p:sp>
    </p:spTree>
    <p:extLst>
      <p:ext uri="{BB962C8B-B14F-4D97-AF65-F5344CB8AC3E}">
        <p14:creationId xmlns:p14="http://schemas.microsoft.com/office/powerpoint/2010/main" val="309629414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a:extLst>
              <a:ext uri="{FF2B5EF4-FFF2-40B4-BE49-F238E27FC236}">
                <a16:creationId xmlns:a16="http://schemas.microsoft.com/office/drawing/2014/main" id="{8A328662-B661-426C-9C68-60298A83A050}"/>
              </a:ext>
            </a:extLst>
          </p:cNvPr>
          <p:cNvSpPr>
            <a:spLocks noGrp="1" noRot="1" noChangeAspect="1" noChangeArrowheads="1" noTextEdit="1"/>
          </p:cNvSpPr>
          <p:nvPr>
            <p:ph type="sldImg"/>
          </p:nvPr>
        </p:nvSpPr>
        <p:spPr>
          <a:ln/>
        </p:spPr>
      </p:sp>
      <p:sp>
        <p:nvSpPr>
          <p:cNvPr id="75779" name="Notes Placeholder 2">
            <a:extLst>
              <a:ext uri="{FF2B5EF4-FFF2-40B4-BE49-F238E27FC236}">
                <a16:creationId xmlns:a16="http://schemas.microsoft.com/office/drawing/2014/main" id="{68812524-4D9C-4474-9E8C-C8DBF28D3EB8}"/>
              </a:ext>
            </a:extLst>
          </p:cNvPr>
          <p:cNvSpPr>
            <a:spLocks noGrp="1" noChangeArrowheads="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defRPr/>
            </a:pPr>
            <a:r>
              <a:rPr lang="en-US" altLang="en-US" dirty="0">
                <a:latin typeface="+mj-lt"/>
              </a:rPr>
              <a:t>Activities that take place in your class need procedures that are taught and mastered in order to give students the best opportunity to be successful and meet desired outcomes.</a:t>
            </a:r>
          </a:p>
          <a:p>
            <a:pPr>
              <a:defRPr/>
            </a:pPr>
            <a:endParaRPr lang="en-US" altLang="en-US" dirty="0">
              <a:latin typeface="+mj-lt"/>
            </a:endParaRPr>
          </a:p>
          <a:p>
            <a:pPr>
              <a:defRPr/>
            </a:pPr>
            <a:r>
              <a:rPr lang="en-US" altLang="en-US" dirty="0">
                <a:latin typeface="+mj-lt"/>
              </a:rPr>
              <a:t>Remind participants that we do not give consequences when a student doesn’t follow </a:t>
            </a:r>
            <a:r>
              <a:rPr lang="en-US" altLang="en-US" b="1" dirty="0">
                <a:latin typeface="+mj-lt"/>
              </a:rPr>
              <a:t>procedure</a:t>
            </a:r>
            <a:r>
              <a:rPr lang="en-US" altLang="en-US" dirty="0">
                <a:latin typeface="+mj-lt"/>
              </a:rPr>
              <a:t> but will use strategies or give consequences when they do not follow a </a:t>
            </a:r>
            <a:r>
              <a:rPr lang="en-US" altLang="en-US" b="1" dirty="0">
                <a:latin typeface="+mj-lt"/>
              </a:rPr>
              <a:t>rule.</a:t>
            </a:r>
          </a:p>
        </p:txBody>
      </p:sp>
      <p:sp>
        <p:nvSpPr>
          <p:cNvPr id="76804" name="Slide Number Placeholder 3">
            <a:extLst>
              <a:ext uri="{FF2B5EF4-FFF2-40B4-BE49-F238E27FC236}">
                <a16:creationId xmlns:a16="http://schemas.microsoft.com/office/drawing/2014/main" id="{9F6DE5DB-04BF-4BAC-9F66-8AFB87FBE925}"/>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6D12E21E-760D-4305-8920-E6758A64B301}"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S PGothic" panose="020B0600070205080204" pitchFamily="34" charset="-128"/>
                <a:cs typeface="+mn-cs"/>
              </a:rPr>
              <a:pPr marL="0" marR="0" lvl="0" indent="0" algn="r" defTabSz="914400" rtl="0" eaLnBrk="0" fontAlgn="base" latinLnBrk="0" hangingPunct="0">
                <a:lnSpc>
                  <a:spcPct val="100000"/>
                </a:lnSpc>
                <a:spcBef>
                  <a:spcPct val="0"/>
                </a:spcBef>
                <a:spcAft>
                  <a:spcPct val="0"/>
                </a:spcAft>
                <a:buClrTx/>
                <a:buSzTx/>
                <a:buFontTx/>
                <a:buNone/>
                <a:tabLst/>
                <a:defRPr/>
              </a:pPr>
              <a:t>14</a:t>
            </a:fld>
            <a:endParaRPr kumimoji="0" lang="en-US" altLang="en-US" sz="1200" b="0"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mn-cs"/>
            </a:endParaRPr>
          </a:p>
        </p:txBody>
      </p:sp>
    </p:spTree>
    <p:extLst>
      <p:ext uri="{BB962C8B-B14F-4D97-AF65-F5344CB8AC3E}">
        <p14:creationId xmlns:p14="http://schemas.microsoft.com/office/powerpoint/2010/main" val="16079037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91138" name="Shape 231">
            <a:extLst>
              <a:ext uri="{FF2B5EF4-FFF2-40B4-BE49-F238E27FC236}">
                <a16:creationId xmlns:a16="http://schemas.microsoft.com/office/drawing/2014/main" id="{6F4A6DB1-F9C0-47AF-BE04-B0E433BBE506}"/>
              </a:ext>
            </a:extLst>
          </p:cNvPr>
          <p:cNvSpPr>
            <a:spLocks noGrp="1" noChangeArrowheads="1"/>
          </p:cNvSpPr>
          <p:nvPr>
            <p:ph type="body" idx="1"/>
          </p:nvPr>
        </p:nvSpPr>
        <p:spPr>
          <a:xfrm>
            <a:off x="701675" y="4421188"/>
            <a:ext cx="5619750" cy="418941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308" tIns="93308" rIns="93308" bIns="93308"/>
          <a:lstStyle/>
          <a:p>
            <a:pPr>
              <a:spcBef>
                <a:spcPct val="0"/>
              </a:spcBef>
            </a:pPr>
            <a:r>
              <a:rPr lang="en-US" altLang="en-US" dirty="0">
                <a:latin typeface="Arial" panose="020B0604020202020204" pitchFamily="34" charset="0"/>
              </a:rPr>
              <a:t>Bus rules as an example!</a:t>
            </a:r>
          </a:p>
          <a:p>
            <a:pPr>
              <a:spcBef>
                <a:spcPct val="0"/>
              </a:spcBef>
            </a:pPr>
            <a:endParaRPr lang="en-US" altLang="en-US" dirty="0">
              <a:latin typeface="Arial" panose="020B0604020202020204" pitchFamily="34" charset="0"/>
            </a:endParaRPr>
          </a:p>
          <a:p>
            <a:pPr>
              <a:spcBef>
                <a:spcPct val="0"/>
              </a:spcBef>
            </a:pPr>
            <a:endParaRPr lang="en-US" altLang="en-US" dirty="0">
              <a:latin typeface="Arial" panose="020B0604020202020204" pitchFamily="34" charset="0"/>
            </a:endParaRPr>
          </a:p>
        </p:txBody>
      </p:sp>
      <p:sp>
        <p:nvSpPr>
          <p:cNvPr id="91139" name="Shape 232">
            <a:extLst>
              <a:ext uri="{FF2B5EF4-FFF2-40B4-BE49-F238E27FC236}">
                <a16:creationId xmlns:a16="http://schemas.microsoft.com/office/drawing/2014/main" id="{AA759C08-EEDF-4505-97E4-99BCD6A30160}"/>
              </a:ext>
            </a:extLst>
          </p:cNvPr>
          <p:cNvSpPr>
            <a:spLocks noGrp="1" noRot="1" noChangeAspect="1" noTextEdit="1"/>
          </p:cNvSpPr>
          <p:nvPr>
            <p:ph type="sldImg" idx="2"/>
          </p:nvPr>
        </p:nvSpPr>
        <p:spPr>
          <a:custGeom>
            <a:avLst/>
            <a:gdLst>
              <a:gd name="T0" fmla="*/ 0 w 120000"/>
              <a:gd name="T1" fmla="*/ 0 h 120000"/>
              <a:gd name="T2" fmla="*/ 2147483646 w 120000"/>
              <a:gd name="T3" fmla="*/ 0 h 120000"/>
              <a:gd name="T4" fmla="*/ 2147483646 w 120000"/>
              <a:gd name="T5" fmla="*/ 2147483646 h 120000"/>
              <a:gd name="T6" fmla="*/ 0 w 120000"/>
              <a:gd name="T7" fmla="*/ 2147483646 h 120000"/>
              <a:gd name="T8" fmla="*/ 0 w 120000"/>
              <a:gd name="T9" fmla="*/ 0 h 120000"/>
              <a:gd name="T10" fmla="*/ 0 60000 65536"/>
              <a:gd name="T11" fmla="*/ 0 60000 65536"/>
              <a:gd name="T12" fmla="*/ 0 60000 65536"/>
              <a:gd name="T13" fmla="*/ 0 60000 65536"/>
              <a:gd name="T14" fmla="*/ 0 60000 65536"/>
              <a:gd name="T15" fmla="*/ 0 w 120000"/>
              <a:gd name="T16" fmla="*/ 0 h 120000"/>
              <a:gd name="T17" fmla="*/ 120000 w 120000"/>
              <a:gd name="T18" fmla="*/ 120000 h 120000"/>
            </a:gdLst>
            <a:ahLst/>
            <a:cxnLst>
              <a:cxn ang="T10">
                <a:pos x="T0" y="T1"/>
              </a:cxn>
              <a:cxn ang="T11">
                <a:pos x="T2" y="T3"/>
              </a:cxn>
              <a:cxn ang="T12">
                <a:pos x="T4" y="T5"/>
              </a:cxn>
              <a:cxn ang="T13">
                <a:pos x="T6" y="T7"/>
              </a:cxn>
              <a:cxn ang="T14">
                <a:pos x="T8" y="T9"/>
              </a:cxn>
            </a:cxnLst>
            <a:rect l="T15" t="T16" r="T17" b="T18"/>
            <a:pathLst>
              <a:path w="120000" h="120000" extrusionOk="0">
                <a:moveTo>
                  <a:pt x="0" y="0"/>
                </a:moveTo>
                <a:lnTo>
                  <a:pt x="120000" y="0"/>
                </a:lnTo>
                <a:lnTo>
                  <a:pt x="120000" y="120000"/>
                </a:lnTo>
                <a:lnTo>
                  <a:pt x="0" y="120000"/>
                </a:lnTo>
                <a:lnTo>
                  <a:pt x="0" y="0"/>
                </a:lnTo>
                <a:close/>
              </a:path>
            </a:pathLst>
          </a:custGeom>
          <a:noFill/>
          <a:ln cap="flat">
            <a:round/>
            <a:headEnd type="none" w="med" len="med"/>
            <a:tailEnd type="none" w="med" len="med"/>
          </a:ln>
        </p:spPr>
      </p:sp>
    </p:spTree>
    <p:extLst>
      <p:ext uri="{BB962C8B-B14F-4D97-AF65-F5344CB8AC3E}">
        <p14:creationId xmlns:p14="http://schemas.microsoft.com/office/powerpoint/2010/main" val="45672798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baseline="0" dirty="0"/>
          </a:p>
          <a:p>
            <a:pPr>
              <a:lnSpc>
                <a:spcPct val="90000"/>
              </a:lnSpc>
              <a:buFont typeface="Wingdings" panose="05000000000000000000" pitchFamily="2" charset="2"/>
              <a:buChar char="ü"/>
            </a:pPr>
            <a:r>
              <a:rPr lang="en-US" sz="1200" dirty="0"/>
              <a:t>Consistent instruction across multiple programs and settings within the school</a:t>
            </a:r>
          </a:p>
          <a:p>
            <a:pPr eaLnBrk="1" hangingPunct="1">
              <a:lnSpc>
                <a:spcPct val="90000"/>
              </a:lnSpc>
              <a:buFont typeface="Wingdings" panose="05000000000000000000" pitchFamily="2" charset="2"/>
              <a:buChar char="ü"/>
            </a:pPr>
            <a:endParaRPr lang="en-US" sz="1200" dirty="0"/>
          </a:p>
          <a:p>
            <a:pPr>
              <a:lnSpc>
                <a:spcPct val="90000"/>
              </a:lnSpc>
              <a:buFont typeface="Wingdings" panose="05000000000000000000" pitchFamily="2" charset="2"/>
              <a:buChar char="ü"/>
            </a:pPr>
            <a:r>
              <a:rPr lang="en-US" sz="1200" dirty="0"/>
              <a:t>Communication among staff members and students</a:t>
            </a:r>
          </a:p>
          <a:p>
            <a:pPr eaLnBrk="1" hangingPunct="1">
              <a:lnSpc>
                <a:spcPct val="90000"/>
              </a:lnSpc>
              <a:buFont typeface="Wingdings" panose="05000000000000000000" pitchFamily="2" charset="2"/>
              <a:buChar char="ü"/>
            </a:pPr>
            <a:endParaRPr lang="en-US" sz="1200" dirty="0"/>
          </a:p>
          <a:p>
            <a:pPr>
              <a:lnSpc>
                <a:spcPct val="90000"/>
              </a:lnSpc>
              <a:buFont typeface="Wingdings" panose="05000000000000000000" pitchFamily="2" charset="2"/>
              <a:buChar char="ü"/>
            </a:pPr>
            <a:r>
              <a:rPr lang="en-US" sz="1200" dirty="0"/>
              <a:t>Students know what to expect and what is expected in all areas</a:t>
            </a:r>
          </a:p>
          <a:p>
            <a:pPr eaLnBrk="1" hangingPunct="1">
              <a:lnSpc>
                <a:spcPct val="90000"/>
              </a:lnSpc>
              <a:buFont typeface="Wingdings" panose="05000000000000000000" pitchFamily="2" charset="2"/>
              <a:buChar char="ü"/>
            </a:pPr>
            <a:endParaRPr lang="en-US" sz="1200" dirty="0"/>
          </a:p>
          <a:p>
            <a:pPr>
              <a:lnSpc>
                <a:spcPct val="90000"/>
              </a:lnSpc>
              <a:buFont typeface="Wingdings" panose="05000000000000000000" pitchFamily="2" charset="2"/>
              <a:buChar char="ü"/>
            </a:pPr>
            <a:r>
              <a:rPr lang="en-US" sz="1200" dirty="0"/>
              <a:t>Consistent communication with parents</a:t>
            </a:r>
          </a:p>
          <a:p>
            <a:endParaRPr lang="en-US" b="1" i="1"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087D99A-AEDC-467C-88D7-EF60B5520E0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8175347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Slide Image Placeholder 1">
            <a:extLst>
              <a:ext uri="{FF2B5EF4-FFF2-40B4-BE49-F238E27FC236}">
                <a16:creationId xmlns:a16="http://schemas.microsoft.com/office/drawing/2014/main" id="{24FB1E49-84C8-4A12-90D5-64EDA7358291}"/>
              </a:ext>
            </a:extLst>
          </p:cNvPr>
          <p:cNvSpPr>
            <a:spLocks noGrp="1" noRot="1" noChangeAspect="1" noChangeArrowheads="1" noTextEdit="1"/>
          </p:cNvSpPr>
          <p:nvPr>
            <p:ph type="sldImg"/>
          </p:nvPr>
        </p:nvSpPr>
        <p:spPr>
          <a:ln/>
        </p:spPr>
      </p:sp>
      <p:sp>
        <p:nvSpPr>
          <p:cNvPr id="64515" name="Notes Placeholder 2">
            <a:extLst>
              <a:ext uri="{FF2B5EF4-FFF2-40B4-BE49-F238E27FC236}">
                <a16:creationId xmlns:a16="http://schemas.microsoft.com/office/drawing/2014/main" id="{2F8AB920-0232-4B09-9E4D-DBC4551217B6}"/>
              </a:ext>
            </a:extLst>
          </p:cNvPr>
          <p:cNvSpPr>
            <a:spLocks noGrp="1" noChangeArrowheads="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defRPr/>
            </a:pPr>
            <a:r>
              <a:rPr lang="en-US" altLang="en-US" dirty="0">
                <a:latin typeface="+mn-lt"/>
              </a:rPr>
              <a:t>Activity  – participants make a list of problem behaviors in the classroom or just have them complete replacement behaviors!</a:t>
            </a:r>
          </a:p>
          <a:p>
            <a:pPr>
              <a:defRPr/>
            </a:pPr>
            <a:r>
              <a:rPr lang="en-US" altLang="en-US" dirty="0">
                <a:latin typeface="+mn-lt"/>
              </a:rPr>
              <a:t>Administrators and/or school counselors make a list of behaviors that are referred to them by teachers</a:t>
            </a:r>
          </a:p>
          <a:p>
            <a:pPr>
              <a:defRPr/>
            </a:pPr>
            <a:endParaRPr lang="en-US" altLang="en-US" dirty="0">
              <a:latin typeface="+mn-lt"/>
            </a:endParaRPr>
          </a:p>
          <a:p>
            <a:pPr>
              <a:defRPr/>
            </a:pPr>
            <a:r>
              <a:rPr lang="en-US" altLang="en-US" dirty="0">
                <a:latin typeface="+mn-lt"/>
              </a:rPr>
              <a:t>What do you want the students to do instead? Develop classroom rules based on behaviors and school-wide expectations.</a:t>
            </a:r>
          </a:p>
        </p:txBody>
      </p:sp>
      <p:sp>
        <p:nvSpPr>
          <p:cNvPr id="95236" name="Slide Number Placeholder 3">
            <a:extLst>
              <a:ext uri="{FF2B5EF4-FFF2-40B4-BE49-F238E27FC236}">
                <a16:creationId xmlns:a16="http://schemas.microsoft.com/office/drawing/2014/main" id="{DCFE6B14-3888-4293-A4E0-41093AADB30F}"/>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57238" indent="-290513">
              <a:defRPr sz="2400">
                <a:solidFill>
                  <a:schemeClr val="tx1"/>
                </a:solidFill>
                <a:latin typeface="Arial" panose="020B0604020202020204" pitchFamily="34" charset="0"/>
                <a:ea typeface="MS PGothic" panose="020B0600070205080204" pitchFamily="34" charset="-128"/>
              </a:defRPr>
            </a:lvl2pPr>
            <a:lvl3pPr marL="1165225" indent="-231775">
              <a:defRPr sz="2400">
                <a:solidFill>
                  <a:schemeClr val="tx1"/>
                </a:solidFill>
                <a:latin typeface="Arial" panose="020B0604020202020204" pitchFamily="34" charset="0"/>
                <a:ea typeface="MS PGothic" panose="020B0600070205080204" pitchFamily="34" charset="-128"/>
              </a:defRPr>
            </a:lvl3pPr>
            <a:lvl4pPr marL="1631950" indent="-231775">
              <a:defRPr sz="2400">
                <a:solidFill>
                  <a:schemeClr val="tx1"/>
                </a:solidFill>
                <a:latin typeface="Arial" panose="020B0604020202020204" pitchFamily="34" charset="0"/>
                <a:ea typeface="MS PGothic" panose="020B0600070205080204" pitchFamily="34" charset="-128"/>
              </a:defRPr>
            </a:lvl4pPr>
            <a:lvl5pPr marL="2098675" indent="-231775">
              <a:defRPr sz="2400">
                <a:solidFill>
                  <a:schemeClr val="tx1"/>
                </a:solidFill>
                <a:latin typeface="Arial" panose="020B0604020202020204" pitchFamily="34" charset="0"/>
                <a:ea typeface="MS PGothic" panose="020B0600070205080204" pitchFamily="34" charset="-128"/>
              </a:defRPr>
            </a:lvl5pPr>
            <a:lvl6pPr marL="2555875" indent="-231775"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3013075" indent="-231775"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70275" indent="-231775"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927475" indent="-231775"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E7C00553-AF1D-454F-A30D-66EEC7CA6B2E}"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S PGothic" panose="020B0600070205080204" pitchFamily="34" charset="-128"/>
                <a:cs typeface="+mn-cs"/>
              </a:rPr>
              <a:pPr marL="0" marR="0" lvl="0" indent="0" algn="r" defTabSz="914400" rtl="0" eaLnBrk="0" fontAlgn="base" latinLnBrk="0" hangingPunct="0">
                <a:lnSpc>
                  <a:spcPct val="100000"/>
                </a:lnSpc>
                <a:spcBef>
                  <a:spcPct val="0"/>
                </a:spcBef>
                <a:spcAft>
                  <a:spcPct val="0"/>
                </a:spcAft>
                <a:buClrTx/>
                <a:buSzTx/>
                <a:buFontTx/>
                <a:buNone/>
                <a:tabLst/>
                <a:defRPr/>
              </a:pPr>
              <a:t>17</a:t>
            </a:fld>
            <a:endParaRPr kumimoji="0" lang="en-US" altLang="en-US" sz="1200" b="0"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mn-cs"/>
            </a:endParaRPr>
          </a:p>
        </p:txBody>
      </p:sp>
    </p:spTree>
    <p:extLst>
      <p:ext uri="{BB962C8B-B14F-4D97-AF65-F5344CB8AC3E}">
        <p14:creationId xmlns:p14="http://schemas.microsoft.com/office/powerpoint/2010/main" val="108328097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Give credit to all of the following schools for these examples!</a:t>
            </a:r>
          </a:p>
        </p:txBody>
      </p:sp>
      <p:sp>
        <p:nvSpPr>
          <p:cNvPr id="4" name="Slide Number Placeholder 3"/>
          <p:cNvSpPr>
            <a:spLocks noGrp="1"/>
          </p:cNvSpPr>
          <p:nvPr>
            <p:ph type="sldNum" sz="quarter" idx="10"/>
          </p:nvPr>
        </p:nvSpPr>
        <p:spPr/>
        <p:txBody>
          <a:bodyPr/>
          <a:lstStyle/>
          <a:p>
            <a:fld id="{460A0A1F-5C8A-4E97-AEA1-EABC0DEB4AFE}" type="slidenum">
              <a:rPr lang="en-US" smtClean="0"/>
              <a:pPr/>
              <a:t>18</a:t>
            </a:fld>
            <a:endParaRPr lang="en-US" dirty="0"/>
          </a:p>
        </p:txBody>
      </p:sp>
    </p:spTree>
    <p:extLst>
      <p:ext uri="{BB962C8B-B14F-4D97-AF65-F5344CB8AC3E}">
        <p14:creationId xmlns:p14="http://schemas.microsoft.com/office/powerpoint/2010/main" val="31294043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wrap="square" numCol="1" anchor="t" anchorCtr="0" compatLnSpc="1">
            <a:prstTxWarp prst="textNoShape">
              <a:avLst/>
            </a:prstTxWarp>
          </a:bodyPr>
          <a:lstStyle/>
          <a:p>
            <a:pPr marL="233274" defTabSz="933102">
              <a:defRPr/>
            </a:pPr>
            <a:r>
              <a:rPr lang="en-US" dirty="0"/>
              <a:t>Give credit to this school!</a:t>
            </a:r>
          </a:p>
          <a:p>
            <a:pPr marL="233274" defTabSz="933102">
              <a:defRPr/>
            </a:pPr>
            <a:endParaRPr lang="en-US" dirty="0"/>
          </a:p>
          <a:p>
            <a:pPr marL="233274" defTabSz="933102">
              <a:defRPr/>
            </a:pPr>
            <a:r>
              <a:rPr lang="en-US" dirty="0"/>
              <a:t>The</a:t>
            </a:r>
            <a:r>
              <a:rPr lang="en-US" baseline="0" dirty="0"/>
              <a:t> classroom matrix is similar in format and design to the school-wide matrix.  </a:t>
            </a:r>
            <a:r>
              <a:rPr lang="en-US" dirty="0"/>
              <a:t>Across</a:t>
            </a:r>
            <a:r>
              <a:rPr lang="en-US" baseline="0" dirty="0"/>
              <a:t> the top row are all of the environments/ activities that happen within a particular class. These activities vary from class to class.</a:t>
            </a:r>
          </a:p>
          <a:p>
            <a:pPr marL="233274" defTabSz="933102">
              <a:defRPr/>
            </a:pPr>
            <a:r>
              <a:rPr lang="en-US" baseline="0" dirty="0"/>
              <a:t>Sometimes these environments are decided at grade level or subject area meetings. However, there should be flexibility for individual teachers to include activities where they typically loose instructional time.</a:t>
            </a:r>
          </a:p>
          <a:p>
            <a:pPr marL="233274" defTabSz="933102">
              <a:defRPr/>
            </a:pPr>
            <a:endParaRPr lang="en-US" baseline="0" dirty="0"/>
          </a:p>
          <a:p>
            <a:pPr marL="233274" indent="-233274"/>
            <a:endParaRPr lang="en-US" baseline="0" dirty="0"/>
          </a:p>
        </p:txBody>
      </p:sp>
      <p:sp>
        <p:nvSpPr>
          <p:cNvPr id="33796" name="Slide Number Placeholder 3"/>
          <p:cNvSpPr>
            <a:spLocks noGrp="1"/>
          </p:cNvSpPr>
          <p:nvPr>
            <p:ph type="sldNum" sz="quarter" idx="5"/>
          </p:nvPr>
        </p:nvSpPr>
        <p:spPr bwMode="auto">
          <a:noFill/>
          <a:ln>
            <a:miter lim="800000"/>
            <a:headEnd/>
            <a:tailEnd/>
          </a:ln>
        </p:spPr>
        <p:txBody>
          <a:bodyPr/>
          <a:lstStyle/>
          <a:p>
            <a:fld id="{9BBD95BB-4B98-4531-86B9-83E813967067}" type="slidenum">
              <a:rPr lang="en-US"/>
              <a:pPr/>
              <a:t>22</a:t>
            </a:fld>
            <a:endParaRPr lang="en-US" dirty="0"/>
          </a:p>
        </p:txBody>
      </p:sp>
    </p:spTree>
    <p:extLst>
      <p:ext uri="{BB962C8B-B14F-4D97-AF65-F5344CB8AC3E}">
        <p14:creationId xmlns:p14="http://schemas.microsoft.com/office/powerpoint/2010/main" val="3486406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You will learn about: d</a:t>
            </a:r>
            <a:r>
              <a:rPr lang="en-US" dirty="0">
                <a:effectLst/>
              </a:rPr>
              <a:t>eveloping a classroom matrix, routines, teaching signals for getting class attention, and teaching procedures.</a:t>
            </a:r>
            <a:r>
              <a:rPr lang="en-US" baseline="0" dirty="0">
                <a:effectLst/>
              </a:rPr>
              <a:t> </a:t>
            </a:r>
            <a:endParaRPr lang="en-US" dirty="0"/>
          </a:p>
        </p:txBody>
      </p:sp>
      <p:sp>
        <p:nvSpPr>
          <p:cNvPr id="4" name="Slide Number Placeholder 3"/>
          <p:cNvSpPr>
            <a:spLocks noGrp="1"/>
          </p:cNvSpPr>
          <p:nvPr>
            <p:ph type="sldNum" sz="quarter" idx="10"/>
          </p:nvPr>
        </p:nvSpPr>
        <p:spPr/>
        <p:txBody>
          <a:bodyPr/>
          <a:lstStyle/>
          <a:p>
            <a:fld id="{460A0A1F-5C8A-4E97-AEA1-EABC0DEB4AFE}" type="slidenum">
              <a:rPr lang="en-US" smtClean="0"/>
              <a:pPr/>
              <a:t>2</a:t>
            </a:fld>
            <a:endParaRPr lang="en-US" dirty="0"/>
          </a:p>
        </p:txBody>
      </p:sp>
    </p:spTree>
    <p:extLst>
      <p:ext uri="{BB962C8B-B14F-4D97-AF65-F5344CB8AC3E}">
        <p14:creationId xmlns:p14="http://schemas.microsoft.com/office/powerpoint/2010/main" val="321199377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wrap="square" numCol="1" anchor="t" anchorCtr="0" compatLnSpc="1">
            <a:prstTxWarp prst="textNoShape">
              <a:avLst/>
            </a:prstTxWarp>
          </a:bodyPr>
          <a:lstStyle/>
          <a:p>
            <a:pPr marL="233274" defTabSz="933102">
              <a:defRPr/>
            </a:pPr>
            <a:r>
              <a:rPr lang="en-US" baseline="0" dirty="0"/>
              <a:t>Bullet points under arrival clarify the specific rules that are expected of students when they arrive to the classroom</a:t>
            </a:r>
            <a:endParaRPr lang="en-US" dirty="0"/>
          </a:p>
          <a:p>
            <a:pPr marL="233274" indent="-233274"/>
            <a:endParaRPr lang="en-US" baseline="0" dirty="0"/>
          </a:p>
        </p:txBody>
      </p:sp>
      <p:sp>
        <p:nvSpPr>
          <p:cNvPr id="33796" name="Slide Number Placeholder 3"/>
          <p:cNvSpPr>
            <a:spLocks noGrp="1"/>
          </p:cNvSpPr>
          <p:nvPr>
            <p:ph type="sldNum" sz="quarter" idx="5"/>
          </p:nvPr>
        </p:nvSpPr>
        <p:spPr bwMode="auto">
          <a:noFill/>
          <a:ln>
            <a:miter lim="800000"/>
            <a:headEnd/>
            <a:tailEnd/>
          </a:ln>
        </p:spPr>
        <p:txBody>
          <a:bodyPr/>
          <a:lstStyle/>
          <a:p>
            <a:fld id="{9BBD95BB-4B98-4531-86B9-83E813967067}" type="slidenum">
              <a:rPr lang="en-US"/>
              <a:pPr/>
              <a:t>23</a:t>
            </a:fld>
            <a:endParaRPr lang="en-US" dirty="0"/>
          </a:p>
        </p:txBody>
      </p:sp>
    </p:spTree>
    <p:extLst>
      <p:ext uri="{BB962C8B-B14F-4D97-AF65-F5344CB8AC3E}">
        <p14:creationId xmlns:p14="http://schemas.microsoft.com/office/powerpoint/2010/main" val="384212196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wrap="square" numCol="1" anchor="t" anchorCtr="0" compatLnSpc="1">
            <a:prstTxWarp prst="textNoShape">
              <a:avLst/>
            </a:prstTxWarp>
          </a:bodyPr>
          <a:lstStyle/>
          <a:p>
            <a:pPr marL="233274" defTabSz="933102">
              <a:defRPr/>
            </a:pPr>
            <a:r>
              <a:rPr lang="en-US" dirty="0"/>
              <a:t>As these are being referenced throughout the day, they</a:t>
            </a:r>
            <a:r>
              <a:rPr lang="en-US" baseline="0" dirty="0"/>
              <a:t> can be referenced in the Class-Wide column.  Statements in the class-wide column follow the classic, educational definition of a rule, in that there are only 4-5, they apply throughout the day, and they are behavioral.  Your rules can be determined by reviewing the reminder bullet points in your matrix, and looking for repeats.</a:t>
            </a:r>
          </a:p>
          <a:p>
            <a:pPr marL="233274" defTabSz="933102">
              <a:defRPr/>
            </a:pPr>
            <a:endParaRPr lang="en-US" dirty="0"/>
          </a:p>
          <a:p>
            <a:pPr marL="233274" indent="-233274"/>
            <a:endParaRPr lang="en-US" baseline="0" dirty="0"/>
          </a:p>
        </p:txBody>
      </p:sp>
      <p:sp>
        <p:nvSpPr>
          <p:cNvPr id="33796" name="Slide Number Placeholder 3"/>
          <p:cNvSpPr>
            <a:spLocks noGrp="1"/>
          </p:cNvSpPr>
          <p:nvPr>
            <p:ph type="sldNum" sz="quarter" idx="5"/>
          </p:nvPr>
        </p:nvSpPr>
        <p:spPr bwMode="auto">
          <a:noFill/>
          <a:ln>
            <a:miter lim="800000"/>
            <a:headEnd/>
            <a:tailEnd/>
          </a:ln>
        </p:spPr>
        <p:txBody>
          <a:bodyPr/>
          <a:lstStyle/>
          <a:p>
            <a:fld id="{9BBD95BB-4B98-4531-86B9-83E813967067}" type="slidenum">
              <a:rPr lang="en-US"/>
              <a:pPr/>
              <a:t>24</a:t>
            </a:fld>
            <a:endParaRPr lang="en-US" dirty="0"/>
          </a:p>
        </p:txBody>
      </p:sp>
    </p:spTree>
    <p:extLst>
      <p:ext uri="{BB962C8B-B14F-4D97-AF65-F5344CB8AC3E}">
        <p14:creationId xmlns:p14="http://schemas.microsoft.com/office/powerpoint/2010/main" val="263512145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We’ll now take some time to create a classroom matrix.</a:t>
            </a:r>
            <a:r>
              <a:rPr lang="en-US" baseline="0" dirty="0"/>
              <a:t>  Take a look at the blank matrix that was provided from the activities link.  Also look at some </a:t>
            </a:r>
            <a:r>
              <a:rPr lang="en-US" b="1" baseline="0" dirty="0"/>
              <a:t>examples of completed matrices </a:t>
            </a:r>
            <a:r>
              <a:rPr lang="en-US" baseline="0" dirty="0"/>
              <a:t>that have been provided.  You will also want to be aware of the </a:t>
            </a:r>
            <a:r>
              <a:rPr lang="en-US" b="1" baseline="0" dirty="0"/>
              <a:t>risk ratios </a:t>
            </a:r>
            <a:r>
              <a:rPr lang="en-US" baseline="0" dirty="0"/>
              <a:t>of your school, so that you can think of where you might need to validate, affirm, build or bridge as you develop your matrix.</a:t>
            </a:r>
          </a:p>
          <a:p>
            <a:endParaRPr lang="en-US" baseline="0" dirty="0"/>
          </a:p>
          <a:p>
            <a:r>
              <a:rPr lang="en-US" baseline="0" dirty="0"/>
              <a:t>This activity can be done individually or with a small group of teachers from the same grade level or subject.</a:t>
            </a:r>
          </a:p>
          <a:p>
            <a:pPr marL="233296" indent="-233296"/>
            <a:endParaRPr lang="en-US" baseline="0" dirty="0"/>
          </a:p>
          <a:p>
            <a:pPr marL="233296" indent="-233296"/>
            <a:endParaRPr lang="en-US" baseline="0" dirty="0"/>
          </a:p>
        </p:txBody>
      </p:sp>
      <p:sp>
        <p:nvSpPr>
          <p:cNvPr id="4" name="Slide Number Placeholder 3"/>
          <p:cNvSpPr>
            <a:spLocks noGrp="1"/>
          </p:cNvSpPr>
          <p:nvPr>
            <p:ph type="sldNum" sz="quarter" idx="10"/>
          </p:nvPr>
        </p:nvSpPr>
        <p:spPr/>
        <p:txBody>
          <a:bodyPr/>
          <a:lstStyle/>
          <a:p>
            <a:fld id="{460A0A1F-5C8A-4E97-AEA1-EABC0DEB4AFE}" type="slidenum">
              <a:rPr lang="en-US" smtClean="0"/>
              <a:pPr/>
              <a:t>25</a:t>
            </a:fld>
            <a:endParaRPr lang="en-US" dirty="0"/>
          </a:p>
        </p:txBody>
      </p:sp>
    </p:spTree>
    <p:extLst>
      <p:ext uri="{BB962C8B-B14F-4D97-AF65-F5344CB8AC3E}">
        <p14:creationId xmlns:p14="http://schemas.microsoft.com/office/powerpoint/2010/main" val="230614610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that you have developed your</a:t>
            </a:r>
            <a:r>
              <a:rPr lang="en-US" baseline="0" dirty="0"/>
              <a:t> classroom matrix, we will start to focus on teaching procedures.</a:t>
            </a:r>
            <a:endParaRPr lang="en-US" dirty="0"/>
          </a:p>
        </p:txBody>
      </p:sp>
      <p:sp>
        <p:nvSpPr>
          <p:cNvPr id="4" name="Slide Number Placeholder 3"/>
          <p:cNvSpPr>
            <a:spLocks noGrp="1"/>
          </p:cNvSpPr>
          <p:nvPr>
            <p:ph type="sldNum" sz="quarter" idx="10"/>
          </p:nvPr>
        </p:nvSpPr>
        <p:spPr/>
        <p:txBody>
          <a:bodyPr/>
          <a:lstStyle/>
          <a:p>
            <a:fld id="{460A0A1F-5C8A-4E97-AEA1-EABC0DEB4AFE}" type="slidenum">
              <a:rPr lang="en-US" smtClean="0"/>
              <a:pPr/>
              <a:t>26</a:t>
            </a:fld>
            <a:endParaRPr lang="en-US" dirty="0"/>
          </a:p>
        </p:txBody>
      </p:sp>
    </p:spTree>
    <p:extLst>
      <p:ext uri="{BB962C8B-B14F-4D97-AF65-F5344CB8AC3E}">
        <p14:creationId xmlns:p14="http://schemas.microsoft.com/office/powerpoint/2010/main" val="189082734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US" dirty="0"/>
              <a:t>The following quote by Tom Herner expresses our difficulties with dealing with challenging behavior. </a:t>
            </a:r>
          </a:p>
          <a:p>
            <a:pPr eaLnBrk="1" hangingPunct="1">
              <a:spcBef>
                <a:spcPct val="0"/>
              </a:spcBef>
            </a:pPr>
            <a:r>
              <a:rPr lang="en-US" dirty="0"/>
              <a:t>Read quote. </a:t>
            </a:r>
          </a:p>
          <a:p>
            <a:pPr eaLnBrk="1" hangingPunct="1">
              <a:spcBef>
                <a:spcPct val="0"/>
              </a:spcBef>
            </a:pPr>
            <a:r>
              <a:rPr lang="en-US" dirty="0"/>
              <a:t>Do we regard behavior as a skill deficit that needs to be taught or do we perceive it as something that needs to be punished?  If we perceive it as something to be punished then it is very clear that we regard it differently than any of the other behaviors or skills that we address at school.  As a result, we tend to approach it in less-effective and less-professional ways.  Appropriate behavior should be taught just like reading, swimming or driving.</a:t>
            </a:r>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5C04D7D-6BCF-BF47-8CAA-5C91DED0285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3094957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106" name="Rectangle 7"/>
          <p:cNvSpPr>
            <a:spLocks noGrp="1" noChangeArrowheads="1"/>
          </p:cNvSpPr>
          <p:nvPr>
            <p:ph type="sldNum" sz="quarter" idx="5"/>
          </p:nvPr>
        </p:nvSpPr>
        <p:spPr bwMode="auto">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912813" fontAlgn="base">
              <a:spcBef>
                <a:spcPct val="0"/>
              </a:spcBef>
              <a:spcAft>
                <a:spcPct val="0"/>
              </a:spcAft>
              <a:defRPr>
                <a:solidFill>
                  <a:schemeClr val="tx1"/>
                </a:solidFill>
                <a:latin typeface="Calibri" pitchFamily="34" charset="0"/>
              </a:defRPr>
            </a:lvl6pPr>
            <a:lvl7pPr marL="2971800" indent="-228600" defTabSz="912813" fontAlgn="base">
              <a:spcBef>
                <a:spcPct val="0"/>
              </a:spcBef>
              <a:spcAft>
                <a:spcPct val="0"/>
              </a:spcAft>
              <a:defRPr>
                <a:solidFill>
                  <a:schemeClr val="tx1"/>
                </a:solidFill>
                <a:latin typeface="Calibri" pitchFamily="34" charset="0"/>
              </a:defRPr>
            </a:lvl7pPr>
            <a:lvl8pPr marL="3429000" indent="-228600" defTabSz="912813" fontAlgn="base">
              <a:spcBef>
                <a:spcPct val="0"/>
              </a:spcBef>
              <a:spcAft>
                <a:spcPct val="0"/>
              </a:spcAft>
              <a:defRPr>
                <a:solidFill>
                  <a:schemeClr val="tx1"/>
                </a:solidFill>
                <a:latin typeface="Calibri" pitchFamily="34" charset="0"/>
              </a:defRPr>
            </a:lvl8pPr>
            <a:lvl9pPr marL="3886200" indent="-228600" defTabSz="912813" fontAlgn="base">
              <a:spcBef>
                <a:spcPct val="0"/>
              </a:spcBef>
              <a:spcAft>
                <a:spcPct val="0"/>
              </a:spcAft>
              <a:defRPr>
                <a:solidFill>
                  <a:schemeClr val="tx1"/>
                </a:solidFill>
                <a:latin typeface="Calibri" pitchFamily="34"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D40090EB-3B4B-449F-BA57-23B8D67831C5}" type="slidenum">
              <a:rPr kumimoji="0" lang="en-US" sz="1200" b="0" i="0" u="none" strike="noStrike" kern="1200" cap="none" spc="0" normalizeH="0" baseline="0" noProof="0" smtClean="0">
                <a:ln>
                  <a:noFill/>
                </a:ln>
                <a:solidFill>
                  <a:srgbClr val="000000"/>
                </a:solidFill>
                <a:effectLst/>
                <a:uLnTx/>
                <a:uFillTx/>
                <a:latin typeface="Arial" pitchFamily="34" charset="0"/>
                <a:ea typeface="MS PGothic" pitchFamily="34" charset="-128"/>
                <a:cs typeface="+mn-cs"/>
              </a:rPr>
              <a:pPr marL="0" marR="0" lvl="0" indent="0" algn="r" defTabSz="912813" rtl="0" eaLnBrk="1" fontAlgn="base" latinLnBrk="0" hangingPunct="1">
                <a:lnSpc>
                  <a:spcPct val="100000"/>
                </a:lnSpc>
                <a:spcBef>
                  <a:spcPct val="0"/>
                </a:spcBef>
                <a:spcAft>
                  <a:spcPct val="0"/>
                </a:spcAft>
                <a:buClrTx/>
                <a:buSzTx/>
                <a:buFontTx/>
                <a:buNone/>
                <a:tabLst/>
                <a:defRPr/>
              </a:pPr>
              <a:t>28</a:t>
            </a:fld>
            <a:endParaRPr kumimoji="0" lang="en-US" sz="1200" b="0" i="0" u="none" strike="noStrike" kern="1200" cap="none" spc="0" normalizeH="0" baseline="0" noProof="0" dirty="0">
              <a:ln>
                <a:noFill/>
              </a:ln>
              <a:solidFill>
                <a:srgbClr val="000000"/>
              </a:solidFill>
              <a:effectLst/>
              <a:uLnTx/>
              <a:uFillTx/>
              <a:latin typeface="Arial" pitchFamily="34" charset="0"/>
              <a:ea typeface="MS PGothic" pitchFamily="34" charset="-128"/>
              <a:cs typeface="+mn-cs"/>
            </a:endParaRPr>
          </a:p>
        </p:txBody>
      </p:sp>
      <p:sp>
        <p:nvSpPr>
          <p:cNvPr id="28774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5060" name="Rectangle 3"/>
          <p:cNvSpPr>
            <a:spLocks noGrp="1" noChangeArrowheads="1"/>
          </p:cNvSpPr>
          <p:nvPr>
            <p:ph type="body" idx="1"/>
          </p:nvPr>
        </p:nvSpPr>
        <p:spPr bwMode="auto">
          <a:extLst/>
        </p:spPr>
        <p:txBody>
          <a:bodyPr wrap="square" numCol="1" anchor="t" anchorCtr="0" compatLnSpc="1">
            <a:prstTxWarp prst="textNoShape">
              <a:avLst/>
            </a:prstTxWarp>
          </a:bodyPr>
          <a:lstStyle/>
          <a:p>
            <a:pPr defTabSz="914355" eaLnBrk="1" fontAlgn="auto" hangingPunct="1">
              <a:spcBef>
                <a:spcPts val="0"/>
              </a:spcBef>
              <a:spcAft>
                <a:spcPts val="0"/>
              </a:spcAft>
              <a:defRPr/>
            </a:pPr>
            <a:r>
              <a:rPr lang="en-US" i="1" dirty="0">
                <a:latin typeface="Arial" pitchFamily="34" charset="0"/>
              </a:rPr>
              <a:t>We can’t assume: </a:t>
            </a:r>
          </a:p>
          <a:p>
            <a:pPr marL="171441" indent="-171441" defTabSz="914355" eaLnBrk="1" fontAlgn="auto" hangingPunct="1">
              <a:spcBef>
                <a:spcPts val="0"/>
              </a:spcBef>
              <a:spcAft>
                <a:spcPts val="0"/>
              </a:spcAft>
              <a:buFont typeface="Arial" pitchFamily="34" charset="0"/>
              <a:buChar char="•"/>
              <a:defRPr/>
            </a:pPr>
            <a:r>
              <a:rPr lang="en-US" dirty="0">
                <a:latin typeface="Arial" pitchFamily="34" charset="0"/>
              </a:rPr>
              <a:t>that students know the expectations/rules and appropriate ways to behave</a:t>
            </a:r>
          </a:p>
          <a:p>
            <a:pPr marL="171441" indent="-171441" defTabSz="914355" eaLnBrk="1" fontAlgn="auto" hangingPunct="1">
              <a:spcBef>
                <a:spcPts val="0"/>
              </a:spcBef>
              <a:spcAft>
                <a:spcPts val="0"/>
              </a:spcAft>
              <a:buFont typeface="Arial" pitchFamily="34" charset="0"/>
              <a:buChar char="•"/>
              <a:defRPr/>
            </a:pPr>
            <a:r>
              <a:rPr lang="en-US" dirty="0">
                <a:latin typeface="Arial" pitchFamily="34" charset="0"/>
              </a:rPr>
              <a:t>That students will learn appropriate behaviors quickly and effectively without consistent practice and modeling</a:t>
            </a:r>
          </a:p>
          <a:p>
            <a:pPr defTabSz="914355" eaLnBrk="1" fontAlgn="auto" hangingPunct="1">
              <a:spcBef>
                <a:spcPts val="0"/>
              </a:spcBef>
              <a:spcAft>
                <a:spcPts val="0"/>
              </a:spcAft>
              <a:defRPr/>
            </a:pPr>
            <a:r>
              <a:rPr lang="en-US" i="1" dirty="0">
                <a:latin typeface="Arial" pitchFamily="34" charset="0"/>
              </a:rPr>
              <a:t>We must assume:</a:t>
            </a:r>
          </a:p>
          <a:p>
            <a:pPr marL="171441" indent="-171441" defTabSz="914355" eaLnBrk="1" fontAlgn="auto" hangingPunct="1">
              <a:spcBef>
                <a:spcPts val="0"/>
              </a:spcBef>
              <a:spcAft>
                <a:spcPts val="0"/>
              </a:spcAft>
              <a:buFont typeface="Arial" pitchFamily="34" charset="0"/>
              <a:buChar char="•"/>
              <a:defRPr/>
            </a:pPr>
            <a:r>
              <a:rPr lang="en-US" dirty="0">
                <a:latin typeface="Arial" pitchFamily="34" charset="0"/>
              </a:rPr>
              <a:t>Students will require different curricula, instructional modalities supports, etc., to learn appropriate behavior</a:t>
            </a:r>
          </a:p>
          <a:p>
            <a:pPr marL="171441" indent="-171441" defTabSz="914355" eaLnBrk="1" fontAlgn="auto" hangingPunct="1">
              <a:spcBef>
                <a:spcPts val="0"/>
              </a:spcBef>
              <a:spcAft>
                <a:spcPts val="0"/>
              </a:spcAft>
              <a:buFont typeface="Arial" pitchFamily="34" charset="0"/>
              <a:buChar char="•"/>
              <a:defRPr/>
            </a:pPr>
            <a:r>
              <a:rPr lang="en-US" dirty="0">
                <a:latin typeface="Arial" pitchFamily="34" charset="0"/>
              </a:rPr>
              <a:t>We need to teach expectations/rules and appropriate behaviors as effectively as we teach academic skills</a:t>
            </a:r>
          </a:p>
          <a:p>
            <a:pPr marL="171441" indent="-171441" defTabSz="914355" eaLnBrk="1" fontAlgn="auto" hangingPunct="1">
              <a:spcBef>
                <a:spcPts val="0"/>
              </a:spcBef>
              <a:spcAft>
                <a:spcPts val="0"/>
              </a:spcAft>
              <a:buFont typeface="Arial" pitchFamily="34" charset="0"/>
              <a:buChar char="•"/>
              <a:defRPr/>
            </a:pPr>
            <a:endParaRPr lang="en-US" dirty="0">
              <a:latin typeface="Arial" pitchFamily="34" charset="0"/>
            </a:endParaRPr>
          </a:p>
          <a:p>
            <a:pPr marL="171441" indent="-171441" defTabSz="914355" eaLnBrk="1" fontAlgn="auto" hangingPunct="1">
              <a:spcBef>
                <a:spcPts val="0"/>
              </a:spcBef>
              <a:spcAft>
                <a:spcPts val="0"/>
              </a:spcAft>
              <a:buFont typeface="Arial" pitchFamily="34" charset="0"/>
              <a:buChar char="•"/>
              <a:defRPr/>
            </a:pPr>
            <a:r>
              <a:rPr lang="en-US" b="1" dirty="0">
                <a:latin typeface="Arial" pitchFamily="34" charset="0"/>
              </a:rPr>
              <a:t>Important for people to hear this</a:t>
            </a:r>
            <a:r>
              <a:rPr lang="en-US" b="1" baseline="0" dirty="0">
                <a:latin typeface="Arial" pitchFamily="34" charset="0"/>
              </a:rPr>
              <a:t> information.  Great slide.</a:t>
            </a:r>
            <a:endParaRPr lang="en-US" b="1" dirty="0">
              <a:latin typeface="Arial" pitchFamily="34" charset="0"/>
            </a:endParaRPr>
          </a:p>
          <a:p>
            <a:pPr defTabSz="914355" eaLnBrk="1" fontAlgn="auto" hangingPunct="1">
              <a:spcBef>
                <a:spcPts val="0"/>
              </a:spcBef>
              <a:spcAft>
                <a:spcPts val="0"/>
              </a:spcAft>
              <a:defRPr/>
            </a:pPr>
            <a:endParaRPr lang="en-US" dirty="0">
              <a:latin typeface="Arial" pitchFamily="34" charset="0"/>
            </a:endParaRPr>
          </a:p>
        </p:txBody>
      </p:sp>
    </p:spTree>
    <p:extLst>
      <p:ext uri="{BB962C8B-B14F-4D97-AF65-F5344CB8AC3E}">
        <p14:creationId xmlns:p14="http://schemas.microsoft.com/office/powerpoint/2010/main" val="319462212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Autofit/>
          </a:bodyPr>
          <a:lstStyle/>
          <a:p>
            <a:r>
              <a:rPr lang="en-US" sz="1100" dirty="0"/>
              <a:t>When students practice a sequential </a:t>
            </a:r>
            <a:r>
              <a:rPr lang="en-US" sz="1100" i="1" dirty="0"/>
              <a:t>procedure</a:t>
            </a:r>
            <a:r>
              <a:rPr lang="en-US" sz="1100" dirty="0"/>
              <a:t> that is aligned with class expectations, and they follow this procedure on a regular basis, often without teacher reminders, it is a </a:t>
            </a:r>
            <a:r>
              <a:rPr lang="en-US" sz="1100" i="1" dirty="0"/>
              <a:t>routine</a:t>
            </a:r>
            <a:r>
              <a:rPr lang="en-US" sz="1100" dirty="0"/>
              <a:t>.</a:t>
            </a:r>
          </a:p>
          <a:p>
            <a:endParaRPr lang="en-US" sz="1100" dirty="0"/>
          </a:p>
          <a:p>
            <a:r>
              <a:rPr lang="en-US" sz="1100" dirty="0"/>
              <a:t>It is important to define and teach classroom routines.  Here are some examples of classroom procedures that your class should practice until they become routines:</a:t>
            </a:r>
          </a:p>
          <a:p>
            <a:r>
              <a:rPr lang="en-US" sz="1100" b="1" dirty="0"/>
              <a:t>	How</a:t>
            </a:r>
            <a:r>
              <a:rPr lang="en-US" sz="1100" dirty="0"/>
              <a:t> to enter the class and begin to work</a:t>
            </a:r>
          </a:p>
          <a:p>
            <a:pPr lvl="2" eaLnBrk="1" hangingPunct="1">
              <a:lnSpc>
                <a:spcPct val="90000"/>
              </a:lnSpc>
            </a:pPr>
            <a:r>
              <a:rPr lang="en-US" sz="1100" b="1" dirty="0">
                <a:solidFill>
                  <a:srgbClr val="000000"/>
                </a:solidFill>
              </a:rPr>
              <a:t>How</a:t>
            </a:r>
            <a:r>
              <a:rPr lang="en-US" sz="1100" dirty="0">
                <a:solidFill>
                  <a:srgbClr val="000000"/>
                </a:solidFill>
              </a:rPr>
              <a:t> to predict the schedule for the day</a:t>
            </a:r>
          </a:p>
          <a:p>
            <a:pPr lvl="2" eaLnBrk="1" hangingPunct="1">
              <a:lnSpc>
                <a:spcPct val="90000"/>
              </a:lnSpc>
            </a:pPr>
            <a:r>
              <a:rPr lang="en-US" sz="1100" b="1" dirty="0">
                <a:solidFill>
                  <a:srgbClr val="000000"/>
                </a:solidFill>
              </a:rPr>
              <a:t>What</a:t>
            </a:r>
            <a:r>
              <a:rPr lang="en-US" sz="1100" dirty="0">
                <a:solidFill>
                  <a:srgbClr val="000000"/>
                </a:solidFill>
              </a:rPr>
              <a:t> to do if you do not have materials</a:t>
            </a:r>
          </a:p>
          <a:p>
            <a:pPr lvl="2" eaLnBrk="1" hangingPunct="1">
              <a:lnSpc>
                <a:spcPct val="90000"/>
              </a:lnSpc>
            </a:pPr>
            <a:r>
              <a:rPr lang="en-US" sz="1100" b="1" dirty="0">
                <a:solidFill>
                  <a:srgbClr val="000000"/>
                </a:solidFill>
              </a:rPr>
              <a:t>What</a:t>
            </a:r>
            <a:r>
              <a:rPr lang="en-US" sz="1100" dirty="0">
                <a:solidFill>
                  <a:srgbClr val="000000"/>
                </a:solidFill>
              </a:rPr>
              <a:t> to do if you need help</a:t>
            </a:r>
          </a:p>
          <a:p>
            <a:pPr lvl="2" eaLnBrk="1" hangingPunct="1">
              <a:lnSpc>
                <a:spcPct val="90000"/>
              </a:lnSpc>
            </a:pPr>
            <a:r>
              <a:rPr lang="en-US" sz="1100" b="1" dirty="0">
                <a:solidFill>
                  <a:srgbClr val="000000"/>
                </a:solidFill>
              </a:rPr>
              <a:t>What</a:t>
            </a:r>
            <a:r>
              <a:rPr lang="en-US" sz="1100" dirty="0">
                <a:solidFill>
                  <a:srgbClr val="000000"/>
                </a:solidFill>
              </a:rPr>
              <a:t> to do if you need to go to the bathroom</a:t>
            </a:r>
          </a:p>
          <a:p>
            <a:pPr lvl="2" eaLnBrk="1" hangingPunct="1">
              <a:lnSpc>
                <a:spcPct val="90000"/>
              </a:lnSpc>
            </a:pPr>
            <a:r>
              <a:rPr lang="en-US" sz="1100" b="1" dirty="0">
                <a:solidFill>
                  <a:srgbClr val="000000"/>
                </a:solidFill>
              </a:rPr>
              <a:t>What</a:t>
            </a:r>
            <a:r>
              <a:rPr lang="en-US" sz="1100" dirty="0">
                <a:solidFill>
                  <a:srgbClr val="000000"/>
                </a:solidFill>
              </a:rPr>
              <a:t> to do if you are handing in late material</a:t>
            </a:r>
          </a:p>
          <a:p>
            <a:pPr lvl="2" eaLnBrk="1" hangingPunct="1">
              <a:lnSpc>
                <a:spcPct val="90000"/>
              </a:lnSpc>
            </a:pPr>
            <a:r>
              <a:rPr lang="en-US" sz="1100" b="1" dirty="0">
                <a:solidFill>
                  <a:srgbClr val="000000"/>
                </a:solidFill>
              </a:rPr>
              <a:t>What</a:t>
            </a:r>
            <a:r>
              <a:rPr lang="en-US" sz="1100" dirty="0">
                <a:solidFill>
                  <a:srgbClr val="000000"/>
                </a:solidFill>
              </a:rPr>
              <a:t> to do if someone is bothering you.</a:t>
            </a:r>
          </a:p>
          <a:p>
            <a:pPr lvl="2" eaLnBrk="1" hangingPunct="1">
              <a:lnSpc>
                <a:spcPct val="90000"/>
              </a:lnSpc>
            </a:pPr>
            <a:r>
              <a:rPr lang="en-US" sz="1100" b="1" dirty="0">
                <a:solidFill>
                  <a:srgbClr val="000000"/>
                </a:solidFill>
              </a:rPr>
              <a:t>Signals</a:t>
            </a:r>
            <a:r>
              <a:rPr lang="en-US" sz="1100" dirty="0">
                <a:solidFill>
                  <a:srgbClr val="000000"/>
                </a:solidFill>
              </a:rPr>
              <a:t> for moving through different activities, such as “Show me you are listening”</a:t>
            </a:r>
          </a:p>
          <a:p>
            <a:pPr lvl="2" eaLnBrk="1" hangingPunct="1">
              <a:lnSpc>
                <a:spcPct val="90000"/>
              </a:lnSpc>
            </a:pPr>
            <a:r>
              <a:rPr lang="en-US" sz="1100" b="1" dirty="0">
                <a:solidFill>
                  <a:srgbClr val="000000"/>
                </a:solidFill>
              </a:rPr>
              <a:t>How</a:t>
            </a:r>
            <a:r>
              <a:rPr lang="en-US" sz="1100" dirty="0">
                <a:solidFill>
                  <a:srgbClr val="000000"/>
                </a:solidFill>
              </a:rPr>
              <a:t> to determine if you are doing well in class</a:t>
            </a:r>
          </a:p>
          <a:p>
            <a:pPr lvl="0" eaLnBrk="1" hangingPunct="1">
              <a:lnSpc>
                <a:spcPct val="90000"/>
              </a:lnSpc>
            </a:pPr>
            <a:r>
              <a:rPr lang="en-US" sz="1100" dirty="0">
                <a:solidFill>
                  <a:srgbClr val="000000"/>
                </a:solidFill>
              </a:rPr>
              <a:t>This last routine may require a rubric that outlines how a student can get an A and includes what percentage of the grade is determined by homework (this should be very low), classwork, test grades, projects, class participation, etc.</a:t>
            </a:r>
          </a:p>
          <a:p>
            <a:pPr lvl="0" eaLnBrk="1" hangingPunct="1">
              <a:lnSpc>
                <a:spcPct val="90000"/>
              </a:lnSpc>
            </a:pPr>
            <a:endParaRPr lang="en-US" sz="1100" dirty="0">
              <a:solidFill>
                <a:srgbClr val="000000"/>
              </a:solidFill>
            </a:endParaRPr>
          </a:p>
          <a:p>
            <a:pPr lvl="0" eaLnBrk="1" hangingPunct="1">
              <a:lnSpc>
                <a:spcPct val="90000"/>
              </a:lnSpc>
            </a:pPr>
            <a:r>
              <a:rPr lang="en-US" sz="1100" dirty="0">
                <a:solidFill>
                  <a:srgbClr val="000000"/>
                </a:solidFill>
              </a:rPr>
              <a:t>When defining and teaching routines, it is essential to </a:t>
            </a:r>
            <a:r>
              <a:rPr lang="en-US" sz="1100" b="1" dirty="0">
                <a:solidFill>
                  <a:srgbClr val="000000"/>
                </a:solidFill>
              </a:rPr>
              <a:t>establish a signal for obtaining class attention</a:t>
            </a:r>
            <a:r>
              <a:rPr lang="en-US" sz="1100" dirty="0">
                <a:solidFill>
                  <a:srgbClr val="000000"/>
                </a:solidFill>
              </a:rPr>
              <a:t>.  Being able to quiet the class quickly saves instructional time.  </a:t>
            </a:r>
          </a:p>
          <a:p>
            <a:pPr lvl="0" eaLnBrk="1" hangingPunct="1">
              <a:lnSpc>
                <a:spcPct val="90000"/>
              </a:lnSpc>
            </a:pPr>
            <a:endParaRPr lang="en-US" sz="1100" dirty="0">
              <a:solidFill>
                <a:srgbClr val="000000"/>
              </a:solidFill>
            </a:endParaRPr>
          </a:p>
          <a:p>
            <a:pPr lvl="0" eaLnBrk="1" hangingPunct="1">
              <a:lnSpc>
                <a:spcPct val="90000"/>
              </a:lnSpc>
            </a:pPr>
            <a:r>
              <a:rPr lang="en-US" sz="1100" dirty="0">
                <a:solidFill>
                  <a:srgbClr val="000000"/>
                </a:solidFill>
              </a:rPr>
              <a:t>Finally, the main area where teachers lose instructional time is during transitions.  This is also often when most behavior problems occur.  </a:t>
            </a:r>
            <a:r>
              <a:rPr lang="en-US" sz="1100" b="1" dirty="0">
                <a:solidFill>
                  <a:srgbClr val="000000"/>
                </a:solidFill>
              </a:rPr>
              <a:t>Developing and teaching effective transitions</a:t>
            </a:r>
            <a:r>
              <a:rPr lang="en-US" sz="1100" dirty="0">
                <a:solidFill>
                  <a:srgbClr val="000000"/>
                </a:solidFill>
              </a:rPr>
              <a:t> is very important.</a:t>
            </a:r>
          </a:p>
        </p:txBody>
      </p:sp>
      <p:sp>
        <p:nvSpPr>
          <p:cNvPr id="4" name="Slide Number Placeholder 3"/>
          <p:cNvSpPr>
            <a:spLocks noGrp="1"/>
          </p:cNvSpPr>
          <p:nvPr>
            <p:ph type="sldNum" sz="quarter" idx="10"/>
          </p:nvPr>
        </p:nvSpPr>
        <p:spPr/>
        <p:txBody>
          <a:bodyPr/>
          <a:lstStyle/>
          <a:p>
            <a:fld id="{460A0A1F-5C8A-4E97-AEA1-EABC0DEB4AFE}" type="slidenum">
              <a:rPr lang="en-US" smtClean="0"/>
              <a:pPr/>
              <a:t>29</a:t>
            </a:fld>
            <a:endParaRPr lang="en-US" dirty="0"/>
          </a:p>
        </p:txBody>
      </p:sp>
    </p:spTree>
    <p:extLst>
      <p:ext uri="{BB962C8B-B14F-4D97-AF65-F5344CB8AC3E}">
        <p14:creationId xmlns:p14="http://schemas.microsoft.com/office/powerpoint/2010/main" val="30464276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terms </a:t>
            </a:r>
            <a:r>
              <a:rPr lang="en-US" i="1" dirty="0"/>
              <a:t>expectations</a:t>
            </a:r>
            <a:r>
              <a:rPr lang="en-US" i="0" baseline="0" dirty="0"/>
              <a:t> and </a:t>
            </a:r>
            <a:r>
              <a:rPr lang="en-US" i="1" baseline="0" dirty="0"/>
              <a:t>procedures</a:t>
            </a:r>
            <a:r>
              <a:rPr lang="en-US" i="0" baseline="0" dirty="0"/>
              <a:t>  - Although</a:t>
            </a:r>
            <a:r>
              <a:rPr lang="en-US" dirty="0"/>
              <a:t> </a:t>
            </a:r>
            <a:r>
              <a:rPr lang="en-US" i="0" baseline="0" dirty="0"/>
              <a:t>these terms are sometimes used interchangeably,</a:t>
            </a:r>
            <a:r>
              <a:rPr lang="en-US" i="0" dirty="0"/>
              <a:t> here is how </a:t>
            </a:r>
            <a:r>
              <a:rPr lang="en-US" i="0" baseline="0" dirty="0"/>
              <a:t>we use these terms in PBIS.</a:t>
            </a:r>
          </a:p>
          <a:p>
            <a:endParaRPr lang="en-US" i="0" baseline="0" dirty="0"/>
          </a:p>
          <a:p>
            <a:pPr>
              <a:buFont typeface="Arial" pitchFamily="34" charset="0"/>
              <a:buChar char="•"/>
            </a:pPr>
            <a:r>
              <a:rPr lang="en-US" i="0" baseline="0" dirty="0"/>
              <a:t>Expectations are broad statements that apply to all people and all settings.  They are a general statement of the behavior you expect in your school.</a:t>
            </a:r>
          </a:p>
          <a:p>
            <a:endParaRPr lang="en-US" i="0" baseline="0" dirty="0"/>
          </a:p>
          <a:p>
            <a:pPr>
              <a:buFont typeface="Arial" pitchFamily="34" charset="0"/>
              <a:buChar char="•"/>
            </a:pPr>
            <a:r>
              <a:rPr lang="en-US" i="0" baseline="0" dirty="0"/>
              <a:t>Rules are more specific, and apply throughout the day, in all settings.</a:t>
            </a:r>
          </a:p>
          <a:p>
            <a:endParaRPr lang="en-US" i="0" baseline="0" dirty="0"/>
          </a:p>
          <a:p>
            <a:pPr>
              <a:buFont typeface="Arial" pitchFamily="34" charset="0"/>
              <a:buChar char="•"/>
            </a:pPr>
            <a:r>
              <a:rPr lang="en-US" i="0" baseline="0" dirty="0"/>
              <a:t>Procedures are sequential steps that can help to operationalize expectations and rules.  Therefore, they should be aligned with the expectations. They are numerous and are setting and activity specific. </a:t>
            </a:r>
          </a:p>
          <a:p>
            <a:endParaRPr lang="en-US" i="0" baseline="0" dirty="0"/>
          </a:p>
          <a:p>
            <a:r>
              <a:rPr lang="en-US" i="0" baseline="0" dirty="0"/>
              <a:t>Expectations, rules and procedures are similar in the following ways: </a:t>
            </a:r>
          </a:p>
          <a:p>
            <a:pPr>
              <a:buFont typeface="Arial" pitchFamily="34" charset="0"/>
              <a:buChar char="•"/>
            </a:pPr>
            <a:r>
              <a:rPr lang="en-US" i="0" baseline="0" dirty="0"/>
              <a:t>they are stated positively; and they state the criteria for successful performance, and they must be taught and rehearsed.</a:t>
            </a:r>
          </a:p>
          <a:p>
            <a:endParaRPr lang="en-US" i="0" baseline="0" dirty="0"/>
          </a:p>
          <a:p>
            <a:pPr>
              <a:buFont typeface="Arial" pitchFamily="34" charset="0"/>
              <a:buChar char="•"/>
            </a:pPr>
            <a:r>
              <a:rPr lang="en-US" i="0" baseline="0" dirty="0"/>
              <a:t>Another term we will be using is </a:t>
            </a:r>
            <a:r>
              <a:rPr lang="en-US" i="1" baseline="0" dirty="0"/>
              <a:t>routine</a:t>
            </a:r>
            <a:r>
              <a:rPr lang="en-US" i="0" baseline="0" dirty="0"/>
              <a:t>.  A routine is a procedure that is followed with minimal or no reminders.</a:t>
            </a:r>
            <a:endParaRPr lang="en-US" dirty="0"/>
          </a:p>
        </p:txBody>
      </p:sp>
      <p:sp>
        <p:nvSpPr>
          <p:cNvPr id="4" name="Slide Number Placeholder 3"/>
          <p:cNvSpPr>
            <a:spLocks noGrp="1"/>
          </p:cNvSpPr>
          <p:nvPr>
            <p:ph type="sldNum" sz="quarter" idx="10"/>
          </p:nvPr>
        </p:nvSpPr>
        <p:spPr/>
        <p:txBody>
          <a:bodyPr/>
          <a:lstStyle/>
          <a:p>
            <a:fld id="{5B5554E7-6BA3-4FF8-89CE-39EB6FD37560}" type="slidenum">
              <a:rPr lang="en-US" smtClean="0"/>
              <a:pPr/>
              <a:t>30</a:t>
            </a:fld>
            <a:endParaRPr lang="en-US" dirty="0"/>
          </a:p>
        </p:txBody>
      </p:sp>
    </p:spTree>
    <p:extLst>
      <p:ext uri="{BB962C8B-B14F-4D97-AF65-F5344CB8AC3E}">
        <p14:creationId xmlns:p14="http://schemas.microsoft.com/office/powerpoint/2010/main" val="109389359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terms </a:t>
            </a:r>
            <a:r>
              <a:rPr lang="en-US" i="1" dirty="0"/>
              <a:t>expectations</a:t>
            </a:r>
            <a:r>
              <a:rPr lang="en-US" i="0" baseline="0" dirty="0"/>
              <a:t> and </a:t>
            </a:r>
            <a:r>
              <a:rPr lang="en-US" i="1" baseline="0" dirty="0"/>
              <a:t>procedures</a:t>
            </a:r>
            <a:r>
              <a:rPr lang="en-US" i="0" baseline="0" dirty="0"/>
              <a:t>  - Although</a:t>
            </a:r>
            <a:r>
              <a:rPr lang="en-US" dirty="0"/>
              <a:t> </a:t>
            </a:r>
            <a:r>
              <a:rPr lang="en-US" i="0" baseline="0" dirty="0"/>
              <a:t>these terms are sometimes used interchangeably,</a:t>
            </a:r>
            <a:r>
              <a:rPr lang="en-US" i="0" dirty="0"/>
              <a:t> here is how </a:t>
            </a:r>
            <a:r>
              <a:rPr lang="en-US" i="0" baseline="0" dirty="0"/>
              <a:t>we use these terms in PBIS.</a:t>
            </a:r>
          </a:p>
          <a:p>
            <a:endParaRPr lang="en-US" i="0" baseline="0" dirty="0"/>
          </a:p>
          <a:p>
            <a:pPr>
              <a:buFont typeface="Arial" pitchFamily="34" charset="0"/>
              <a:buChar char="•"/>
            </a:pPr>
            <a:r>
              <a:rPr lang="en-US" i="0" baseline="0" dirty="0"/>
              <a:t>Expectations are broad statements that apply to all people and all settings.  They are a general statement of the behavior you expect in your school.</a:t>
            </a:r>
          </a:p>
          <a:p>
            <a:endParaRPr lang="en-US" i="0" baseline="0" dirty="0"/>
          </a:p>
          <a:p>
            <a:pPr>
              <a:buFont typeface="Arial" pitchFamily="34" charset="0"/>
              <a:buChar char="•"/>
            </a:pPr>
            <a:r>
              <a:rPr lang="en-US" i="0" baseline="0" dirty="0"/>
              <a:t>Rules are more specific, and apply throughout the day, in all settings.</a:t>
            </a:r>
          </a:p>
          <a:p>
            <a:endParaRPr lang="en-US" i="0" baseline="0" dirty="0"/>
          </a:p>
          <a:p>
            <a:pPr>
              <a:buFont typeface="Arial" pitchFamily="34" charset="0"/>
              <a:buChar char="•"/>
            </a:pPr>
            <a:r>
              <a:rPr lang="en-US" i="0" baseline="0" dirty="0"/>
              <a:t>Procedures are sequential steps that can help to operationalize expectations and rules.  Therefore, they should be aligned with the expectations. They are numerous and are setting and activity specific. </a:t>
            </a:r>
          </a:p>
          <a:p>
            <a:endParaRPr lang="en-US" i="0" baseline="0" dirty="0"/>
          </a:p>
          <a:p>
            <a:r>
              <a:rPr lang="en-US" i="0" baseline="0" dirty="0"/>
              <a:t>Expectations, rules and procedures are similar in the following ways: </a:t>
            </a:r>
          </a:p>
          <a:p>
            <a:pPr>
              <a:buFont typeface="Arial" pitchFamily="34" charset="0"/>
              <a:buChar char="•"/>
            </a:pPr>
            <a:r>
              <a:rPr lang="en-US" i="0" baseline="0" dirty="0"/>
              <a:t>they are stated positively; and they state the criteria for successful performance, and they must be taught and rehearsed.</a:t>
            </a:r>
          </a:p>
          <a:p>
            <a:endParaRPr lang="en-US" i="0" baseline="0" dirty="0"/>
          </a:p>
          <a:p>
            <a:pPr>
              <a:buFont typeface="Arial" pitchFamily="34" charset="0"/>
              <a:buChar char="•"/>
            </a:pPr>
            <a:r>
              <a:rPr lang="en-US" i="0" baseline="0" dirty="0"/>
              <a:t>Another term we will be using is </a:t>
            </a:r>
            <a:r>
              <a:rPr lang="en-US" i="1" baseline="0" dirty="0"/>
              <a:t>routine</a:t>
            </a:r>
            <a:r>
              <a:rPr lang="en-US" i="0" baseline="0" dirty="0"/>
              <a:t>.  A routine is a procedure that is followed with minimal or no reminders.</a:t>
            </a:r>
            <a:endParaRPr lang="en-US" dirty="0"/>
          </a:p>
        </p:txBody>
      </p:sp>
      <p:sp>
        <p:nvSpPr>
          <p:cNvPr id="4" name="Slide Number Placeholder 3"/>
          <p:cNvSpPr>
            <a:spLocks noGrp="1"/>
          </p:cNvSpPr>
          <p:nvPr>
            <p:ph type="sldNum" sz="quarter" idx="10"/>
          </p:nvPr>
        </p:nvSpPr>
        <p:spPr/>
        <p:txBody>
          <a:bodyPr/>
          <a:lstStyle/>
          <a:p>
            <a:fld id="{5B5554E7-6BA3-4FF8-89CE-39EB6FD37560}" type="slidenum">
              <a:rPr lang="en-US" smtClean="0"/>
              <a:pPr/>
              <a:t>31</a:t>
            </a:fld>
            <a:endParaRPr lang="en-US" dirty="0"/>
          </a:p>
        </p:txBody>
      </p:sp>
    </p:spTree>
    <p:extLst>
      <p:ext uri="{BB962C8B-B14F-4D97-AF65-F5344CB8AC3E}">
        <p14:creationId xmlns:p14="http://schemas.microsoft.com/office/powerpoint/2010/main" val="109389359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*We want to understand that just because we told them what to do doesn’t mean they know what to do!  Do they know the procedure that we ensure they follow the rule if they can perform the procedure?</a:t>
            </a:r>
          </a:p>
          <a:p>
            <a:endParaRPr lang="en-US" dirty="0"/>
          </a:p>
          <a:p>
            <a:r>
              <a:rPr lang="en-US" dirty="0"/>
              <a:t>The</a:t>
            </a:r>
            <a:r>
              <a:rPr lang="en-US" baseline="0" dirty="0"/>
              <a:t> mistake is sometimes made assuming that if we have told someone what we want them to do, then we have taught them how to do it.  This is not the case. </a:t>
            </a:r>
            <a:r>
              <a:rPr lang="en-US" b="0" dirty="0"/>
              <a:t>Telling is not teaching.</a:t>
            </a:r>
          </a:p>
          <a:p>
            <a:endParaRPr lang="en-US" b="0" baseline="0" dirty="0"/>
          </a:p>
          <a:p>
            <a:pPr>
              <a:buNone/>
            </a:pPr>
            <a:endParaRPr lang="en-US" dirty="0"/>
          </a:p>
          <a:p>
            <a:r>
              <a:rPr lang="en-US" dirty="0"/>
              <a:t>Instructional time can vary by as much as 50 days per year among classes in the same school! Imagine the impact this has on student achievement!</a:t>
            </a:r>
            <a:br>
              <a:rPr lang="en-US" dirty="0"/>
            </a:br>
            <a:r>
              <a:rPr lang="en-US" i="1" dirty="0"/>
              <a:t>Goodlad (1984) </a:t>
            </a:r>
          </a:p>
          <a:p>
            <a:endParaRPr lang="en-US" i="1" dirty="0"/>
          </a:p>
          <a:p>
            <a:endParaRPr lang="en-US" sz="1100" dirty="0"/>
          </a:p>
          <a:p>
            <a:endParaRPr lang="en-US" sz="1100" dirty="0"/>
          </a:p>
          <a:p>
            <a:endParaRPr lang="en-US" dirty="0"/>
          </a:p>
        </p:txBody>
      </p:sp>
      <p:sp>
        <p:nvSpPr>
          <p:cNvPr id="4" name="Slide Number Placeholder 3"/>
          <p:cNvSpPr>
            <a:spLocks noGrp="1"/>
          </p:cNvSpPr>
          <p:nvPr>
            <p:ph type="sldNum" sz="quarter" idx="10"/>
          </p:nvPr>
        </p:nvSpPr>
        <p:spPr/>
        <p:txBody>
          <a:bodyPr/>
          <a:lstStyle/>
          <a:p>
            <a:fld id="{460A0A1F-5C8A-4E97-AEA1-EABC0DEB4AFE}" type="slidenum">
              <a:rPr lang="en-US" smtClean="0"/>
              <a:pPr/>
              <a:t>32</a:t>
            </a:fld>
            <a:endParaRPr lang="en-US" dirty="0"/>
          </a:p>
        </p:txBody>
      </p:sp>
    </p:spTree>
    <p:extLst>
      <p:ext uri="{BB962C8B-B14F-4D97-AF65-F5344CB8AC3E}">
        <p14:creationId xmlns:p14="http://schemas.microsoft.com/office/powerpoint/2010/main" val="20881873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7"/>
          <p:cNvSpPr>
            <a:spLocks noGrp="1" noChangeArrowheads="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51A130B-81F3-4120-9017-1A6E5215AF94}" type="slidenum">
              <a:rPr kumimoji="0" lang="en-US" sz="1200" b="0" i="0" u="none" strike="noStrike" kern="1200" cap="none" spc="0" normalizeH="0" baseline="0" noProof="0">
                <a:ln>
                  <a:noFill/>
                </a:ln>
                <a:solidFill>
                  <a:srgbClr val="000000"/>
                </a:solidFill>
                <a:effectLst/>
                <a:uLnTx/>
                <a:uFillTx/>
                <a:latin typeface="Tw Cen M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dirty="0">
              <a:ln>
                <a:noFill/>
              </a:ln>
              <a:solidFill>
                <a:srgbClr val="000000"/>
              </a:solidFill>
              <a:effectLst/>
              <a:uLnTx/>
              <a:uFillTx/>
              <a:latin typeface="Tw Cen MT"/>
              <a:ea typeface="+mn-ea"/>
              <a:cs typeface="+mn-cs"/>
            </a:endParaRPr>
          </a:p>
        </p:txBody>
      </p:sp>
      <p:sp>
        <p:nvSpPr>
          <p:cNvPr id="131075"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35" tIns="45718" rIns="91435" bIns="45718" anchor="b"/>
          <a:lstStyle>
            <a:lvl1pPr defTabSz="931863" eaLnBrk="0" hangingPunct="0">
              <a:defRPr>
                <a:solidFill>
                  <a:schemeClr val="tx1"/>
                </a:solidFill>
                <a:latin typeface="Arial" charset="0"/>
              </a:defRPr>
            </a:lvl1pPr>
            <a:lvl2pPr marL="742950" indent="-285750" defTabSz="931863" eaLnBrk="0" hangingPunct="0">
              <a:defRPr>
                <a:solidFill>
                  <a:schemeClr val="tx1"/>
                </a:solidFill>
                <a:latin typeface="Arial" charset="0"/>
              </a:defRPr>
            </a:lvl2pPr>
            <a:lvl3pPr marL="1143000" indent="-228600" defTabSz="931863" eaLnBrk="0" hangingPunct="0">
              <a:defRPr>
                <a:solidFill>
                  <a:schemeClr val="tx1"/>
                </a:solidFill>
                <a:latin typeface="Arial" charset="0"/>
              </a:defRPr>
            </a:lvl3pPr>
            <a:lvl4pPr marL="1600200" indent="-228600" defTabSz="931863" eaLnBrk="0" hangingPunct="0">
              <a:defRPr>
                <a:solidFill>
                  <a:schemeClr val="tx1"/>
                </a:solidFill>
                <a:latin typeface="Arial" charset="0"/>
              </a:defRPr>
            </a:lvl4pPr>
            <a:lvl5pPr marL="2057400" indent="-228600" defTabSz="931863" eaLnBrk="0" hangingPunct="0">
              <a:defRPr>
                <a:solidFill>
                  <a:schemeClr val="tx1"/>
                </a:solidFill>
                <a:latin typeface="Arial" charset="0"/>
              </a:defRPr>
            </a:lvl5pPr>
            <a:lvl6pPr marL="2514600" indent="-228600" defTabSz="931863" eaLnBrk="0" fontAlgn="base" hangingPunct="0">
              <a:spcBef>
                <a:spcPct val="0"/>
              </a:spcBef>
              <a:spcAft>
                <a:spcPct val="0"/>
              </a:spcAft>
              <a:defRPr>
                <a:solidFill>
                  <a:schemeClr val="tx1"/>
                </a:solidFill>
                <a:latin typeface="Arial" charset="0"/>
              </a:defRPr>
            </a:lvl6pPr>
            <a:lvl7pPr marL="2971800" indent="-228600" defTabSz="931863" eaLnBrk="0" fontAlgn="base" hangingPunct="0">
              <a:spcBef>
                <a:spcPct val="0"/>
              </a:spcBef>
              <a:spcAft>
                <a:spcPct val="0"/>
              </a:spcAft>
              <a:defRPr>
                <a:solidFill>
                  <a:schemeClr val="tx1"/>
                </a:solidFill>
                <a:latin typeface="Arial" charset="0"/>
              </a:defRPr>
            </a:lvl7pPr>
            <a:lvl8pPr marL="3429000" indent="-228600" defTabSz="931863" eaLnBrk="0" fontAlgn="base" hangingPunct="0">
              <a:spcBef>
                <a:spcPct val="0"/>
              </a:spcBef>
              <a:spcAft>
                <a:spcPct val="0"/>
              </a:spcAft>
              <a:defRPr>
                <a:solidFill>
                  <a:schemeClr val="tx1"/>
                </a:solidFill>
                <a:latin typeface="Arial" charset="0"/>
              </a:defRPr>
            </a:lvl8pPr>
            <a:lvl9pPr marL="3886200" indent="-228600" defTabSz="931863" eaLnBrk="0" fontAlgn="base" hangingPunct="0">
              <a:spcBef>
                <a:spcPct val="0"/>
              </a:spcBef>
              <a:spcAft>
                <a:spcPct val="0"/>
              </a:spcAft>
              <a:defRPr>
                <a:solidFill>
                  <a:schemeClr val="tx1"/>
                </a:solidFill>
                <a:latin typeface="Arial" charset="0"/>
              </a:defRPr>
            </a:lvl9pPr>
          </a:lstStyle>
          <a:p>
            <a:pPr marL="0" marR="0" lvl="0" indent="0" algn="r" defTabSz="931863" rtl="0" eaLnBrk="1" fontAlgn="base" latinLnBrk="0" hangingPunct="1">
              <a:lnSpc>
                <a:spcPct val="100000"/>
              </a:lnSpc>
              <a:spcBef>
                <a:spcPct val="0"/>
              </a:spcBef>
              <a:spcAft>
                <a:spcPct val="0"/>
              </a:spcAft>
              <a:buClrTx/>
              <a:buSzTx/>
              <a:buFontTx/>
              <a:buNone/>
              <a:tabLst/>
              <a:defRPr/>
            </a:pPr>
            <a:fld id="{AF6CA537-3F34-432C-BD02-30CF17D0B0A8}" type="slidenum">
              <a:rPr kumimoji="0" lang="en-US" sz="1200" b="0" i="0" u="none" strike="noStrike" kern="1200" cap="none" spc="0" normalizeH="0" baseline="0" noProof="0" smtClean="0">
                <a:ln>
                  <a:noFill/>
                </a:ln>
                <a:solidFill>
                  <a:srgbClr val="000000"/>
                </a:solidFill>
                <a:effectLst/>
                <a:uLnTx/>
                <a:uFillTx/>
                <a:latin typeface="Tw Cen MT"/>
                <a:ea typeface="+mn-ea"/>
                <a:cs typeface="+mn-cs"/>
              </a:rPr>
              <a:pPr marL="0" marR="0" lvl="0" indent="0" algn="r" defTabSz="931863" rtl="0" eaLnBrk="1" fontAlgn="base" latinLnBrk="0" hangingPunct="1">
                <a:lnSpc>
                  <a:spcPct val="100000"/>
                </a:lnSpc>
                <a:spcBef>
                  <a:spcPct val="0"/>
                </a:spcBef>
                <a:spcAft>
                  <a:spcPct val="0"/>
                </a:spcAft>
                <a:buClrTx/>
                <a:buSzTx/>
                <a:buFontTx/>
                <a:buNone/>
                <a:tabLst/>
                <a:defRPr/>
              </a:pPr>
              <a:t>3</a:t>
            </a:fld>
            <a:endParaRPr kumimoji="0" lang="en-US" sz="1200" b="0" i="0" u="none" strike="noStrike" kern="1200" cap="none" spc="0" normalizeH="0" baseline="0" noProof="0" dirty="0">
              <a:ln>
                <a:noFill/>
              </a:ln>
              <a:solidFill>
                <a:srgbClr val="000000"/>
              </a:solidFill>
              <a:effectLst/>
              <a:uLnTx/>
              <a:uFillTx/>
              <a:latin typeface="Tw Cen MT"/>
              <a:ea typeface="+mn-ea"/>
              <a:cs typeface="+mn-cs"/>
            </a:endParaRPr>
          </a:p>
        </p:txBody>
      </p:sp>
      <p:sp>
        <p:nvSpPr>
          <p:cNvPr id="131076" name="Rectangle 2"/>
          <p:cNvSpPr>
            <a:spLocks noGrp="1" noRot="1" noChangeAspect="1" noChangeArrowheads="1" noTextEdit="1"/>
          </p:cNvSpPr>
          <p:nvPr>
            <p:ph type="sldImg"/>
          </p:nvPr>
        </p:nvSpPr>
        <p:spPr>
          <a:ln/>
        </p:spPr>
      </p:sp>
      <p:sp>
        <p:nvSpPr>
          <p:cNvPr id="131077" name="Rectangle 3"/>
          <p:cNvSpPr>
            <a:spLocks noGrp="1" noChangeArrowheads="1"/>
          </p:cNvSpPr>
          <p:nvPr>
            <p:ph type="body" idx="1"/>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ormAutofit fontScale="55000" lnSpcReduction="20000"/>
          </a:bodyPr>
          <a:lstStyle/>
          <a:p>
            <a:pPr marL="0" marR="0" algn="ctr">
              <a:spcBef>
                <a:spcPts val="600"/>
              </a:spcBef>
              <a:spcAft>
                <a:spcPts val="600"/>
              </a:spcAft>
            </a:pPr>
            <a:r>
              <a:rPr lang="en-US" sz="1200" b="1" dirty="0">
                <a:effectLst/>
                <a:latin typeface="Arial" panose="020B0604020202020204" pitchFamily="34" charset="0"/>
                <a:ea typeface="MS Mincho" panose="02020609040205080304" pitchFamily="49" charset="-128"/>
                <a:cs typeface="Times New Roman" panose="02020603050405020304" pitchFamily="18" charset="0"/>
              </a:rPr>
              <a:t>Systems</a:t>
            </a:r>
            <a:endParaRPr lang="en-US" sz="1400" dirty="0">
              <a:effectLst/>
              <a:latin typeface="Cambria" panose="02040503050406030204" pitchFamily="18" charset="0"/>
              <a:ea typeface="MS Mincho" panose="02020609040205080304" pitchFamily="49" charset="-128"/>
              <a:cs typeface="Times New Roman" panose="02020603050405020304" pitchFamily="18" charset="0"/>
            </a:endParaRPr>
          </a:p>
          <a:p>
            <a:pPr marL="342900" marR="0" lvl="0" indent="-342900">
              <a:spcBef>
                <a:spcPts val="600"/>
              </a:spcBef>
              <a:spcAft>
                <a:spcPts val="600"/>
              </a:spcAft>
              <a:buFont typeface="Times" panose="02020603050405020304" pitchFamily="18" charset="0"/>
              <a:buChar char="•"/>
            </a:pPr>
            <a:r>
              <a:rPr lang="en-US" sz="1200" dirty="0">
                <a:effectLst/>
                <a:latin typeface="Arial" panose="020B0604020202020204" pitchFamily="34" charset="0"/>
                <a:ea typeface="MS Mincho" panose="02020609040205080304" pitchFamily="49" charset="-128"/>
                <a:cs typeface="Times New Roman" panose="02020603050405020304" pitchFamily="18" charset="0"/>
              </a:rPr>
              <a:t>Leadership team with active administrator participation</a:t>
            </a:r>
            <a:endParaRPr lang="en-US" sz="1400" dirty="0">
              <a:effectLst/>
              <a:latin typeface="Cambria" panose="02040503050406030204" pitchFamily="18" charset="0"/>
              <a:ea typeface="MS Mincho" panose="02020609040205080304" pitchFamily="49" charset="-128"/>
              <a:cs typeface="Times New Roman" panose="02020603050405020304" pitchFamily="18" charset="0"/>
            </a:endParaRPr>
          </a:p>
          <a:p>
            <a:pPr marL="342900" marR="0" lvl="0" indent="-342900">
              <a:spcBef>
                <a:spcPts val="600"/>
              </a:spcBef>
              <a:spcAft>
                <a:spcPts val="600"/>
              </a:spcAft>
              <a:buFont typeface="Times" panose="02020603050405020304" pitchFamily="18" charset="0"/>
              <a:buChar char="•"/>
            </a:pPr>
            <a:r>
              <a:rPr lang="en-US" sz="1200" dirty="0">
                <a:effectLst/>
                <a:latin typeface="Arial" panose="020B0604020202020204" pitchFamily="34" charset="0"/>
                <a:ea typeface="MS Mincho" panose="02020609040205080304" pitchFamily="49" charset="-128"/>
                <a:cs typeface="Times New Roman" panose="02020603050405020304" pitchFamily="18" charset="0"/>
              </a:rPr>
              <a:t>Efficient routine, schedule, and structure for conducting efficient team meetings</a:t>
            </a:r>
            <a:endParaRPr lang="en-US" sz="1400" dirty="0">
              <a:effectLst/>
              <a:latin typeface="Cambria" panose="02040503050406030204" pitchFamily="18" charset="0"/>
              <a:ea typeface="MS Mincho" panose="02020609040205080304" pitchFamily="49" charset="-128"/>
              <a:cs typeface="Times New Roman" panose="02020603050405020304" pitchFamily="18" charset="0"/>
            </a:endParaRPr>
          </a:p>
          <a:p>
            <a:pPr marL="342900" marR="0" lvl="0" indent="-342900">
              <a:spcBef>
                <a:spcPts val="600"/>
              </a:spcBef>
              <a:spcAft>
                <a:spcPts val="600"/>
              </a:spcAft>
              <a:buFont typeface="Times" panose="02020603050405020304" pitchFamily="18" charset="0"/>
              <a:buChar char="•"/>
            </a:pPr>
            <a:r>
              <a:rPr lang="en-US" sz="1200" dirty="0">
                <a:effectLst/>
                <a:latin typeface="Arial" panose="020B0604020202020204" pitchFamily="34" charset="0"/>
                <a:ea typeface="MS Mincho" panose="02020609040205080304" pitchFamily="49" charset="-128"/>
                <a:cs typeface="Times New Roman" panose="02020603050405020304" pitchFamily="18" charset="0"/>
              </a:rPr>
              <a:t>Commitment statement for establishing a positive school-wide social culture </a:t>
            </a:r>
            <a:endParaRPr lang="en-US" sz="1400" dirty="0">
              <a:effectLst/>
              <a:latin typeface="Cambria" panose="02040503050406030204" pitchFamily="18" charset="0"/>
              <a:ea typeface="MS Mincho" panose="02020609040205080304" pitchFamily="49" charset="-128"/>
              <a:cs typeface="Times New Roman" panose="02020603050405020304" pitchFamily="18" charset="0"/>
            </a:endParaRPr>
          </a:p>
          <a:p>
            <a:pPr marL="342900" marR="0" lvl="0" indent="-342900">
              <a:spcBef>
                <a:spcPts val="600"/>
              </a:spcBef>
              <a:spcAft>
                <a:spcPts val="600"/>
              </a:spcAft>
              <a:buFont typeface="Times" panose="02020603050405020304" pitchFamily="18" charset="0"/>
              <a:buChar char="•"/>
            </a:pPr>
            <a:r>
              <a:rPr lang="en-US" sz="1200" dirty="0">
                <a:effectLst/>
                <a:latin typeface="Arial" panose="020B0604020202020204" pitchFamily="34" charset="0"/>
                <a:ea typeface="MS Mincho" panose="02020609040205080304" pitchFamily="49" charset="-128"/>
                <a:cs typeface="Times New Roman" panose="02020603050405020304" pitchFamily="18" charset="0"/>
              </a:rPr>
              <a:t>Procedures for on-going data-based monitoring, evaluation, and dissemination</a:t>
            </a:r>
            <a:endParaRPr lang="en-US" sz="1400" dirty="0">
              <a:effectLst/>
              <a:latin typeface="Cambria" panose="02040503050406030204" pitchFamily="18" charset="0"/>
              <a:ea typeface="MS Mincho" panose="02020609040205080304" pitchFamily="49" charset="-128"/>
              <a:cs typeface="Times New Roman" panose="02020603050405020304" pitchFamily="18" charset="0"/>
            </a:endParaRPr>
          </a:p>
          <a:p>
            <a:pPr marL="342900" marR="0" lvl="0" indent="-342900">
              <a:spcBef>
                <a:spcPts val="600"/>
              </a:spcBef>
              <a:spcAft>
                <a:spcPts val="600"/>
              </a:spcAft>
              <a:buFont typeface="Times" panose="02020603050405020304" pitchFamily="18" charset="0"/>
              <a:buChar char="•"/>
            </a:pPr>
            <a:r>
              <a:rPr lang="en-US" sz="1200" dirty="0">
                <a:effectLst/>
                <a:latin typeface="Arial" panose="020B0604020202020204" pitchFamily="34" charset="0"/>
                <a:ea typeface="MS Mincho" panose="02020609040205080304" pitchFamily="49" charset="-128"/>
                <a:cs typeface="Times New Roman" panose="02020603050405020304" pitchFamily="18" charset="0"/>
              </a:rPr>
              <a:t>Procedures for selection, training and coaching of new personnel</a:t>
            </a:r>
            <a:endParaRPr lang="en-US" sz="1400" dirty="0">
              <a:effectLst/>
              <a:latin typeface="Cambria" panose="02040503050406030204" pitchFamily="18" charset="0"/>
              <a:ea typeface="MS Mincho" panose="02020609040205080304" pitchFamily="49" charset="-128"/>
              <a:cs typeface="Times New Roman" panose="02020603050405020304" pitchFamily="18" charset="0"/>
            </a:endParaRPr>
          </a:p>
          <a:p>
            <a:pPr marL="342900" marR="0" lvl="0" indent="-342900">
              <a:spcBef>
                <a:spcPts val="600"/>
              </a:spcBef>
              <a:spcAft>
                <a:spcPts val="600"/>
              </a:spcAft>
              <a:buFont typeface="Times" panose="02020603050405020304" pitchFamily="18" charset="0"/>
              <a:buChar char="•"/>
            </a:pPr>
            <a:r>
              <a:rPr lang="en-US" sz="1200" dirty="0">
                <a:effectLst/>
                <a:latin typeface="Arial" panose="020B0604020202020204" pitchFamily="34" charset="0"/>
                <a:ea typeface="MS Mincho" panose="02020609040205080304" pitchFamily="49" charset="-128"/>
                <a:cs typeface="Times New Roman" panose="02020603050405020304" pitchFamily="18" charset="0"/>
              </a:rPr>
              <a:t>Procedures for evaluation of personnel related to PBIS implementation</a:t>
            </a:r>
          </a:p>
          <a:p>
            <a:pPr marL="2743200" marR="0" lvl="6" indent="0" algn="l" defTabSz="914400" rtl="0" eaLnBrk="1" fontAlgn="auto" latinLnBrk="0" hangingPunct="1">
              <a:lnSpc>
                <a:spcPct val="100000"/>
              </a:lnSpc>
              <a:spcBef>
                <a:spcPts val="600"/>
              </a:spcBef>
              <a:spcAft>
                <a:spcPts val="600"/>
              </a:spcAft>
              <a:buClrTx/>
              <a:buSzTx/>
              <a:buFont typeface="Times" panose="02020603050405020304" pitchFamily="18" charset="0"/>
              <a:buNone/>
              <a:tabLst/>
              <a:defRPr/>
            </a:pPr>
            <a:r>
              <a:rPr lang="en-US" sz="1400" b="1" dirty="0">
                <a:effectLst/>
                <a:latin typeface="Arial" panose="020B0604020202020204" pitchFamily="34" charset="0"/>
                <a:ea typeface="MS Mincho" panose="02020609040205080304" pitchFamily="49" charset="-128"/>
                <a:cs typeface="Times New Roman" panose="02020603050405020304" pitchFamily="18" charset="0"/>
              </a:rPr>
              <a:t>	Practices</a:t>
            </a:r>
            <a:endParaRPr lang="en-US" sz="1400" dirty="0">
              <a:effectLst/>
              <a:latin typeface="Cambria" panose="02040503050406030204" pitchFamily="18" charset="0"/>
              <a:ea typeface="MS Mincho" panose="02020609040205080304" pitchFamily="49" charset="-128"/>
              <a:cs typeface="Times New Roman" panose="02020603050405020304" pitchFamily="18" charset="0"/>
            </a:endParaRPr>
          </a:p>
          <a:p>
            <a:pPr marL="342900" marR="0" lvl="0" indent="-342900">
              <a:spcBef>
                <a:spcPts val="600"/>
              </a:spcBef>
              <a:spcAft>
                <a:spcPts val="600"/>
              </a:spcAft>
              <a:buFont typeface="Times" panose="02020603050405020304" pitchFamily="18" charset="0"/>
              <a:buChar char="•"/>
            </a:pPr>
            <a:r>
              <a:rPr lang="en-US" sz="1200" dirty="0">
                <a:effectLst/>
                <a:latin typeface="Arial" panose="020B0604020202020204" pitchFamily="34" charset="0"/>
                <a:ea typeface="MS Mincho" panose="02020609040205080304" pitchFamily="49" charset="-128"/>
                <a:cs typeface="Times New Roman" panose="02020603050405020304" pitchFamily="18" charset="0"/>
              </a:rPr>
              <a:t>Set of school-wide positive expectations and behaviors are defined and taught</a:t>
            </a:r>
            <a:endParaRPr lang="en-US" sz="1400" dirty="0">
              <a:effectLst/>
              <a:latin typeface="Cambria" panose="02040503050406030204" pitchFamily="18" charset="0"/>
              <a:ea typeface="MS Mincho" panose="02020609040205080304" pitchFamily="49" charset="-128"/>
              <a:cs typeface="Times New Roman" panose="02020603050405020304" pitchFamily="18" charset="0"/>
            </a:endParaRPr>
          </a:p>
          <a:p>
            <a:pPr marL="342900" marR="0" lvl="0" indent="-342900">
              <a:spcBef>
                <a:spcPts val="600"/>
              </a:spcBef>
              <a:spcAft>
                <a:spcPts val="600"/>
              </a:spcAft>
              <a:buFont typeface="Times" panose="02020603050405020304" pitchFamily="18" charset="0"/>
              <a:buChar char="•"/>
            </a:pPr>
            <a:r>
              <a:rPr lang="en-US" sz="1200" dirty="0">
                <a:effectLst/>
                <a:latin typeface="Arial" panose="020B0604020202020204" pitchFamily="34" charset="0"/>
                <a:ea typeface="MS Mincho" panose="02020609040205080304" pitchFamily="49" charset="-128"/>
                <a:cs typeface="Times New Roman" panose="02020603050405020304" pitchFamily="18" charset="0"/>
              </a:rPr>
              <a:t>Procedures for establishing classroom expectations and routines that are consistent with school-wide expectations </a:t>
            </a:r>
            <a:endParaRPr lang="en-US" sz="1400" dirty="0">
              <a:effectLst/>
              <a:latin typeface="Cambria" panose="02040503050406030204" pitchFamily="18" charset="0"/>
              <a:ea typeface="MS Mincho" panose="02020609040205080304" pitchFamily="49" charset="-128"/>
              <a:cs typeface="Times New Roman" panose="02020603050405020304" pitchFamily="18" charset="0"/>
            </a:endParaRPr>
          </a:p>
          <a:p>
            <a:pPr marL="342900" marR="0" lvl="0" indent="-342900">
              <a:spcBef>
                <a:spcPts val="600"/>
              </a:spcBef>
              <a:spcAft>
                <a:spcPts val="600"/>
              </a:spcAft>
              <a:buFont typeface="Times" panose="02020603050405020304" pitchFamily="18" charset="0"/>
              <a:buChar char="•"/>
            </a:pPr>
            <a:r>
              <a:rPr lang="en-US" sz="1200" dirty="0">
                <a:effectLst/>
                <a:latin typeface="Arial" panose="020B0604020202020204" pitchFamily="34" charset="0"/>
                <a:ea typeface="MS Mincho" panose="02020609040205080304" pitchFamily="49" charset="-128"/>
                <a:cs typeface="Times New Roman" panose="02020603050405020304" pitchFamily="18" charset="0"/>
              </a:rPr>
              <a:t>Continuum of procedures for encouraging expected behavior</a:t>
            </a:r>
            <a:endParaRPr lang="en-US" sz="1400" dirty="0">
              <a:effectLst/>
              <a:latin typeface="Cambria" panose="02040503050406030204" pitchFamily="18" charset="0"/>
              <a:ea typeface="MS Mincho" panose="02020609040205080304" pitchFamily="49" charset="-128"/>
              <a:cs typeface="Times New Roman" panose="02020603050405020304" pitchFamily="18" charset="0"/>
            </a:endParaRPr>
          </a:p>
          <a:p>
            <a:pPr marL="342900" marR="0" lvl="0" indent="-342900">
              <a:spcBef>
                <a:spcPts val="600"/>
              </a:spcBef>
              <a:spcAft>
                <a:spcPts val="600"/>
              </a:spcAft>
              <a:buFont typeface="Times" panose="02020603050405020304" pitchFamily="18" charset="0"/>
              <a:buChar char="•"/>
            </a:pPr>
            <a:r>
              <a:rPr lang="en-US" sz="1200" dirty="0">
                <a:effectLst/>
                <a:latin typeface="Arial" panose="020B0604020202020204" pitchFamily="34" charset="0"/>
                <a:ea typeface="MS Mincho" panose="02020609040205080304" pitchFamily="49" charset="-128"/>
                <a:cs typeface="Times New Roman" panose="02020603050405020304" pitchFamily="18" charset="0"/>
              </a:rPr>
              <a:t>Continuum of procedures for discouraging problem behavior</a:t>
            </a:r>
            <a:endParaRPr lang="en-US" sz="1400" dirty="0">
              <a:effectLst/>
              <a:latin typeface="Cambria" panose="02040503050406030204" pitchFamily="18" charset="0"/>
              <a:ea typeface="MS Mincho" panose="02020609040205080304" pitchFamily="49" charset="-128"/>
              <a:cs typeface="Times New Roman" panose="02020603050405020304" pitchFamily="18" charset="0"/>
            </a:endParaRPr>
          </a:p>
          <a:p>
            <a:pPr marL="342900" marR="0" lvl="0" indent="-342900">
              <a:spcBef>
                <a:spcPts val="600"/>
              </a:spcBef>
              <a:spcAft>
                <a:spcPts val="600"/>
              </a:spcAft>
              <a:buFont typeface="Times" panose="02020603050405020304" pitchFamily="18" charset="0"/>
              <a:buChar char="•"/>
            </a:pPr>
            <a:r>
              <a:rPr lang="en-US" sz="1200" dirty="0">
                <a:effectLst/>
                <a:latin typeface="Arial" panose="020B0604020202020204" pitchFamily="34" charset="0"/>
                <a:ea typeface="MS Mincho" panose="02020609040205080304" pitchFamily="49" charset="-128"/>
                <a:cs typeface="Times New Roman" panose="02020603050405020304" pitchFamily="18" charset="0"/>
              </a:rPr>
              <a:t>Procedures for encouraging school-family partnerships</a:t>
            </a:r>
            <a:endParaRPr lang="en-US" sz="1400" dirty="0">
              <a:effectLst/>
              <a:latin typeface="Cambria" panose="02040503050406030204" pitchFamily="18" charset="0"/>
              <a:ea typeface="MS Mincho" panose="02020609040205080304" pitchFamily="49" charset="-128"/>
              <a:cs typeface="Times New Roman" panose="02020603050405020304" pitchFamily="18" charset="0"/>
            </a:endParaRPr>
          </a:p>
          <a:p>
            <a:pPr eaLnBrk="1" hangingPunct="1"/>
            <a:endParaRPr lang="en-US" dirty="0"/>
          </a:p>
          <a:p>
            <a:pPr eaLnBrk="1" hangingPunct="1"/>
            <a:endParaRPr lang="en-US" dirty="0"/>
          </a:p>
          <a:p>
            <a:pPr eaLnBrk="1" hangingPunct="1"/>
            <a:r>
              <a:rPr lang="en-US" dirty="0"/>
              <a:t>This looks</a:t>
            </a:r>
            <a:r>
              <a:rPr lang="en-US" baseline="0" dirty="0"/>
              <a:t> at the integration of these four components that support implementation of PBIS (and other initiatives/practices/programs).We identify the outcomes we are looking to address (social competence, academic achievement). Then we look to the data to uncover our “current reality” or what is showing up around this outcome-where are we/where do we stand. We would use the data to identify a precision statement that clearly defines the current reality (problem to address). Then we would look to our resources (e.g., resource map) to identify what practices we might have that would support students with the issues showing up in our data (e.g., school-wide expectations defined, taught, and reinforced for respectful behavior). Then we look at what supports would be necessary to support the adults to implement the practices identified to support students (e.g., team that meets to problem solve using data, pbisapps evaluations, logistics, scheduling). Then we return to data to monitor progress and make decisions as to whether or not what we implemented worked. If not, was it because we lacked fidelity? Or was it because it wasn’t the right match of practices to need? Do we need different systems (supports) for the adults.</a:t>
            </a:r>
            <a:endParaRPr lang="en-US" dirty="0"/>
          </a:p>
        </p:txBody>
      </p:sp>
    </p:spTree>
    <p:extLst>
      <p:ext uri="{BB962C8B-B14F-4D97-AF65-F5344CB8AC3E}">
        <p14:creationId xmlns:p14="http://schemas.microsoft.com/office/powerpoint/2010/main" val="74132963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a:extLst>
              <a:ext uri="{FF2B5EF4-FFF2-40B4-BE49-F238E27FC236}">
                <a16:creationId xmlns:a16="http://schemas.microsoft.com/office/drawing/2014/main" id="{958893EB-C274-4F9A-A9BE-7FDBFC297125}"/>
              </a:ext>
            </a:extLst>
          </p:cNvPr>
          <p:cNvSpPr>
            <a:spLocks noGrp="1" noRot="1" noChangeAspect="1" noChangeArrowheads="1" noTextEdit="1"/>
          </p:cNvSpPr>
          <p:nvPr>
            <p:ph type="sldImg"/>
          </p:nvPr>
        </p:nvSpPr>
        <p:spPr>
          <a:ln/>
        </p:spPr>
      </p:sp>
      <p:sp>
        <p:nvSpPr>
          <p:cNvPr id="78851" name="Notes Placeholder 2">
            <a:extLst>
              <a:ext uri="{FF2B5EF4-FFF2-40B4-BE49-F238E27FC236}">
                <a16:creationId xmlns:a16="http://schemas.microsoft.com/office/drawing/2014/main" id="{A4D1F969-7D64-4B45-9A70-31F4D023BDC3}"/>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latin typeface="Calibri" panose="020F0502020204030204" pitchFamily="34" charset="0"/>
              </a:rPr>
              <a:t>There are many examples of attention getting signals.  We have included a few links to video clips (light blue font) for your to view. </a:t>
            </a:r>
          </a:p>
          <a:p>
            <a:endParaRPr lang="en-US" altLang="en-US" dirty="0">
              <a:latin typeface="Calibri" panose="020F0502020204030204" pitchFamily="34" charset="0"/>
            </a:endParaRPr>
          </a:p>
          <a:p>
            <a:r>
              <a:rPr lang="en-US" altLang="en-US" dirty="0">
                <a:latin typeface="Calibri" panose="020F0502020204030204" pitchFamily="34" charset="0"/>
              </a:rPr>
              <a:t>Emphasize teachers must teach over and over procedures until become routines and attention signal until it becomes automatic. – Challenge for students: how long does it take to follow attention signal – stopwatch and graph it! Make it fun and educational.</a:t>
            </a:r>
          </a:p>
          <a:p>
            <a:endParaRPr lang="en-US" altLang="en-US" dirty="0">
              <a:latin typeface="Calibri" panose="020F0502020204030204" pitchFamily="34" charset="0"/>
            </a:endParaRPr>
          </a:p>
          <a:p>
            <a:endParaRPr lang="en-US" altLang="en-US" dirty="0">
              <a:latin typeface="Arial" panose="020B0604020202020204" pitchFamily="34" charset="0"/>
            </a:endParaRPr>
          </a:p>
        </p:txBody>
      </p:sp>
      <p:sp>
        <p:nvSpPr>
          <p:cNvPr id="78852" name="Slide Number Placeholder 3">
            <a:extLst>
              <a:ext uri="{FF2B5EF4-FFF2-40B4-BE49-F238E27FC236}">
                <a16:creationId xmlns:a16="http://schemas.microsoft.com/office/drawing/2014/main" id="{ADA8DE42-BC51-4BD7-865F-1A83D7BB4C0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57238" indent="-290513">
              <a:defRPr sz="2400">
                <a:solidFill>
                  <a:schemeClr val="tx1"/>
                </a:solidFill>
                <a:latin typeface="Arial" panose="020B0604020202020204" pitchFamily="34" charset="0"/>
                <a:ea typeface="MS PGothic" panose="020B0600070205080204" pitchFamily="34" charset="-128"/>
              </a:defRPr>
            </a:lvl2pPr>
            <a:lvl3pPr marL="1165225" indent="-231775">
              <a:defRPr sz="2400">
                <a:solidFill>
                  <a:schemeClr val="tx1"/>
                </a:solidFill>
                <a:latin typeface="Arial" panose="020B0604020202020204" pitchFamily="34" charset="0"/>
                <a:ea typeface="MS PGothic" panose="020B0600070205080204" pitchFamily="34" charset="-128"/>
              </a:defRPr>
            </a:lvl3pPr>
            <a:lvl4pPr marL="1631950" indent="-231775">
              <a:defRPr sz="2400">
                <a:solidFill>
                  <a:schemeClr val="tx1"/>
                </a:solidFill>
                <a:latin typeface="Arial" panose="020B0604020202020204" pitchFamily="34" charset="0"/>
                <a:ea typeface="MS PGothic" panose="020B0600070205080204" pitchFamily="34" charset="-128"/>
              </a:defRPr>
            </a:lvl4pPr>
            <a:lvl5pPr marL="2098675" indent="-231775">
              <a:defRPr sz="2400">
                <a:solidFill>
                  <a:schemeClr val="tx1"/>
                </a:solidFill>
                <a:latin typeface="Arial" panose="020B0604020202020204" pitchFamily="34" charset="0"/>
                <a:ea typeface="MS PGothic" panose="020B0600070205080204" pitchFamily="34" charset="-128"/>
              </a:defRPr>
            </a:lvl5pPr>
            <a:lvl6pPr marL="2555875" indent="-231775"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3013075" indent="-231775"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70275" indent="-231775"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927475" indent="-231775"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280A3F15-5EC3-497A-B2FA-606141BD5A53}"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S PGothic" panose="020B0600070205080204" pitchFamily="34" charset="-128"/>
                <a:cs typeface="+mn-cs"/>
              </a:rPr>
              <a:pPr marL="0" marR="0" lvl="0" indent="0" algn="r" defTabSz="914400" rtl="0" eaLnBrk="0" fontAlgn="base" latinLnBrk="0" hangingPunct="0">
                <a:lnSpc>
                  <a:spcPct val="100000"/>
                </a:lnSpc>
                <a:spcBef>
                  <a:spcPct val="0"/>
                </a:spcBef>
                <a:spcAft>
                  <a:spcPct val="0"/>
                </a:spcAft>
                <a:buClrTx/>
                <a:buSzTx/>
                <a:buFontTx/>
                <a:buNone/>
                <a:tabLst/>
                <a:defRPr/>
              </a:pPr>
              <a:t>33</a:t>
            </a:fld>
            <a:endParaRPr kumimoji="0" lang="en-US" altLang="en-US" sz="1200" b="0"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mn-cs"/>
            </a:endParaRPr>
          </a:p>
        </p:txBody>
      </p:sp>
    </p:spTree>
    <p:extLst>
      <p:ext uri="{BB962C8B-B14F-4D97-AF65-F5344CB8AC3E}">
        <p14:creationId xmlns:p14="http://schemas.microsoft.com/office/powerpoint/2010/main" val="234291942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Bike analogy</a:t>
            </a:r>
            <a:r>
              <a:rPr lang="en-US" baseline="0" dirty="0"/>
              <a:t> for teaching kids how to ride a bike.  Do not cover the discipline. Spectrum example!</a:t>
            </a:r>
            <a:endParaRPr lang="en-US" dirty="0"/>
          </a:p>
        </p:txBody>
      </p:sp>
      <p:sp>
        <p:nvSpPr>
          <p:cNvPr id="4" name="Slide Number Placeholder 3"/>
          <p:cNvSpPr>
            <a:spLocks noGrp="1"/>
          </p:cNvSpPr>
          <p:nvPr>
            <p:ph type="sldNum" sz="quarter" idx="10"/>
          </p:nvPr>
        </p:nvSpPr>
        <p:spPr/>
        <p:txBody>
          <a:bodyPr/>
          <a:lstStyle/>
          <a:p>
            <a:fld id="{FCFDFB6E-DB0E-4FC4-9641-903634A71123}" type="slidenum">
              <a:rPr lang="en-US" smtClean="0"/>
              <a:t>34</a:t>
            </a:fld>
            <a:endParaRPr lang="en-US" dirty="0"/>
          </a:p>
        </p:txBody>
      </p:sp>
    </p:spTree>
    <p:extLst>
      <p:ext uri="{BB962C8B-B14F-4D97-AF65-F5344CB8AC3E}">
        <p14:creationId xmlns:p14="http://schemas.microsoft.com/office/powerpoint/2010/main" val="249075878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Slide Image Placeholder 1">
            <a:extLst>
              <a:ext uri="{FF2B5EF4-FFF2-40B4-BE49-F238E27FC236}">
                <a16:creationId xmlns:a16="http://schemas.microsoft.com/office/drawing/2014/main" id="{1F1C07C0-9424-4C98-8D26-00A8547C987B}"/>
              </a:ext>
            </a:extLst>
          </p:cNvPr>
          <p:cNvSpPr>
            <a:spLocks noGrp="1" noRot="1" noChangeAspect="1" noChangeArrowheads="1" noTextEdit="1"/>
          </p:cNvSpPr>
          <p:nvPr>
            <p:ph type="sldImg"/>
          </p:nvPr>
        </p:nvSpPr>
        <p:spPr>
          <a:ln/>
        </p:spPr>
      </p:sp>
      <p:sp>
        <p:nvSpPr>
          <p:cNvPr id="112643" name="Notes Placeholder 2">
            <a:extLst>
              <a:ext uri="{FF2B5EF4-FFF2-40B4-BE49-F238E27FC236}">
                <a16:creationId xmlns:a16="http://schemas.microsoft.com/office/drawing/2014/main" id="{9B62106D-9615-49F8-A9D1-85A67E83C8E5}"/>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latin typeface="Arial" panose="020B0604020202020204" pitchFamily="34" charset="0"/>
              </a:rPr>
              <a:t>OPTIONAL - YouTube video - The difference of how dogs and cats teach their young…</a:t>
            </a:r>
          </a:p>
        </p:txBody>
      </p:sp>
      <p:sp>
        <p:nvSpPr>
          <p:cNvPr id="112644" name="Slide Number Placeholder 3">
            <a:extLst>
              <a:ext uri="{FF2B5EF4-FFF2-40B4-BE49-F238E27FC236}">
                <a16:creationId xmlns:a16="http://schemas.microsoft.com/office/drawing/2014/main" id="{4358F079-0132-49D1-9CF3-90547F730E66}"/>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57238" indent="-290513">
              <a:defRPr sz="2400">
                <a:solidFill>
                  <a:schemeClr val="tx1"/>
                </a:solidFill>
                <a:latin typeface="Arial" panose="020B0604020202020204" pitchFamily="34" charset="0"/>
                <a:ea typeface="MS PGothic" panose="020B0600070205080204" pitchFamily="34" charset="-128"/>
              </a:defRPr>
            </a:lvl2pPr>
            <a:lvl3pPr marL="1165225" indent="-231775">
              <a:defRPr sz="2400">
                <a:solidFill>
                  <a:schemeClr val="tx1"/>
                </a:solidFill>
                <a:latin typeface="Arial" panose="020B0604020202020204" pitchFamily="34" charset="0"/>
                <a:ea typeface="MS PGothic" panose="020B0600070205080204" pitchFamily="34" charset="-128"/>
              </a:defRPr>
            </a:lvl3pPr>
            <a:lvl4pPr marL="1631950" indent="-231775">
              <a:defRPr sz="2400">
                <a:solidFill>
                  <a:schemeClr val="tx1"/>
                </a:solidFill>
                <a:latin typeface="Arial" panose="020B0604020202020204" pitchFamily="34" charset="0"/>
                <a:ea typeface="MS PGothic" panose="020B0600070205080204" pitchFamily="34" charset="-128"/>
              </a:defRPr>
            </a:lvl4pPr>
            <a:lvl5pPr marL="2098675" indent="-231775">
              <a:defRPr sz="2400">
                <a:solidFill>
                  <a:schemeClr val="tx1"/>
                </a:solidFill>
                <a:latin typeface="Arial" panose="020B0604020202020204" pitchFamily="34" charset="0"/>
                <a:ea typeface="MS PGothic" panose="020B0600070205080204" pitchFamily="34" charset="-128"/>
              </a:defRPr>
            </a:lvl5pPr>
            <a:lvl6pPr marL="2555875" indent="-231775"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3013075" indent="-231775"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70275" indent="-231775"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927475" indent="-231775"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E66D194D-3C89-47B3-8538-064FBFA7907A}" type="slidenum">
              <a:rPr lang="en-US" altLang="en-US" sz="1200" smtClean="0"/>
              <a:pPr/>
              <a:t>35</a:t>
            </a:fld>
            <a:endParaRPr lang="en-US" altLang="en-US" sz="1200" dirty="0"/>
          </a:p>
        </p:txBody>
      </p:sp>
    </p:spTree>
    <p:extLst>
      <p:ext uri="{BB962C8B-B14F-4D97-AF65-F5344CB8AC3E}">
        <p14:creationId xmlns:p14="http://schemas.microsoft.com/office/powerpoint/2010/main" val="375448480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This</a:t>
            </a:r>
            <a:r>
              <a:rPr lang="en-US" baseline="0" dirty="0"/>
              <a:t> tool is for you to reflect on and self-assess your current practices. Fill it out now. Once you complete the checklist, identify one or two areas that you would like to improve. </a:t>
            </a:r>
          </a:p>
          <a:p>
            <a:pPr defTabSz="882762">
              <a:defRPr/>
            </a:pPr>
            <a:endParaRPr lang="en-US" baseline="0" dirty="0"/>
          </a:p>
          <a:p>
            <a:pPr defTabSz="882762">
              <a:defRPr/>
            </a:pPr>
            <a:r>
              <a:rPr lang="en-US" baseline="0" dirty="0"/>
              <a:t>After viewing this tutorial pause the module as you do this activity.  Press play when you are ready to continue.</a:t>
            </a:r>
          </a:p>
          <a:p>
            <a:endParaRPr lang="en-US" baseline="0" dirty="0"/>
          </a:p>
        </p:txBody>
      </p:sp>
      <p:sp>
        <p:nvSpPr>
          <p:cNvPr id="4" name="Slide Number Placeholder 3"/>
          <p:cNvSpPr>
            <a:spLocks noGrp="1"/>
          </p:cNvSpPr>
          <p:nvPr>
            <p:ph type="sldNum" sz="quarter" idx="10"/>
          </p:nvPr>
        </p:nvSpPr>
        <p:spPr/>
        <p:txBody>
          <a:bodyPr/>
          <a:lstStyle/>
          <a:p>
            <a:fld id="{460A0A1F-5C8A-4E97-AEA1-EABC0DEB4AFE}" type="slidenum">
              <a:rPr lang="en-US" smtClean="0"/>
              <a:pPr/>
              <a:t>36</a:t>
            </a:fld>
            <a:endParaRPr lang="en-US" dirty="0"/>
          </a:p>
        </p:txBody>
      </p:sp>
    </p:spTree>
    <p:extLst>
      <p:ext uri="{BB962C8B-B14F-4D97-AF65-F5344CB8AC3E}">
        <p14:creationId xmlns:p14="http://schemas.microsoft.com/office/powerpoint/2010/main" val="167306639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Slide Image Placeholder 1">
            <a:extLst>
              <a:ext uri="{FF2B5EF4-FFF2-40B4-BE49-F238E27FC236}">
                <a16:creationId xmlns:a16="http://schemas.microsoft.com/office/drawing/2014/main" id="{305D8FC1-2648-4E23-801C-8685AD65BEC7}"/>
              </a:ext>
            </a:extLst>
          </p:cNvPr>
          <p:cNvSpPr>
            <a:spLocks noGrp="1" noRot="1" noChangeAspect="1" noChangeArrowheads="1" noTextEdit="1"/>
          </p:cNvSpPr>
          <p:nvPr>
            <p:ph type="sldImg"/>
          </p:nvPr>
        </p:nvSpPr>
        <p:spPr>
          <a:ln/>
        </p:spPr>
      </p:sp>
      <p:sp>
        <p:nvSpPr>
          <p:cNvPr id="143363" name="Notes Placeholder 2">
            <a:extLst>
              <a:ext uri="{FF2B5EF4-FFF2-40B4-BE49-F238E27FC236}">
                <a16:creationId xmlns:a16="http://schemas.microsoft.com/office/drawing/2014/main" id="{CA61E278-2028-4394-98B4-4C65D25F861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latin typeface="Arial" panose="020B0604020202020204" pitchFamily="34" charset="0"/>
              </a:rPr>
              <a:t>Ask for feedback. Point out concepts of behavior that are mentioned in the video. For example:</a:t>
            </a:r>
          </a:p>
          <a:p>
            <a:endParaRPr lang="en-US" altLang="en-US" dirty="0">
              <a:latin typeface="Arial" panose="020B0604020202020204" pitchFamily="34" charset="0"/>
            </a:endParaRPr>
          </a:p>
          <a:p>
            <a:r>
              <a:rPr lang="en-US" altLang="en-US" dirty="0">
                <a:latin typeface="Arial" panose="020B0604020202020204" pitchFamily="34" charset="0"/>
              </a:rPr>
              <a:t>Behavior has meaning-teacher identified the function</a:t>
            </a:r>
          </a:p>
          <a:p>
            <a:r>
              <a:rPr lang="en-US" altLang="en-US" dirty="0">
                <a:latin typeface="Arial" panose="020B0604020202020204" pitchFamily="34" charset="0"/>
              </a:rPr>
              <a:t>Student mentions patterns he has developed over time</a:t>
            </a:r>
          </a:p>
          <a:p>
            <a:endParaRPr lang="en-US" altLang="en-US" dirty="0">
              <a:latin typeface="Arial" panose="020B0604020202020204" pitchFamily="34" charset="0"/>
            </a:endParaRPr>
          </a:p>
        </p:txBody>
      </p:sp>
      <p:sp>
        <p:nvSpPr>
          <p:cNvPr id="143364" name="Slide Number Placeholder 3">
            <a:extLst>
              <a:ext uri="{FF2B5EF4-FFF2-40B4-BE49-F238E27FC236}">
                <a16:creationId xmlns:a16="http://schemas.microsoft.com/office/drawing/2014/main" id="{F02DBDE5-EB29-4624-8EEB-9CAEE8E2AD3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113227B3-8916-49B7-8972-3260F8E73A2D}"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S PGothic" panose="020B0600070205080204" pitchFamily="34" charset="-128"/>
                <a:cs typeface="+mn-cs"/>
              </a:rPr>
              <a:pPr marL="0" marR="0" lvl="0" indent="0" algn="r" defTabSz="914400" rtl="0" eaLnBrk="0" fontAlgn="base" latinLnBrk="0" hangingPunct="0">
                <a:lnSpc>
                  <a:spcPct val="100000"/>
                </a:lnSpc>
                <a:spcBef>
                  <a:spcPct val="0"/>
                </a:spcBef>
                <a:spcAft>
                  <a:spcPct val="0"/>
                </a:spcAft>
                <a:buClrTx/>
                <a:buSzTx/>
                <a:buFontTx/>
                <a:buNone/>
                <a:tabLst/>
                <a:defRPr/>
              </a:pPr>
              <a:t>37</a:t>
            </a:fld>
            <a:endParaRPr kumimoji="0" lang="en-US" altLang="en-US" sz="1200" b="0"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mn-cs"/>
            </a:endParaRPr>
          </a:p>
        </p:txBody>
      </p:sp>
    </p:spTree>
    <p:extLst>
      <p:ext uri="{BB962C8B-B14F-4D97-AF65-F5344CB8AC3E}">
        <p14:creationId xmlns:p14="http://schemas.microsoft.com/office/powerpoint/2010/main" val="74888745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DDBBB49-B8F0-4B4F-BF6E-D6125B19983E}" type="slidenum">
              <a:rPr lang="en-US" smtClean="0"/>
              <a:pPr/>
              <a:t>38</a:t>
            </a:fld>
            <a:endParaRPr lang="en-US" dirty="0"/>
          </a:p>
        </p:txBody>
      </p:sp>
    </p:spTree>
    <p:extLst>
      <p:ext uri="{BB962C8B-B14F-4D97-AF65-F5344CB8AC3E}">
        <p14:creationId xmlns:p14="http://schemas.microsoft.com/office/powerpoint/2010/main" val="13556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Perspective is important!</a:t>
            </a:r>
          </a:p>
          <a:p>
            <a:endParaRPr lang="en-US" dirty="0"/>
          </a:p>
          <a:p>
            <a:r>
              <a:rPr lang="en-US" dirty="0"/>
              <a:t>As a teacher, do we have the power to be a positive influence or even a negative influence?</a:t>
            </a:r>
          </a:p>
          <a:p>
            <a:endParaRPr lang="en-US" dirty="0"/>
          </a:p>
          <a:p>
            <a:r>
              <a:rPr lang="en-US" dirty="0"/>
              <a:t>Even some of our most challenging students are only one situation away from allowing us to be heroes in their lives.</a:t>
            </a:r>
          </a:p>
          <a:p>
            <a:endParaRPr lang="en-US" dirty="0"/>
          </a:p>
          <a:p>
            <a:r>
              <a:rPr lang="en-US" dirty="0"/>
              <a:t>We can see things in a negative light or a positive light!</a:t>
            </a:r>
          </a:p>
        </p:txBody>
      </p:sp>
      <p:sp>
        <p:nvSpPr>
          <p:cNvPr id="4" name="Slide Number Placeholder 3"/>
          <p:cNvSpPr>
            <a:spLocks noGrp="1"/>
          </p:cNvSpPr>
          <p:nvPr>
            <p:ph type="sldNum" sz="quarter" idx="10"/>
          </p:nvPr>
        </p:nvSpPr>
        <p:spPr/>
        <p:txBody>
          <a:bodyPr/>
          <a:lstStyle/>
          <a:p>
            <a:fld id="{460A0A1F-5C8A-4E97-AEA1-EABC0DEB4AFE}" type="slidenum">
              <a:rPr lang="en-US" smtClean="0"/>
              <a:pPr/>
              <a:t>4</a:t>
            </a:fld>
            <a:endParaRPr lang="en-US" dirty="0"/>
          </a:p>
        </p:txBody>
      </p:sp>
    </p:spTree>
    <p:extLst>
      <p:ext uri="{BB962C8B-B14F-4D97-AF65-F5344CB8AC3E}">
        <p14:creationId xmlns:p14="http://schemas.microsoft.com/office/powerpoint/2010/main" val="27239083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33794"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eaLnBrk="1" hangingPunct="1">
              <a:spcBef>
                <a:spcPct val="0"/>
              </a:spcBef>
            </a:pPr>
            <a:r>
              <a:rPr lang="en-US" dirty="0">
                <a:latin typeface="Calibri" charset="0"/>
              </a:rPr>
              <a:t>The traditional approach to discipline has been reactionary.</a:t>
            </a:r>
            <a:r>
              <a:rPr lang="en-US" baseline="0" dirty="0">
                <a:latin typeface="Calibri" charset="0"/>
              </a:rPr>
              <a:t> </a:t>
            </a:r>
            <a:r>
              <a:rPr lang="en-US" sz="1200" kern="1200" dirty="0">
                <a:solidFill>
                  <a:schemeClr val="tx1"/>
                </a:solidFill>
                <a:latin typeface="+mn-lt"/>
                <a:ea typeface="+mn-ea"/>
                <a:cs typeface="+mn-cs"/>
              </a:rPr>
              <a:t>With PBIS, we are shifting from a traditional, reactive response to student behavior to a preventative response.</a:t>
            </a:r>
            <a:r>
              <a:rPr lang="en-US" baseline="0" dirty="0">
                <a:latin typeface="Calibri" charset="0"/>
              </a:rPr>
              <a:t>  </a:t>
            </a:r>
          </a:p>
          <a:p>
            <a:pPr eaLnBrk="1" hangingPunct="1">
              <a:spcBef>
                <a:spcPct val="0"/>
              </a:spcBef>
            </a:pPr>
            <a:endParaRPr lang="en-US" baseline="0" dirty="0">
              <a:latin typeface="Calibri" charset="0"/>
            </a:endParaRPr>
          </a:p>
          <a:p>
            <a:pPr eaLnBrk="1" hangingPunct="1">
              <a:spcBef>
                <a:spcPct val="0"/>
              </a:spcBef>
            </a:pPr>
            <a:r>
              <a:rPr lang="en-US" baseline="0" dirty="0">
                <a:latin typeface="Calibri" charset="0"/>
              </a:rPr>
              <a:t>Focus on what is causing the behavior to occur.</a:t>
            </a:r>
          </a:p>
          <a:p>
            <a:pPr eaLnBrk="1" hangingPunct="1">
              <a:spcBef>
                <a:spcPct val="0"/>
              </a:spcBef>
            </a:pPr>
            <a:endParaRPr lang="en-US" baseline="0" dirty="0">
              <a:latin typeface="Calibri" charset="0"/>
            </a:endParaRPr>
          </a:p>
          <a:p>
            <a:pPr eaLnBrk="1" hangingPunct="1">
              <a:spcBef>
                <a:spcPct val="0"/>
              </a:spcBef>
            </a:pPr>
            <a:r>
              <a:rPr lang="en-US" baseline="0" dirty="0">
                <a:latin typeface="Calibri" charset="0"/>
              </a:rPr>
              <a:t>What is the function of the behavior?</a:t>
            </a:r>
            <a:endParaRPr lang="en-US" dirty="0">
              <a:latin typeface="Calibri" charset="0"/>
            </a:endParaRPr>
          </a:p>
        </p:txBody>
      </p:sp>
      <p:sp>
        <p:nvSpPr>
          <p:cNvPr id="33795"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300">
                <a:solidFill>
                  <a:schemeClr val="tx1"/>
                </a:solidFill>
                <a:latin typeface="Arial" charset="0"/>
                <a:ea typeface="ＭＳ Ｐゴシック" charset="0"/>
                <a:cs typeface="ＭＳ Ｐゴシック" charset="0"/>
              </a:defRPr>
            </a:lvl1pPr>
            <a:lvl2pPr marL="728991" indent="-280381" eaLnBrk="0" hangingPunct="0">
              <a:defRPr sz="2300">
                <a:solidFill>
                  <a:schemeClr val="tx1"/>
                </a:solidFill>
                <a:latin typeface="Arial" charset="0"/>
                <a:ea typeface="ＭＳ Ｐゴシック" charset="0"/>
              </a:defRPr>
            </a:lvl2pPr>
            <a:lvl3pPr marL="1121524" indent="-224305" eaLnBrk="0" hangingPunct="0">
              <a:defRPr sz="2300">
                <a:solidFill>
                  <a:schemeClr val="tx1"/>
                </a:solidFill>
                <a:latin typeface="Arial" charset="0"/>
                <a:ea typeface="ＭＳ Ｐゴシック" charset="0"/>
              </a:defRPr>
            </a:lvl3pPr>
            <a:lvl4pPr marL="1570134" indent="-224305" eaLnBrk="0" hangingPunct="0">
              <a:defRPr sz="2300">
                <a:solidFill>
                  <a:schemeClr val="tx1"/>
                </a:solidFill>
                <a:latin typeface="Arial" charset="0"/>
                <a:ea typeface="ＭＳ Ｐゴシック" charset="0"/>
              </a:defRPr>
            </a:lvl4pPr>
            <a:lvl5pPr marL="2018744" indent="-224305" eaLnBrk="0" hangingPunct="0">
              <a:defRPr sz="2300">
                <a:solidFill>
                  <a:schemeClr val="tx1"/>
                </a:solidFill>
                <a:latin typeface="Arial" charset="0"/>
                <a:ea typeface="ＭＳ Ｐゴシック" charset="0"/>
              </a:defRPr>
            </a:lvl5pPr>
            <a:lvl6pPr marL="2467353" indent="-224305" eaLnBrk="0" fontAlgn="base" hangingPunct="0">
              <a:spcBef>
                <a:spcPct val="0"/>
              </a:spcBef>
              <a:spcAft>
                <a:spcPct val="0"/>
              </a:spcAft>
              <a:defRPr sz="2300">
                <a:solidFill>
                  <a:schemeClr val="tx1"/>
                </a:solidFill>
                <a:latin typeface="Arial" charset="0"/>
                <a:ea typeface="ＭＳ Ｐゴシック" charset="0"/>
              </a:defRPr>
            </a:lvl6pPr>
            <a:lvl7pPr marL="2915963" indent="-224305" eaLnBrk="0" fontAlgn="base" hangingPunct="0">
              <a:spcBef>
                <a:spcPct val="0"/>
              </a:spcBef>
              <a:spcAft>
                <a:spcPct val="0"/>
              </a:spcAft>
              <a:defRPr sz="2300">
                <a:solidFill>
                  <a:schemeClr val="tx1"/>
                </a:solidFill>
                <a:latin typeface="Arial" charset="0"/>
                <a:ea typeface="ＭＳ Ｐゴシック" charset="0"/>
              </a:defRPr>
            </a:lvl7pPr>
            <a:lvl8pPr marL="3364573" indent="-224305" eaLnBrk="0" fontAlgn="base" hangingPunct="0">
              <a:spcBef>
                <a:spcPct val="0"/>
              </a:spcBef>
              <a:spcAft>
                <a:spcPct val="0"/>
              </a:spcAft>
              <a:defRPr sz="2300">
                <a:solidFill>
                  <a:schemeClr val="tx1"/>
                </a:solidFill>
                <a:latin typeface="Arial" charset="0"/>
                <a:ea typeface="ＭＳ Ｐゴシック" charset="0"/>
              </a:defRPr>
            </a:lvl8pPr>
            <a:lvl9pPr marL="3813183" indent="-224305" eaLnBrk="0" fontAlgn="base" hangingPunct="0">
              <a:spcBef>
                <a:spcPct val="0"/>
              </a:spcBef>
              <a:spcAft>
                <a:spcPct val="0"/>
              </a:spcAft>
              <a:defRPr sz="2300">
                <a:solidFill>
                  <a:schemeClr val="tx1"/>
                </a:solidFill>
                <a:latin typeface="Arial" charset="0"/>
                <a:ea typeface="ＭＳ Ｐゴシック"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0E260BE9-3EDA-3E4A-AF22-FF23A1E42712}" type="slidenum">
              <a:rPr kumimoji="0" lang="en-US" sz="1200" b="0" i="0" u="none" strike="noStrike" kern="1200" cap="none" spc="0" normalizeH="0" baseline="0" noProof="0">
                <a:ln>
                  <a:noFill/>
                </a:ln>
                <a:solidFill>
                  <a:prstClr val="black"/>
                </a:solidFill>
                <a:effectLst/>
                <a:uLnTx/>
                <a:uFillTx/>
                <a:latin typeface="Arial" charset="0"/>
                <a:ea typeface="ＭＳ Ｐゴシック" charset="0"/>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dirty="0">
              <a:ln>
                <a:noFill/>
              </a:ln>
              <a:solidFill>
                <a:prstClr val="black"/>
              </a:solidFill>
              <a:effectLst/>
              <a:uLnTx/>
              <a:uFillTx/>
              <a:latin typeface="Arial" charset="0"/>
              <a:ea typeface="ＭＳ Ｐゴシック" charset="0"/>
            </a:endParaRPr>
          </a:p>
        </p:txBody>
      </p:sp>
    </p:spTree>
    <p:extLst>
      <p:ext uri="{BB962C8B-B14F-4D97-AF65-F5344CB8AC3E}">
        <p14:creationId xmlns:p14="http://schemas.microsoft.com/office/powerpoint/2010/main" val="32493564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a:t>
            </a:r>
            <a:r>
              <a:rPr lang="en-US" baseline="0" dirty="0"/>
              <a:t> begin with Developing and Teaching Rules and Routines, the basis for all effective classroom management systems. </a:t>
            </a:r>
            <a:endParaRPr lang="en-US" dirty="0"/>
          </a:p>
          <a:p>
            <a:endParaRPr lang="en-US" dirty="0"/>
          </a:p>
        </p:txBody>
      </p:sp>
      <p:sp>
        <p:nvSpPr>
          <p:cNvPr id="4" name="Slide Number Placeholder 3"/>
          <p:cNvSpPr>
            <a:spLocks noGrp="1"/>
          </p:cNvSpPr>
          <p:nvPr>
            <p:ph type="sldNum" sz="quarter" idx="10"/>
          </p:nvPr>
        </p:nvSpPr>
        <p:spPr/>
        <p:txBody>
          <a:bodyPr/>
          <a:lstStyle/>
          <a:p>
            <a:fld id="{5B5554E7-6BA3-4FF8-89CE-39EB6FD37560}" type="slidenum">
              <a:rPr lang="en-US" smtClean="0"/>
              <a:pPr/>
              <a:t>6</a:t>
            </a:fld>
            <a:endParaRPr lang="en-US" dirty="0"/>
          </a:p>
        </p:txBody>
      </p:sp>
    </p:spTree>
    <p:extLst>
      <p:ext uri="{BB962C8B-B14F-4D97-AF65-F5344CB8AC3E}">
        <p14:creationId xmlns:p14="http://schemas.microsoft.com/office/powerpoint/2010/main" val="864733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Slide Image Placeholder 1"/>
          <p:cNvSpPr>
            <a:spLocks noGrp="1" noRot="1" noChangeAspect="1" noTextEdit="1"/>
          </p:cNvSpPr>
          <p:nvPr>
            <p:ph type="sldImg"/>
          </p:nvPr>
        </p:nvSpPr>
        <p:spPr>
          <a:xfrm>
            <a:off x="1417638" y="1163638"/>
            <a:ext cx="4187825" cy="3141662"/>
          </a:xfrm>
          <a:ln/>
        </p:spPr>
      </p:sp>
      <p:sp>
        <p:nvSpPr>
          <p:cNvPr id="1177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10  minutes</a:t>
            </a:r>
          </a:p>
          <a:p>
            <a:endParaRPr lang="en-US" altLang="en-US" dirty="0"/>
          </a:p>
          <a:p>
            <a:r>
              <a:rPr lang="en-US" altLang="en-US" dirty="0"/>
              <a:t>Give groups or individuals 5 minutes to generate individual ideas and/or compile a team list of sample values, characteristics of the ideal staff and student.  Share out.  These characteristics will guide your Expectations.</a:t>
            </a:r>
          </a:p>
        </p:txBody>
      </p:sp>
      <p:sp>
        <p:nvSpPr>
          <p:cNvPr id="11776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ea typeface="ＭＳ Ｐゴシック" pitchFamily="34" charset="-128"/>
              </a:defRPr>
            </a:lvl1pPr>
            <a:lvl2pPr marL="755650" indent="-288925">
              <a:spcBef>
                <a:spcPct val="30000"/>
              </a:spcBef>
              <a:defRPr sz="1200">
                <a:solidFill>
                  <a:schemeClr val="tx1"/>
                </a:solidFill>
                <a:latin typeface="Arial" charset="0"/>
                <a:ea typeface="ＭＳ Ｐゴシック" pitchFamily="34" charset="-128"/>
              </a:defRPr>
            </a:lvl2pPr>
            <a:lvl3pPr marL="1163638" indent="-230188">
              <a:spcBef>
                <a:spcPct val="30000"/>
              </a:spcBef>
              <a:defRPr sz="1200">
                <a:solidFill>
                  <a:schemeClr val="tx1"/>
                </a:solidFill>
                <a:latin typeface="Arial" charset="0"/>
                <a:ea typeface="ＭＳ Ｐゴシック" pitchFamily="34" charset="-128"/>
              </a:defRPr>
            </a:lvl3pPr>
            <a:lvl4pPr marL="1630363" indent="-230188">
              <a:spcBef>
                <a:spcPct val="30000"/>
              </a:spcBef>
              <a:defRPr sz="1200">
                <a:solidFill>
                  <a:schemeClr val="tx1"/>
                </a:solidFill>
                <a:latin typeface="Arial" charset="0"/>
                <a:ea typeface="ＭＳ Ｐゴシック" pitchFamily="34" charset="-128"/>
              </a:defRPr>
            </a:lvl4pPr>
            <a:lvl5pPr marL="2097088" indent="-230188">
              <a:spcBef>
                <a:spcPct val="30000"/>
              </a:spcBef>
              <a:defRPr sz="1200">
                <a:solidFill>
                  <a:schemeClr val="tx1"/>
                </a:solidFill>
                <a:latin typeface="Arial" charset="0"/>
                <a:ea typeface="ＭＳ Ｐゴシック" pitchFamily="34" charset="-128"/>
              </a:defRPr>
            </a:lvl5pPr>
            <a:lvl6pPr marL="2554288" indent="-230188" eaLnBrk="0" fontAlgn="base" hangingPunct="0">
              <a:spcBef>
                <a:spcPct val="30000"/>
              </a:spcBef>
              <a:spcAft>
                <a:spcPct val="0"/>
              </a:spcAft>
              <a:defRPr sz="1200">
                <a:solidFill>
                  <a:schemeClr val="tx1"/>
                </a:solidFill>
                <a:latin typeface="Arial" charset="0"/>
                <a:ea typeface="ＭＳ Ｐゴシック" pitchFamily="34" charset="-128"/>
              </a:defRPr>
            </a:lvl6pPr>
            <a:lvl7pPr marL="3011488" indent="-230188" eaLnBrk="0" fontAlgn="base" hangingPunct="0">
              <a:spcBef>
                <a:spcPct val="30000"/>
              </a:spcBef>
              <a:spcAft>
                <a:spcPct val="0"/>
              </a:spcAft>
              <a:defRPr sz="1200">
                <a:solidFill>
                  <a:schemeClr val="tx1"/>
                </a:solidFill>
                <a:latin typeface="Arial" charset="0"/>
                <a:ea typeface="ＭＳ Ｐゴシック" pitchFamily="34" charset="-128"/>
              </a:defRPr>
            </a:lvl7pPr>
            <a:lvl8pPr marL="3468688" indent="-230188" eaLnBrk="0" fontAlgn="base" hangingPunct="0">
              <a:spcBef>
                <a:spcPct val="30000"/>
              </a:spcBef>
              <a:spcAft>
                <a:spcPct val="0"/>
              </a:spcAft>
              <a:defRPr sz="1200">
                <a:solidFill>
                  <a:schemeClr val="tx1"/>
                </a:solidFill>
                <a:latin typeface="Arial" charset="0"/>
                <a:ea typeface="ＭＳ Ｐゴシック" pitchFamily="34" charset="-128"/>
              </a:defRPr>
            </a:lvl8pPr>
            <a:lvl9pPr marL="3925888" indent="-230188" eaLnBrk="0" fontAlgn="base" hangingPunct="0">
              <a:spcBef>
                <a:spcPct val="30000"/>
              </a:spcBef>
              <a:spcAft>
                <a:spcPct val="0"/>
              </a:spcAft>
              <a:defRPr sz="1200">
                <a:solidFill>
                  <a:schemeClr val="tx1"/>
                </a:solidFill>
                <a:latin typeface="Arial" charset="0"/>
                <a:ea typeface="ＭＳ Ｐゴシック" pitchFamily="34" charset="-128"/>
              </a:defRPr>
            </a:lvl9pPr>
          </a:lstStyle>
          <a:p>
            <a:pPr eaLnBrk="1" hangingPunct="1">
              <a:spcBef>
                <a:spcPct val="0"/>
              </a:spcBef>
            </a:pPr>
            <a:fld id="{FF94E7C9-C23C-484A-A888-89A02B1EF454}" type="slidenum">
              <a:rPr lang="en-US" altLang="en-US">
                <a:solidFill>
                  <a:srgbClr val="000000"/>
                </a:solidFill>
                <a:latin typeface="Calibri" pitchFamily="34" charset="0"/>
              </a:rPr>
              <a:pPr eaLnBrk="1" hangingPunct="1">
                <a:spcBef>
                  <a:spcPct val="0"/>
                </a:spcBef>
              </a:pPr>
              <a:t>7</a:t>
            </a:fld>
            <a:endParaRPr lang="en-US" altLang="en-US" dirty="0">
              <a:solidFill>
                <a:srgbClr val="000000"/>
              </a:solidFill>
              <a:latin typeface="Calibri"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206851"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lvl="1" algn="l">
              <a:buFontTx/>
              <a:buNone/>
            </a:pPr>
            <a:r>
              <a:rPr lang="en-US" dirty="0"/>
              <a:t>what you want them to do, rather than what you don’t want them to do</a:t>
            </a:r>
          </a:p>
          <a:p>
            <a:pPr lvl="1">
              <a:buFontTx/>
              <a:buNone/>
            </a:pPr>
            <a:r>
              <a:rPr lang="en-US" dirty="0"/>
              <a:t>positively stated</a:t>
            </a:r>
          </a:p>
          <a:p>
            <a:pPr lvl="1">
              <a:buFontTx/>
              <a:buNone/>
            </a:pPr>
            <a:r>
              <a:rPr lang="en-US" dirty="0"/>
              <a:t>easy to remember</a:t>
            </a:r>
          </a:p>
          <a:p>
            <a:pPr lvl="1">
              <a:buFontTx/>
              <a:buNone/>
            </a:pPr>
            <a:r>
              <a:rPr lang="en-US" dirty="0"/>
              <a:t>posted in the school and classroom</a:t>
            </a:r>
          </a:p>
          <a:p>
            <a:pPr lvl="1">
              <a:buFontTx/>
              <a:buNone/>
            </a:pPr>
            <a:r>
              <a:rPr lang="en-US" dirty="0"/>
              <a:t>taught directly by the staff/students</a:t>
            </a:r>
          </a:p>
        </p:txBody>
      </p:sp>
      <p:sp>
        <p:nvSpPr>
          <p:cNvPr id="37892" name="Slide Number Placeholder 3"/>
          <p:cNvSpPr>
            <a:spLocks noGrp="1"/>
          </p:cNvSpPr>
          <p:nvPr>
            <p:ph type="sldNum" sz="quarter" idx="5"/>
          </p:nvPr>
        </p:nvSpPr>
        <p:spPr bwMode="auto">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56858" indent="-291098">
              <a:defRPr>
                <a:solidFill>
                  <a:schemeClr val="tx1"/>
                </a:solidFill>
                <a:latin typeface="Calibri" pitchFamily="34" charset="0"/>
              </a:defRPr>
            </a:lvl2pPr>
            <a:lvl3pPr marL="1164395" indent="-232879">
              <a:defRPr>
                <a:solidFill>
                  <a:schemeClr val="tx1"/>
                </a:solidFill>
                <a:latin typeface="Calibri" pitchFamily="34" charset="0"/>
              </a:defRPr>
            </a:lvl3pPr>
            <a:lvl4pPr marL="1630154" indent="-232879">
              <a:defRPr>
                <a:solidFill>
                  <a:schemeClr val="tx1"/>
                </a:solidFill>
                <a:latin typeface="Calibri" pitchFamily="34" charset="0"/>
              </a:defRPr>
            </a:lvl4pPr>
            <a:lvl5pPr marL="2095913" indent="-232879">
              <a:defRPr>
                <a:solidFill>
                  <a:schemeClr val="tx1"/>
                </a:solidFill>
                <a:latin typeface="Calibri" pitchFamily="34" charset="0"/>
              </a:defRPr>
            </a:lvl5pPr>
            <a:lvl6pPr marL="2561670" indent="-232879" fontAlgn="base">
              <a:spcBef>
                <a:spcPct val="0"/>
              </a:spcBef>
              <a:spcAft>
                <a:spcPct val="0"/>
              </a:spcAft>
              <a:defRPr>
                <a:solidFill>
                  <a:schemeClr val="tx1"/>
                </a:solidFill>
                <a:latin typeface="Calibri" pitchFamily="34" charset="0"/>
              </a:defRPr>
            </a:lvl6pPr>
            <a:lvl7pPr marL="3027428" indent="-232879" fontAlgn="base">
              <a:spcBef>
                <a:spcPct val="0"/>
              </a:spcBef>
              <a:spcAft>
                <a:spcPct val="0"/>
              </a:spcAft>
              <a:defRPr>
                <a:solidFill>
                  <a:schemeClr val="tx1"/>
                </a:solidFill>
                <a:latin typeface="Calibri" pitchFamily="34" charset="0"/>
              </a:defRPr>
            </a:lvl7pPr>
            <a:lvl8pPr marL="3493187" indent="-232879" fontAlgn="base">
              <a:spcBef>
                <a:spcPct val="0"/>
              </a:spcBef>
              <a:spcAft>
                <a:spcPct val="0"/>
              </a:spcAft>
              <a:defRPr>
                <a:solidFill>
                  <a:schemeClr val="tx1"/>
                </a:solidFill>
                <a:latin typeface="Calibri" pitchFamily="34" charset="0"/>
              </a:defRPr>
            </a:lvl8pPr>
            <a:lvl9pPr marL="3958945" indent="-232879" fontAlgn="base">
              <a:spcBef>
                <a:spcPct val="0"/>
              </a:spcBef>
              <a:spcAft>
                <a:spcPct val="0"/>
              </a:spcAft>
              <a:defRPr>
                <a:solidFill>
                  <a:schemeClr val="tx1"/>
                </a:solidFill>
                <a:latin typeface="Calibri" pitchFamily="34" charset="0"/>
              </a:defRPr>
            </a:lvl9pPr>
          </a:lstStyle>
          <a:p>
            <a:pPr>
              <a:defRPr/>
            </a:pPr>
            <a:fld id="{34EDD6E7-A183-4106-8950-85BE1D57B717}" type="slidenum">
              <a:rPr lang="en-US" smtClean="0">
                <a:solidFill>
                  <a:prstClr val="black"/>
                </a:solidFill>
              </a:rPr>
              <a:pPr>
                <a:defRPr/>
              </a:pPr>
              <a:t>8</a:t>
            </a:fld>
            <a:endParaRPr lang="en-US" dirty="0">
              <a:solidFill>
                <a:prstClr val="black"/>
              </a:solidFill>
            </a:endParaRPr>
          </a:p>
        </p:txBody>
      </p:sp>
    </p:spTree>
    <p:extLst>
      <p:ext uri="{BB962C8B-B14F-4D97-AF65-F5344CB8AC3E}">
        <p14:creationId xmlns:p14="http://schemas.microsoft.com/office/powerpoint/2010/main" val="3906261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Slide Image Placeholder 1"/>
          <p:cNvSpPr>
            <a:spLocks noGrp="1" noRot="1" noChangeAspect="1" noTextEdit="1"/>
          </p:cNvSpPr>
          <p:nvPr>
            <p:ph type="sldImg"/>
          </p:nvPr>
        </p:nvSpPr>
        <p:spPr>
          <a:ln/>
        </p:spPr>
      </p:sp>
      <p:sp>
        <p:nvSpPr>
          <p:cNvPr id="12390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
        <p:nvSpPr>
          <p:cNvPr id="12390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pitchFamily="34" charset="-128"/>
              </a:defRPr>
            </a:lvl1pPr>
            <a:lvl2pPr marL="742950" indent="-285750">
              <a:defRPr sz="2400">
                <a:solidFill>
                  <a:schemeClr val="tx1"/>
                </a:solidFill>
                <a:latin typeface="Arial" charset="0"/>
                <a:ea typeface="ＭＳ Ｐゴシック" pitchFamily="34" charset="-128"/>
              </a:defRPr>
            </a:lvl2pPr>
            <a:lvl3pPr marL="1143000" indent="-228600">
              <a:defRPr sz="2400">
                <a:solidFill>
                  <a:schemeClr val="tx1"/>
                </a:solidFill>
                <a:latin typeface="Arial" charset="0"/>
                <a:ea typeface="ＭＳ Ｐゴシック" pitchFamily="34" charset="-128"/>
              </a:defRPr>
            </a:lvl3pPr>
            <a:lvl4pPr marL="1600200" indent="-228600">
              <a:defRPr sz="2400">
                <a:solidFill>
                  <a:schemeClr val="tx1"/>
                </a:solidFill>
                <a:latin typeface="Arial" charset="0"/>
                <a:ea typeface="ＭＳ Ｐゴシック" pitchFamily="34" charset="-128"/>
              </a:defRPr>
            </a:lvl4pPr>
            <a:lvl5pPr marL="2057400" indent="-22860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fld id="{23E75C9D-2302-4BDA-B5EF-5456C2145854}" type="slidenum">
              <a:rPr lang="en-US" altLang="en-US" sz="1200"/>
              <a:pPr/>
              <a:t>9</a:t>
            </a:fld>
            <a:endParaRPr lang="en-US" altLang="en-US" sz="1200"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 Id="rId6" Type="http://schemas.microsoft.com/office/2007/relationships/hdphoto" Target="../media/hdphoto2.wdp"/><Relationship Id="rId5" Type="http://schemas.openxmlformats.org/officeDocument/2006/relationships/image" Target="../media/image4.png"/><Relationship Id="rId4" Type="http://schemas.microsoft.com/office/2007/relationships/hdphoto" Target="../media/hdphoto1.wdp"/></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8407578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3" name="Picture 2" descr="C:\Documents and Settings\erstadh\Desktop\ppt graphics\display-boards\whiteboard-wood.png"/>
          <p:cNvPicPr>
            <a:picLocks noChangeAspect="1" noChangeArrowheads="1"/>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551794" y="40555"/>
            <a:ext cx="8166538" cy="501905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C:\Documents and Settings\erstadh\Desktop\PURCHASED\iStock_000006392519Small.jpg"/>
          <p:cNvPicPr>
            <a:picLocks noChangeAspect="1" noChangeArrowheads="1"/>
          </p:cNvPicPr>
          <p:nvPr userDrawn="1"/>
        </p:nvPicPr>
        <p:blipFill>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14301" y="2026389"/>
            <a:ext cx="2608588" cy="39090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725545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5160398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5160398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51603986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7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5160398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9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457200" y="6356350"/>
            <a:ext cx="2133600" cy="365125"/>
          </a:xfrm>
          <a:prstGeom prst="rect">
            <a:avLst/>
          </a:prstGeom>
        </p:spPr>
        <p:txBody>
          <a:bodyPr/>
          <a:lstStyle/>
          <a:p>
            <a:fld id="{AE8FA3DC-C068-4BC7-8863-EF556F724811}" type="datetimeFigureOut">
              <a:rPr lang="en-US" smtClean="0"/>
              <a:pPr/>
              <a:t>5/25/2018</a:t>
            </a:fld>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A827E43D-FFC9-41C9-9B0C-83A53A022C00}" type="slidenum">
              <a:rPr lang="en-US" smtClean="0"/>
              <a:pPr/>
              <a:t>‹#›</a:t>
            </a:fld>
            <a:endParaRPr lang="en-US" dirty="0"/>
          </a:p>
        </p:txBody>
      </p:sp>
    </p:spTree>
    <p:extLst>
      <p:ext uri="{BB962C8B-B14F-4D97-AF65-F5344CB8AC3E}">
        <p14:creationId xmlns:p14="http://schemas.microsoft.com/office/powerpoint/2010/main" val="5904812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a:t>Click to edit Master subtitle style</a:t>
            </a:r>
          </a:p>
        </p:txBody>
      </p:sp>
      <p:sp>
        <p:nvSpPr>
          <p:cNvPr id="5" name="Title 4"/>
          <p:cNvSpPr>
            <a:spLocks noGrp="1"/>
          </p:cNvSpPr>
          <p:nvPr>
            <p:ph type="title"/>
          </p:nvPr>
        </p:nvSpPr>
        <p:spPr/>
        <p:txBody>
          <a:bodyPr/>
          <a:lstStyle/>
          <a:p>
            <a:r>
              <a:rPr lang="en-US" dirty="0"/>
              <a:t>Click to edit Master title style</a:t>
            </a:r>
          </a:p>
        </p:txBody>
      </p:sp>
      <p:sp>
        <p:nvSpPr>
          <p:cNvPr id="4" name="Rectangle 6"/>
          <p:cNvSpPr>
            <a:spLocks noGrp="1" noChangeArrowheads="1"/>
          </p:cNvSpPr>
          <p:nvPr>
            <p:ph type="sldNum" sz="quarter" idx="10"/>
          </p:nvPr>
        </p:nvSpPr>
        <p:spPr>
          <a:ln/>
        </p:spPr>
        <p:txBody>
          <a:bodyPr/>
          <a:lstStyle>
            <a:lvl1pPr>
              <a:defRPr/>
            </a:lvl1pPr>
          </a:lstStyle>
          <a:p>
            <a:fld id="{819879C5-29A2-4CF8-859C-7256C268CBC4}" type="slidenum">
              <a:rPr lang="en-US" altLang="en-US" smtClean="0">
                <a:solidFill>
                  <a:srgbClr val="333399"/>
                </a:solidFill>
              </a:rPr>
              <a:pPr/>
              <a:t>‹#›</a:t>
            </a:fld>
            <a:endParaRPr lang="en-US" altLang="en-US" dirty="0">
              <a:solidFill>
                <a:srgbClr val="333399"/>
              </a:solidFill>
            </a:endParaRPr>
          </a:p>
        </p:txBody>
      </p:sp>
    </p:spTree>
    <p:extLst>
      <p:ext uri="{BB962C8B-B14F-4D97-AF65-F5344CB8AC3E}">
        <p14:creationId xmlns:p14="http://schemas.microsoft.com/office/powerpoint/2010/main" val="3313562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fld id="{B8BFD4D7-B4DA-4B0D-A1BB-F7779099EC29}" type="slidenum">
              <a:rPr lang="en-US" altLang="en-US" smtClean="0">
                <a:solidFill>
                  <a:srgbClr val="333399"/>
                </a:solidFill>
              </a:rPr>
              <a:pPr/>
              <a:t>‹#›</a:t>
            </a:fld>
            <a:endParaRPr lang="en-US" altLang="en-US" dirty="0">
              <a:solidFill>
                <a:srgbClr val="333399"/>
              </a:solidFill>
            </a:endParaRPr>
          </a:p>
        </p:txBody>
      </p:sp>
    </p:spTree>
    <p:extLst>
      <p:ext uri="{BB962C8B-B14F-4D97-AF65-F5344CB8AC3E}">
        <p14:creationId xmlns:p14="http://schemas.microsoft.com/office/powerpoint/2010/main" val="114784123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82"/>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fld id="{9EB71D01-74F7-416C-9421-25F22923C7C4}" type="slidenum">
              <a:rPr lang="en-US" altLang="en-US" smtClean="0">
                <a:solidFill>
                  <a:srgbClr val="333399"/>
                </a:solidFill>
              </a:rPr>
              <a:pPr/>
              <a:t>‹#›</a:t>
            </a:fld>
            <a:endParaRPr lang="en-US" altLang="en-US" dirty="0">
              <a:solidFill>
                <a:srgbClr val="333399"/>
              </a:solidFill>
            </a:endParaRPr>
          </a:p>
        </p:txBody>
      </p:sp>
    </p:spTree>
    <p:extLst>
      <p:ext uri="{BB962C8B-B14F-4D97-AF65-F5344CB8AC3E}">
        <p14:creationId xmlns:p14="http://schemas.microsoft.com/office/powerpoint/2010/main" val="2570131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56072038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600200"/>
            <a:ext cx="38100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38100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0"/>
          </p:nvPr>
        </p:nvSpPr>
        <p:spPr>
          <a:ln/>
        </p:spPr>
        <p:txBody>
          <a:bodyPr/>
          <a:lstStyle>
            <a:lvl1pPr>
              <a:defRPr/>
            </a:lvl1pPr>
          </a:lstStyle>
          <a:p>
            <a:fld id="{9624B47A-3565-4BA0-A0D9-53DA9DFB32B7}" type="slidenum">
              <a:rPr lang="en-US" altLang="en-US" smtClean="0">
                <a:solidFill>
                  <a:srgbClr val="333399"/>
                </a:solidFill>
              </a:rPr>
              <a:pPr/>
              <a:t>‹#›</a:t>
            </a:fld>
            <a:endParaRPr lang="en-US" altLang="en-US" dirty="0">
              <a:solidFill>
                <a:srgbClr val="333399"/>
              </a:solidFill>
            </a:endParaRPr>
          </a:p>
        </p:txBody>
      </p:sp>
    </p:spTree>
    <p:extLst>
      <p:ext uri="{BB962C8B-B14F-4D97-AF65-F5344CB8AC3E}">
        <p14:creationId xmlns:p14="http://schemas.microsoft.com/office/powerpoint/2010/main" val="407575498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71600" y="274638"/>
            <a:ext cx="73152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64"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64"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a:spLocks noGrp="1" noChangeArrowheads="1"/>
          </p:cNvSpPr>
          <p:nvPr>
            <p:ph type="sldNum" sz="quarter" idx="10"/>
          </p:nvPr>
        </p:nvSpPr>
        <p:spPr>
          <a:ln/>
        </p:spPr>
        <p:txBody>
          <a:bodyPr/>
          <a:lstStyle>
            <a:lvl1pPr>
              <a:defRPr/>
            </a:lvl1pPr>
          </a:lstStyle>
          <a:p>
            <a:fld id="{C9B8DDA7-462C-4E1B-99FC-6D9BC103EA75}" type="slidenum">
              <a:rPr lang="en-US" altLang="en-US" smtClean="0">
                <a:solidFill>
                  <a:srgbClr val="333399"/>
                </a:solidFill>
              </a:rPr>
              <a:pPr/>
              <a:t>‹#›</a:t>
            </a:fld>
            <a:endParaRPr lang="en-US" altLang="en-US" dirty="0">
              <a:solidFill>
                <a:srgbClr val="333399"/>
              </a:solidFill>
            </a:endParaRPr>
          </a:p>
        </p:txBody>
      </p:sp>
    </p:spTree>
    <p:extLst>
      <p:ext uri="{BB962C8B-B14F-4D97-AF65-F5344CB8AC3E}">
        <p14:creationId xmlns:p14="http://schemas.microsoft.com/office/powerpoint/2010/main" val="110637196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6"/>
          <p:cNvSpPr>
            <a:spLocks noGrp="1" noChangeArrowheads="1"/>
          </p:cNvSpPr>
          <p:nvPr>
            <p:ph type="sldNum" sz="quarter" idx="10"/>
          </p:nvPr>
        </p:nvSpPr>
        <p:spPr>
          <a:ln/>
        </p:spPr>
        <p:txBody>
          <a:bodyPr/>
          <a:lstStyle>
            <a:lvl1pPr>
              <a:defRPr/>
            </a:lvl1pPr>
          </a:lstStyle>
          <a:p>
            <a:fld id="{B55CDE82-9223-4FC6-8F4C-65A56BB9C053}" type="slidenum">
              <a:rPr lang="en-US" altLang="en-US" smtClean="0">
                <a:solidFill>
                  <a:srgbClr val="333399"/>
                </a:solidFill>
              </a:rPr>
              <a:pPr/>
              <a:t>‹#›</a:t>
            </a:fld>
            <a:endParaRPr lang="en-US" altLang="en-US" dirty="0">
              <a:solidFill>
                <a:srgbClr val="333399"/>
              </a:solidFill>
            </a:endParaRPr>
          </a:p>
        </p:txBody>
      </p:sp>
    </p:spTree>
    <p:extLst>
      <p:ext uri="{BB962C8B-B14F-4D97-AF65-F5344CB8AC3E}">
        <p14:creationId xmlns:p14="http://schemas.microsoft.com/office/powerpoint/2010/main" val="58301203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fld id="{BE804C1E-C8D2-4AAC-8862-478FF101909A}" type="slidenum">
              <a:rPr lang="en-US" altLang="en-US">
                <a:solidFill>
                  <a:srgbClr val="333399"/>
                </a:solidFill>
              </a:rPr>
              <a:pPr/>
              <a:t>‹#›</a:t>
            </a:fld>
            <a:endParaRPr lang="en-US" altLang="en-US" dirty="0">
              <a:solidFill>
                <a:srgbClr val="333399"/>
              </a:solidFill>
            </a:endParaRPr>
          </a:p>
        </p:txBody>
      </p:sp>
    </p:spTree>
    <p:extLst>
      <p:ext uri="{BB962C8B-B14F-4D97-AF65-F5344CB8AC3E}">
        <p14:creationId xmlns:p14="http://schemas.microsoft.com/office/powerpoint/2010/main" val="126724263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4"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8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4"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fld id="{C5A9DBC5-5976-4CA6-A932-5EA87AF36847}" type="slidenum">
              <a:rPr lang="en-US" altLang="en-US" smtClean="0">
                <a:solidFill>
                  <a:srgbClr val="333399"/>
                </a:solidFill>
              </a:rPr>
              <a:pPr/>
              <a:t>‹#›</a:t>
            </a:fld>
            <a:endParaRPr lang="en-US" altLang="en-US" dirty="0">
              <a:solidFill>
                <a:srgbClr val="333399"/>
              </a:solidFill>
            </a:endParaRPr>
          </a:p>
        </p:txBody>
      </p:sp>
    </p:spTree>
    <p:extLst>
      <p:ext uri="{BB962C8B-B14F-4D97-AF65-F5344CB8AC3E}">
        <p14:creationId xmlns:p14="http://schemas.microsoft.com/office/powerpoint/2010/main" val="400794605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fld id="{5EA0E47D-9641-47BD-AA7B-2CE3DC860B58}" type="slidenum">
              <a:rPr lang="en-US" altLang="en-US" smtClean="0">
                <a:solidFill>
                  <a:srgbClr val="333399"/>
                </a:solidFill>
              </a:rPr>
              <a:pPr/>
              <a:t>‹#›</a:t>
            </a:fld>
            <a:endParaRPr lang="en-US" altLang="en-US" dirty="0">
              <a:solidFill>
                <a:srgbClr val="333399"/>
              </a:solidFill>
            </a:endParaRPr>
          </a:p>
        </p:txBody>
      </p:sp>
    </p:spTree>
    <p:extLst>
      <p:ext uri="{BB962C8B-B14F-4D97-AF65-F5344CB8AC3E}">
        <p14:creationId xmlns:p14="http://schemas.microsoft.com/office/powerpoint/2010/main" val="358608252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fld id="{3165A8EF-CD4B-4CC4-88AA-093FBDBA5C34}" type="slidenum">
              <a:rPr lang="en-US" altLang="en-US" smtClean="0">
                <a:solidFill>
                  <a:srgbClr val="333399"/>
                </a:solidFill>
              </a:rPr>
              <a:pPr/>
              <a:t>‹#›</a:t>
            </a:fld>
            <a:endParaRPr lang="en-US" altLang="en-US" dirty="0">
              <a:solidFill>
                <a:srgbClr val="333399"/>
              </a:solidFill>
            </a:endParaRPr>
          </a:p>
        </p:txBody>
      </p:sp>
    </p:spTree>
    <p:extLst>
      <p:ext uri="{BB962C8B-B14F-4D97-AF65-F5344CB8AC3E}">
        <p14:creationId xmlns:p14="http://schemas.microsoft.com/office/powerpoint/2010/main" val="16097274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2400"/>
            <a:ext cx="1981200" cy="5715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152400"/>
            <a:ext cx="5791200" cy="5715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fld id="{57012252-126E-44DA-9CF9-E0987FD701DD}" type="slidenum">
              <a:rPr lang="en-US" altLang="en-US" smtClean="0">
                <a:solidFill>
                  <a:srgbClr val="333399"/>
                </a:solidFill>
              </a:rPr>
              <a:pPr/>
              <a:t>‹#›</a:t>
            </a:fld>
            <a:endParaRPr lang="en-US" altLang="en-US" dirty="0">
              <a:solidFill>
                <a:srgbClr val="333399"/>
              </a:solidFill>
            </a:endParaRPr>
          </a:p>
        </p:txBody>
      </p:sp>
    </p:spTree>
    <p:extLst>
      <p:ext uri="{BB962C8B-B14F-4D97-AF65-F5344CB8AC3E}">
        <p14:creationId xmlns:p14="http://schemas.microsoft.com/office/powerpoint/2010/main" val="153768294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51603986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4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457200" y="6356350"/>
            <a:ext cx="2133600" cy="365125"/>
          </a:xfrm>
          <a:prstGeom prst="rect">
            <a:avLst/>
          </a:prstGeom>
        </p:spPr>
        <p:txBody>
          <a:bodyPr/>
          <a:lstStyle/>
          <a:p>
            <a:fld id="{AE8FA3DC-C068-4BC7-8863-EF556F724811}" type="datetimeFigureOut">
              <a:rPr lang="en-US" smtClean="0"/>
              <a:pPr/>
              <a:t>5/25/2018</a:t>
            </a:fld>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6" name="Slide Number Placeholder 5"/>
          <p:cNvSpPr>
            <a:spLocks noGrp="1"/>
          </p:cNvSpPr>
          <p:nvPr>
            <p:ph type="sldNum" sz="quarter" idx="12"/>
          </p:nvPr>
        </p:nvSpPr>
        <p:spPr/>
        <p:txBody>
          <a:bodyPr/>
          <a:lstStyle/>
          <a:p>
            <a:fld id="{A827E43D-FFC9-41C9-9B0C-83A53A022C00}" type="slidenum">
              <a:rPr lang="en-US" smtClean="0"/>
              <a:pPr/>
              <a:t>‹#›</a:t>
            </a:fld>
            <a:endParaRPr lang="en-US" dirty="0"/>
          </a:p>
        </p:txBody>
      </p:sp>
    </p:spTree>
    <p:extLst>
      <p:ext uri="{BB962C8B-B14F-4D97-AF65-F5344CB8AC3E}">
        <p14:creationId xmlns:p14="http://schemas.microsoft.com/office/powerpoint/2010/main" val="5904812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6" name="Picture 5" descr="C:\Documents and Settings\erstadh\Desktop\ppt graphics\display-boards\whiteboard-wood.png"/>
          <p:cNvPicPr>
            <a:picLocks noChangeAspect="1" noChangeArrowheads="1"/>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551794" y="40555"/>
            <a:ext cx="8166538" cy="501905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C:\Documents and Settings\erstadh\Local Settings\Temporary Internet Files\Content.IE5\2JSTM34V\MP900439578[1].jpg"/>
          <p:cNvPicPr>
            <a:picLocks noChangeAspect="1" noChangeArrowheads="1"/>
          </p:cNvPicPr>
          <p:nvPr userDrawn="1"/>
        </p:nvPicPr>
        <p:blipFill rotWithShape="1">
          <a:blip r:embed="rId3" cstate="screen">
            <a:extLst>
              <a:ext uri="{BEBA8EAE-BF5A-486C-A8C5-ECC9F3942E4B}">
                <a14:imgProps xmlns:a14="http://schemas.microsoft.com/office/drawing/2010/main">
                  <a14:imgLayer r:embed="rId4">
                    <a14:imgEffect>
                      <a14:backgroundRemoval t="0" b="100000" l="18500" r="99667">
                        <a14:foregroundMark x1="61667" y1="5804" x2="61667" y2="5804"/>
                        <a14:foregroundMark x1="67667" y1="6920" x2="67667" y2="6920"/>
                        <a14:foregroundMark x1="51667" y1="5804" x2="51667" y2="5804"/>
                        <a14:foregroundMark x1="61167" y1="26116" x2="61167" y2="26116"/>
                        <a14:foregroundMark x1="53000" y1="4241" x2="53000" y2="4241"/>
                        <a14:foregroundMark x1="49667" y1="9375" x2="49667" y2="9375"/>
                        <a14:foregroundMark x1="53833" y1="2902" x2="53833" y2="2902"/>
                        <a14:foregroundMark x1="54500" y1="2009" x2="54500" y2="2009"/>
                        <a14:foregroundMark x1="51667" y1="4688" x2="51667" y2="4688"/>
                        <a14:foregroundMark x1="50000" y1="7813" x2="50000" y2="7813"/>
                        <a14:backgroundMark x1="40500" y1="21429" x2="40500" y2="21429"/>
                        <a14:backgroundMark x1="40167" y1="34821" x2="40167" y2="34821"/>
                        <a14:backgroundMark x1="44500" y1="31920" x2="44500" y2="31920"/>
                        <a14:backgroundMark x1="76667" y1="12723" x2="76667" y2="12723"/>
                        <a14:backgroundMark x1="74167" y1="34152" x2="74167" y2="34152"/>
                        <a14:backgroundMark x1="87167" y1="25446" x2="87167" y2="25446"/>
                        <a14:backgroundMark x1="94500" y1="37054" x2="94500" y2="37054"/>
                        <a14:backgroundMark x1="87167" y1="39286" x2="87167" y2="39286"/>
                        <a14:backgroundMark x1="81500" y1="39286" x2="81500" y2="39286"/>
                        <a14:backgroundMark x1="93167" y1="54911" x2="93167" y2="54911"/>
                        <a14:backgroundMark x1="87167" y1="49107" x2="87167" y2="49107"/>
                        <a14:backgroundMark x1="97500" y1="83259" x2="97500" y2="83259"/>
                        <a14:backgroundMark x1="97833" y1="88393" x2="97833" y2="88393"/>
                        <a14:backgroundMark x1="30667" y1="19196" x2="30667" y2="19196"/>
                        <a14:backgroundMark x1="35000" y1="50893" x2="35000" y2="50893"/>
                        <a14:backgroundMark x1="50000" y1="43304" x2="50000" y2="43304"/>
                        <a14:backgroundMark x1="10333" y1="97768" x2="10333" y2="97768"/>
                        <a14:backgroundMark x1="27167" y1="38839" x2="27167" y2="38839"/>
                        <a14:backgroundMark x1="32333" y1="25446" x2="32333" y2="25446"/>
                        <a14:backgroundMark x1="35000" y1="17411" x2="35000" y2="17411"/>
                        <a14:backgroundMark x1="42333" y1="43304" x2="42333" y2="43304"/>
                        <a14:backgroundMark x1="19833" y1="97545" x2="19833" y2="97545"/>
                        <a14:backgroundMark x1="82000" y1="12723" x2="82000" y2="12723"/>
                        <a14:backgroundMark x1="36833" y1="49554" x2="36833" y2="49554"/>
                        <a14:backgroundMark x1="39333" y1="22545" x2="39333" y2="22545"/>
                        <a14:backgroundMark x1="73500" y1="14286" x2="73500" y2="14286"/>
                        <a14:backgroundMark x1="72667" y1="13170" x2="72667" y2="13170"/>
                        <a14:backgroundMark x1="40000" y1="26339" x2="40000" y2="26339"/>
                        <a14:backgroundMark x1="74167" y1="26563" x2="74167" y2="26563"/>
                        <a14:backgroundMark x1="43333" y1="23661" x2="43333" y2="23661"/>
                        <a14:backgroundMark x1="39333" y1="84375" x2="39333" y2="84375"/>
                        <a14:backgroundMark x1="42833" y1="99554" x2="42833" y2="99554"/>
                        <a14:backgroundMark x1="38167" y1="100000" x2="38167" y2="100000"/>
                        <a14:backgroundMark x1="21667" y1="97991" x2="21667" y2="97991"/>
                      </a14:backgroundRemoval>
                    </a14:imgEffect>
                  </a14:imgLayer>
                </a14:imgProps>
              </a:ext>
              <a:ext uri="{28A0092B-C50C-407E-A947-70E740481C1C}">
                <a14:useLocalDpi xmlns:a14="http://schemas.microsoft.com/office/drawing/2010/main"/>
              </a:ext>
            </a:extLst>
          </a:blip>
          <a:srcRect/>
          <a:stretch/>
        </p:blipFill>
        <p:spPr bwMode="auto">
          <a:xfrm>
            <a:off x="3044899" y="3752721"/>
            <a:ext cx="3657600" cy="2727434"/>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C:\Documents and Settings\erstadh\Local Settings\Temporary Internet Files\Content.IE5\2D49EITD\MP900439436[1].jpg"/>
          <p:cNvPicPr>
            <a:picLocks noChangeAspect="1" noChangeArrowheads="1"/>
          </p:cNvPicPr>
          <p:nvPr userDrawn="1"/>
        </p:nvPicPr>
        <p:blipFill rotWithShape="1">
          <a:blip r:embed="rId5" cstate="screen">
            <a:extLst>
              <a:ext uri="{BEBA8EAE-BF5A-486C-A8C5-ECC9F3942E4B}">
                <a14:imgProps xmlns:a14="http://schemas.microsoft.com/office/drawing/2010/main">
                  <a14:imgLayer r:embed="rId6">
                    <a14:imgEffect>
                      <a14:backgroundRemoval t="0" b="100000" l="47716" r="72970">
                        <a14:backgroundMark x1="48985" y1="54369" x2="48985" y2="54369"/>
                        <a14:backgroundMark x1="49365" y1="37864" x2="49365" y2="37864"/>
                      </a14:backgroundRemoval>
                    </a14:imgEffect>
                  </a14:imgLayer>
                </a14:imgProps>
              </a:ext>
              <a:ext uri="{28A0092B-C50C-407E-A947-70E740481C1C}">
                <a14:useLocalDpi xmlns:a14="http://schemas.microsoft.com/office/drawing/2010/main"/>
              </a:ext>
            </a:extLst>
          </a:blip>
          <a:srcRect/>
          <a:stretch/>
        </p:blipFill>
        <p:spPr bwMode="auto">
          <a:xfrm>
            <a:off x="0" y="6198482"/>
            <a:ext cx="9144000" cy="11929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4091602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7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457200" y="6356350"/>
            <a:ext cx="2133600" cy="365125"/>
          </a:xfrm>
          <a:prstGeom prst="rect">
            <a:avLst/>
          </a:prstGeom>
        </p:spPr>
        <p:txBody>
          <a:bodyPr/>
          <a:lstStyle/>
          <a:p>
            <a:fld id="{AE8FA3DC-C068-4BC7-8863-EF556F724811}" type="datetimeFigureOut">
              <a:rPr lang="en-US" smtClean="0"/>
              <a:pPr/>
              <a:t>5/25/2018</a:t>
            </a:fld>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6" name="Slide Number Placeholder 5"/>
          <p:cNvSpPr>
            <a:spLocks noGrp="1"/>
          </p:cNvSpPr>
          <p:nvPr>
            <p:ph type="sldNum" sz="quarter" idx="12"/>
          </p:nvPr>
        </p:nvSpPr>
        <p:spPr/>
        <p:txBody>
          <a:bodyPr/>
          <a:lstStyle/>
          <a:p>
            <a:fld id="{A827E43D-FFC9-41C9-9B0C-83A53A022C00}" type="slidenum">
              <a:rPr lang="en-US" smtClean="0"/>
              <a:pPr/>
              <a:t>‹#›</a:t>
            </a:fld>
            <a:endParaRPr lang="en-US" dirty="0"/>
          </a:p>
        </p:txBody>
      </p:sp>
    </p:spTree>
    <p:extLst>
      <p:ext uri="{BB962C8B-B14F-4D97-AF65-F5344CB8AC3E}">
        <p14:creationId xmlns:p14="http://schemas.microsoft.com/office/powerpoint/2010/main" val="59048124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10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457200" y="6356350"/>
            <a:ext cx="2133600" cy="365125"/>
          </a:xfrm>
          <a:prstGeom prst="rect">
            <a:avLst/>
          </a:prstGeom>
        </p:spPr>
        <p:txBody>
          <a:bodyPr/>
          <a:lstStyle/>
          <a:p>
            <a:fld id="{AE8FA3DC-C068-4BC7-8863-EF556F724811}" type="datetimeFigureOut">
              <a:rPr lang="en-US" smtClean="0"/>
              <a:pPr/>
              <a:t>5/25/2018</a:t>
            </a:fld>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6" name="Slide Number Placeholder 5"/>
          <p:cNvSpPr>
            <a:spLocks noGrp="1"/>
          </p:cNvSpPr>
          <p:nvPr>
            <p:ph type="sldNum" sz="quarter" idx="12"/>
          </p:nvPr>
        </p:nvSpPr>
        <p:spPr/>
        <p:txBody>
          <a:bodyPr/>
          <a:lstStyle/>
          <a:p>
            <a:fld id="{A827E43D-FFC9-41C9-9B0C-83A53A022C00}" type="slidenum">
              <a:rPr lang="en-US" smtClean="0"/>
              <a:pPr/>
              <a:t>‹#›</a:t>
            </a:fld>
            <a:endParaRPr lang="en-US" dirty="0"/>
          </a:p>
        </p:txBody>
      </p:sp>
    </p:spTree>
    <p:extLst>
      <p:ext uri="{BB962C8B-B14F-4D97-AF65-F5344CB8AC3E}">
        <p14:creationId xmlns:p14="http://schemas.microsoft.com/office/powerpoint/2010/main" val="59048124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15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457200" y="6356350"/>
            <a:ext cx="2133600" cy="365125"/>
          </a:xfrm>
          <a:prstGeom prst="rect">
            <a:avLst/>
          </a:prstGeom>
        </p:spPr>
        <p:txBody>
          <a:bodyPr/>
          <a:lstStyle/>
          <a:p>
            <a:fld id="{AE8FA3DC-C068-4BC7-8863-EF556F724811}" type="datetimeFigureOut">
              <a:rPr lang="en-US" smtClean="0"/>
              <a:pPr/>
              <a:t>5/25/2018</a:t>
            </a:fld>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6" name="Slide Number Placeholder 5"/>
          <p:cNvSpPr>
            <a:spLocks noGrp="1"/>
          </p:cNvSpPr>
          <p:nvPr>
            <p:ph type="sldNum" sz="quarter" idx="12"/>
          </p:nvPr>
        </p:nvSpPr>
        <p:spPr/>
        <p:txBody>
          <a:bodyPr/>
          <a:lstStyle/>
          <a:p>
            <a:fld id="{A827E43D-FFC9-41C9-9B0C-83A53A022C00}" type="slidenum">
              <a:rPr lang="en-US" smtClean="0"/>
              <a:pPr/>
              <a:t>‹#›</a:t>
            </a:fld>
            <a:endParaRPr lang="en-US" dirty="0"/>
          </a:p>
        </p:txBody>
      </p:sp>
    </p:spTree>
    <p:extLst>
      <p:ext uri="{BB962C8B-B14F-4D97-AF65-F5344CB8AC3E}">
        <p14:creationId xmlns:p14="http://schemas.microsoft.com/office/powerpoint/2010/main" val="59048124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28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51603986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29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51603986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30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51603986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3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51603986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32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51603986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33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51603986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34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457200" y="6356350"/>
            <a:ext cx="2133600" cy="365125"/>
          </a:xfrm>
          <a:prstGeom prst="rect">
            <a:avLst/>
          </a:prstGeom>
        </p:spPr>
        <p:txBody>
          <a:bodyPr/>
          <a:lstStyle/>
          <a:p>
            <a:fld id="{AE8FA3DC-C068-4BC7-8863-EF556F724811}" type="datetimeFigureOut">
              <a:rPr lang="en-US" smtClean="0"/>
              <a:pPr/>
              <a:t>5/25/2018</a:t>
            </a:fld>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A827E43D-FFC9-41C9-9B0C-83A53A022C00}" type="slidenum">
              <a:rPr lang="en-US" smtClean="0"/>
              <a:pPr/>
              <a:t>‹#›</a:t>
            </a:fld>
            <a:endParaRPr lang="en-US" dirty="0"/>
          </a:p>
        </p:txBody>
      </p:sp>
    </p:spTree>
    <p:extLst>
      <p:ext uri="{BB962C8B-B14F-4D97-AF65-F5344CB8AC3E}">
        <p14:creationId xmlns:p14="http://schemas.microsoft.com/office/powerpoint/2010/main" val="5904812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9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AE8FA3DC-C068-4BC7-8863-EF556F724811}" type="datetimeFigureOut">
              <a:rPr lang="en-US" smtClean="0"/>
              <a:pPr/>
              <a:t>5/25/2018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827E43D-FFC9-41C9-9B0C-83A53A022C00}" type="slidenum">
              <a:rPr lang="en-US" smtClean="0"/>
              <a:pPr/>
              <a:t>‹#›</a:t>
            </a:fld>
            <a:endParaRPr lang="en-US" dirty="0"/>
          </a:p>
        </p:txBody>
      </p:sp>
    </p:spTree>
    <p:extLst>
      <p:ext uri="{BB962C8B-B14F-4D97-AF65-F5344CB8AC3E}">
        <p14:creationId xmlns:p14="http://schemas.microsoft.com/office/powerpoint/2010/main" val="59048124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35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51603986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36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51603986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1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457200" y="6356350"/>
            <a:ext cx="2133600" cy="365125"/>
          </a:xfrm>
          <a:prstGeom prst="rect">
            <a:avLst/>
          </a:prstGeom>
        </p:spPr>
        <p:txBody>
          <a:bodyPr/>
          <a:lstStyle/>
          <a:p>
            <a:fld id="{AE8FA3DC-C068-4BC7-8863-EF556F724811}" type="datetimeFigureOut">
              <a:rPr lang="en-US" smtClean="0"/>
              <a:pPr/>
              <a:t>5/25/2018</a:t>
            </a:fld>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6" name="Slide Number Placeholder 5"/>
          <p:cNvSpPr>
            <a:spLocks noGrp="1"/>
          </p:cNvSpPr>
          <p:nvPr>
            <p:ph type="sldNum" sz="quarter" idx="12"/>
          </p:nvPr>
        </p:nvSpPr>
        <p:spPr/>
        <p:txBody>
          <a:bodyPr/>
          <a:lstStyle/>
          <a:p>
            <a:fld id="{A827E43D-FFC9-41C9-9B0C-83A53A022C00}" type="slidenum">
              <a:rPr lang="en-US" smtClean="0"/>
              <a:pPr/>
              <a:t>‹#›</a:t>
            </a:fld>
            <a:endParaRPr lang="en-US" dirty="0"/>
          </a:p>
        </p:txBody>
      </p:sp>
    </p:spTree>
    <p:extLst>
      <p:ext uri="{BB962C8B-B14F-4D97-AF65-F5344CB8AC3E}">
        <p14:creationId xmlns:p14="http://schemas.microsoft.com/office/powerpoint/2010/main" val="363844536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9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457200" y="6356350"/>
            <a:ext cx="2133600" cy="365125"/>
          </a:xfrm>
          <a:prstGeom prst="rect">
            <a:avLst/>
          </a:prstGeom>
        </p:spPr>
        <p:txBody>
          <a:bodyPr/>
          <a:lstStyle/>
          <a:p>
            <a:fld id="{AE8FA3DC-C068-4BC7-8863-EF556F724811}" type="datetimeFigureOut">
              <a:rPr lang="en-US" smtClean="0"/>
              <a:pPr/>
              <a:t>5/25/2018</a:t>
            </a:fld>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6" name="Slide Number Placeholder 5"/>
          <p:cNvSpPr>
            <a:spLocks noGrp="1"/>
          </p:cNvSpPr>
          <p:nvPr>
            <p:ph type="sldNum" sz="quarter" idx="12"/>
          </p:nvPr>
        </p:nvSpPr>
        <p:spPr/>
        <p:txBody>
          <a:bodyPr/>
          <a:lstStyle/>
          <a:p>
            <a:fld id="{A827E43D-FFC9-41C9-9B0C-83A53A022C00}" type="slidenum">
              <a:rPr lang="en-US" smtClean="0"/>
              <a:pPr/>
              <a:t>‹#›</a:t>
            </a:fld>
            <a:endParaRPr lang="en-US" dirty="0"/>
          </a:p>
        </p:txBody>
      </p:sp>
    </p:spTree>
    <p:extLst>
      <p:ext uri="{BB962C8B-B14F-4D97-AF65-F5344CB8AC3E}">
        <p14:creationId xmlns:p14="http://schemas.microsoft.com/office/powerpoint/2010/main" val="270455574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userDrawn="1">
  <p:cSld name="1_Blank">
    <p:spTree>
      <p:nvGrpSpPr>
        <p:cNvPr id="1" name=""/>
        <p:cNvGrpSpPr/>
        <p:nvPr/>
      </p:nvGrpSpPr>
      <p:grpSpPr>
        <a:xfrm>
          <a:off x="0" y="0"/>
          <a:ext cx="0" cy="0"/>
          <a:chOff x="0" y="0"/>
          <a:chExt cx="0" cy="0"/>
        </a:xfrm>
      </p:grpSpPr>
      <p:sp>
        <p:nvSpPr>
          <p:cNvPr id="2" name="Title"/>
          <p:cNvSpPr>
            <a:spLocks noGrp="1"/>
          </p:cNvSpPr>
          <p:nvPr>
            <p:ph type="title"/>
          </p:nvPr>
        </p:nvSpPr>
        <p:spPr>
          <a:xfrm>
            <a:off x="152400" y="152400"/>
            <a:ext cx="8839200" cy="609600"/>
          </a:xfrm>
        </p:spPr>
        <p:txBody>
          <a:bodyPr/>
          <a:lstStyle/>
          <a:p>
            <a:r>
              <a:rPr lang="en-US" dirty="0"/>
              <a:t>Click to edit Master title style</a:t>
            </a:r>
          </a:p>
        </p:txBody>
      </p:sp>
    </p:spTree>
    <p:extLst>
      <p:ext uri="{BB962C8B-B14F-4D97-AF65-F5344CB8AC3E}">
        <p14:creationId xmlns:p14="http://schemas.microsoft.com/office/powerpoint/2010/main" val="218199715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en-US"/>
              <a:t>Click to edit Master subtitle style</a:t>
            </a:r>
          </a:p>
        </p:txBody>
      </p:sp>
      <p:sp>
        <p:nvSpPr>
          <p:cNvPr id="5" name="Title 4"/>
          <p:cNvSpPr>
            <a:spLocks noGrp="1"/>
          </p:cNvSpPr>
          <p:nvPr>
            <p:ph type="title"/>
          </p:nvPr>
        </p:nvSpPr>
        <p:spPr/>
        <p:txBody>
          <a:bodyPr/>
          <a:lstStyle/>
          <a:p>
            <a:r>
              <a:rPr lang="en-US"/>
              <a:t>Click to edit Master title style</a:t>
            </a:r>
          </a:p>
        </p:txBody>
      </p:sp>
      <p:sp>
        <p:nvSpPr>
          <p:cNvPr id="4" name="Rectangle 6">
            <a:extLst>
              <a:ext uri="{FF2B5EF4-FFF2-40B4-BE49-F238E27FC236}">
                <a16:creationId xmlns:a16="http://schemas.microsoft.com/office/drawing/2014/main" id="{72CDB355-5E54-4BAF-A430-957F6B9B4FF5}"/>
              </a:ext>
            </a:extLst>
          </p:cNvPr>
          <p:cNvSpPr>
            <a:spLocks noGrp="1" noChangeArrowheads="1"/>
          </p:cNvSpPr>
          <p:nvPr>
            <p:ph type="sldNum" sz="quarter" idx="10"/>
          </p:nvPr>
        </p:nvSpPr>
        <p:spPr>
          <a:ln/>
        </p:spPr>
        <p:txBody>
          <a:bodyPr/>
          <a:lstStyle>
            <a:lvl1pPr>
              <a:defRPr/>
            </a:lvl1pPr>
          </a:lstStyle>
          <a:p>
            <a:pPr>
              <a:defRPr/>
            </a:pPr>
            <a:fld id="{9ABCA054-A0A9-49F6-884D-EE39396FE6FA}" type="slidenum">
              <a:rPr lang="en-US" altLang="en-US">
                <a:solidFill>
                  <a:srgbClr val="333399"/>
                </a:solidFill>
              </a:rPr>
              <a:pPr>
                <a:defRPr/>
              </a:pPr>
              <a:t>‹#›</a:t>
            </a:fld>
            <a:endParaRPr lang="en-US" altLang="en-US" dirty="0">
              <a:solidFill>
                <a:srgbClr val="333399"/>
              </a:solidFill>
            </a:endParaRPr>
          </a:p>
        </p:txBody>
      </p:sp>
    </p:spTree>
    <p:extLst>
      <p:ext uri="{BB962C8B-B14F-4D97-AF65-F5344CB8AC3E}">
        <p14:creationId xmlns:p14="http://schemas.microsoft.com/office/powerpoint/2010/main" val="217962148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a:extLst>
              <a:ext uri="{FF2B5EF4-FFF2-40B4-BE49-F238E27FC236}">
                <a16:creationId xmlns:a16="http://schemas.microsoft.com/office/drawing/2014/main" id="{C114B53A-94BA-4AFE-B47B-464FB99B2972}"/>
              </a:ext>
            </a:extLst>
          </p:cNvPr>
          <p:cNvSpPr>
            <a:spLocks noGrp="1" noChangeArrowheads="1"/>
          </p:cNvSpPr>
          <p:nvPr>
            <p:ph type="sldNum" sz="quarter" idx="10"/>
          </p:nvPr>
        </p:nvSpPr>
        <p:spPr>
          <a:ln/>
        </p:spPr>
        <p:txBody>
          <a:bodyPr/>
          <a:lstStyle>
            <a:lvl1pPr>
              <a:defRPr/>
            </a:lvl1pPr>
          </a:lstStyle>
          <a:p>
            <a:pPr>
              <a:defRPr/>
            </a:pPr>
            <a:fld id="{E678B4BB-2A0E-41B6-998E-54788B68285D}" type="slidenum">
              <a:rPr lang="en-US" altLang="en-US">
                <a:solidFill>
                  <a:srgbClr val="333399"/>
                </a:solidFill>
              </a:rPr>
              <a:pPr>
                <a:defRPr/>
              </a:pPr>
              <a:t>‹#›</a:t>
            </a:fld>
            <a:endParaRPr lang="en-US" altLang="en-US" dirty="0">
              <a:solidFill>
                <a:srgbClr val="333399"/>
              </a:solidFill>
            </a:endParaRPr>
          </a:p>
        </p:txBody>
      </p:sp>
    </p:spTree>
    <p:extLst>
      <p:ext uri="{BB962C8B-B14F-4D97-AF65-F5344CB8AC3E}">
        <p14:creationId xmlns:p14="http://schemas.microsoft.com/office/powerpoint/2010/main" val="198774401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32"/>
            <a:ext cx="7772400" cy="1362075"/>
          </a:xfrm>
        </p:spPr>
        <p:txBody>
          <a:bodyPr anchor="t"/>
          <a:lstStyle>
            <a:lvl1pPr algn="l">
              <a:defRPr sz="3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en-US"/>
              <a:t>Edit Master text styles</a:t>
            </a:r>
          </a:p>
        </p:txBody>
      </p:sp>
      <p:sp>
        <p:nvSpPr>
          <p:cNvPr id="4" name="Rectangle 6">
            <a:extLst>
              <a:ext uri="{FF2B5EF4-FFF2-40B4-BE49-F238E27FC236}">
                <a16:creationId xmlns:a16="http://schemas.microsoft.com/office/drawing/2014/main" id="{82266C8B-3CE1-4B57-B945-E232197DDFD8}"/>
              </a:ext>
            </a:extLst>
          </p:cNvPr>
          <p:cNvSpPr>
            <a:spLocks noGrp="1" noChangeArrowheads="1"/>
          </p:cNvSpPr>
          <p:nvPr>
            <p:ph type="sldNum" sz="quarter" idx="10"/>
          </p:nvPr>
        </p:nvSpPr>
        <p:spPr>
          <a:ln/>
        </p:spPr>
        <p:txBody>
          <a:bodyPr/>
          <a:lstStyle>
            <a:lvl1pPr>
              <a:defRPr/>
            </a:lvl1pPr>
          </a:lstStyle>
          <a:p>
            <a:pPr>
              <a:defRPr/>
            </a:pPr>
            <a:fld id="{CF23CE8F-163B-4EEA-9120-C285F77C0A9A}" type="slidenum">
              <a:rPr lang="en-US" altLang="en-US">
                <a:solidFill>
                  <a:srgbClr val="333399"/>
                </a:solidFill>
              </a:rPr>
              <a:pPr>
                <a:defRPr/>
              </a:pPr>
              <a:t>‹#›</a:t>
            </a:fld>
            <a:endParaRPr lang="en-US" altLang="en-US" dirty="0">
              <a:solidFill>
                <a:srgbClr val="333399"/>
              </a:solidFill>
            </a:endParaRPr>
          </a:p>
        </p:txBody>
      </p:sp>
    </p:spTree>
    <p:extLst>
      <p:ext uri="{BB962C8B-B14F-4D97-AF65-F5344CB8AC3E}">
        <p14:creationId xmlns:p14="http://schemas.microsoft.com/office/powerpoint/2010/main" val="169140628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600200"/>
            <a:ext cx="3810000" cy="42672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3810000" cy="42672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a:extLst>
              <a:ext uri="{FF2B5EF4-FFF2-40B4-BE49-F238E27FC236}">
                <a16:creationId xmlns:a16="http://schemas.microsoft.com/office/drawing/2014/main" id="{58E8A8A5-8878-4773-8021-694AAAEDD68A}"/>
              </a:ext>
            </a:extLst>
          </p:cNvPr>
          <p:cNvSpPr>
            <a:spLocks noGrp="1" noChangeArrowheads="1"/>
          </p:cNvSpPr>
          <p:nvPr>
            <p:ph type="sldNum" sz="quarter" idx="10"/>
          </p:nvPr>
        </p:nvSpPr>
        <p:spPr>
          <a:ln/>
        </p:spPr>
        <p:txBody>
          <a:bodyPr/>
          <a:lstStyle>
            <a:lvl1pPr>
              <a:defRPr/>
            </a:lvl1pPr>
          </a:lstStyle>
          <a:p>
            <a:pPr>
              <a:defRPr/>
            </a:pPr>
            <a:fld id="{5E81B09E-AECF-4869-BE7A-B81F5AB57385}" type="slidenum">
              <a:rPr lang="en-US" altLang="en-US">
                <a:solidFill>
                  <a:srgbClr val="333399"/>
                </a:solidFill>
              </a:rPr>
              <a:pPr>
                <a:defRPr/>
              </a:pPr>
              <a:t>‹#›</a:t>
            </a:fld>
            <a:endParaRPr lang="en-US" altLang="en-US" dirty="0">
              <a:solidFill>
                <a:srgbClr val="333399"/>
              </a:solidFill>
            </a:endParaRPr>
          </a:p>
        </p:txBody>
      </p:sp>
    </p:spTree>
    <p:extLst>
      <p:ext uri="{BB962C8B-B14F-4D97-AF65-F5344CB8AC3E}">
        <p14:creationId xmlns:p14="http://schemas.microsoft.com/office/powerpoint/2010/main" val="253588522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71600" y="274638"/>
            <a:ext cx="73152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457200" y="2174875"/>
            <a:ext cx="4040188"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41" y="1535113"/>
            <a:ext cx="4041775"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45041" y="2174875"/>
            <a:ext cx="4041775"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a:extLst>
              <a:ext uri="{FF2B5EF4-FFF2-40B4-BE49-F238E27FC236}">
                <a16:creationId xmlns:a16="http://schemas.microsoft.com/office/drawing/2014/main" id="{3F2741BF-1C48-4B6D-9AB2-92C5A1265353}"/>
              </a:ext>
            </a:extLst>
          </p:cNvPr>
          <p:cNvSpPr>
            <a:spLocks noGrp="1" noChangeArrowheads="1"/>
          </p:cNvSpPr>
          <p:nvPr>
            <p:ph type="sldNum" sz="quarter" idx="10"/>
          </p:nvPr>
        </p:nvSpPr>
        <p:spPr>
          <a:ln/>
        </p:spPr>
        <p:txBody>
          <a:bodyPr/>
          <a:lstStyle>
            <a:lvl1pPr>
              <a:defRPr/>
            </a:lvl1pPr>
          </a:lstStyle>
          <a:p>
            <a:pPr>
              <a:defRPr/>
            </a:pPr>
            <a:fld id="{7BB3BB83-DBF9-4438-A8B0-B732E9EE89BD}" type="slidenum">
              <a:rPr lang="en-US" altLang="en-US">
                <a:solidFill>
                  <a:srgbClr val="333399"/>
                </a:solidFill>
              </a:rPr>
              <a:pPr>
                <a:defRPr/>
              </a:pPr>
              <a:t>‹#›</a:t>
            </a:fld>
            <a:endParaRPr lang="en-US" altLang="en-US" dirty="0">
              <a:solidFill>
                <a:srgbClr val="333399"/>
              </a:solidFill>
            </a:endParaRPr>
          </a:p>
        </p:txBody>
      </p:sp>
    </p:spTree>
    <p:extLst>
      <p:ext uri="{BB962C8B-B14F-4D97-AF65-F5344CB8AC3E}">
        <p14:creationId xmlns:p14="http://schemas.microsoft.com/office/powerpoint/2010/main" val="28107946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516039860"/>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6">
            <a:extLst>
              <a:ext uri="{FF2B5EF4-FFF2-40B4-BE49-F238E27FC236}">
                <a16:creationId xmlns:a16="http://schemas.microsoft.com/office/drawing/2014/main" id="{0CD632A1-22EC-469D-ABC9-A77924355927}"/>
              </a:ext>
            </a:extLst>
          </p:cNvPr>
          <p:cNvSpPr>
            <a:spLocks noGrp="1" noChangeArrowheads="1"/>
          </p:cNvSpPr>
          <p:nvPr>
            <p:ph type="sldNum" sz="quarter" idx="10"/>
          </p:nvPr>
        </p:nvSpPr>
        <p:spPr>
          <a:ln/>
        </p:spPr>
        <p:txBody>
          <a:bodyPr/>
          <a:lstStyle>
            <a:lvl1pPr>
              <a:defRPr/>
            </a:lvl1pPr>
          </a:lstStyle>
          <a:p>
            <a:pPr>
              <a:defRPr/>
            </a:pPr>
            <a:fld id="{B235C574-69D7-428D-B0FA-E9260456A76A}" type="slidenum">
              <a:rPr lang="en-US" altLang="en-US">
                <a:solidFill>
                  <a:srgbClr val="333399"/>
                </a:solidFill>
              </a:rPr>
              <a:pPr>
                <a:defRPr/>
              </a:pPr>
              <a:t>‹#›</a:t>
            </a:fld>
            <a:endParaRPr lang="en-US" altLang="en-US" dirty="0">
              <a:solidFill>
                <a:srgbClr val="333399"/>
              </a:solidFill>
            </a:endParaRPr>
          </a:p>
        </p:txBody>
      </p:sp>
    </p:spTree>
    <p:extLst>
      <p:ext uri="{BB962C8B-B14F-4D97-AF65-F5344CB8AC3E}">
        <p14:creationId xmlns:p14="http://schemas.microsoft.com/office/powerpoint/2010/main" val="410519048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a:extLst>
              <a:ext uri="{FF2B5EF4-FFF2-40B4-BE49-F238E27FC236}">
                <a16:creationId xmlns:a16="http://schemas.microsoft.com/office/drawing/2014/main" id="{B55B9419-488B-4A72-8EBC-172DC8031EE4}"/>
              </a:ext>
            </a:extLst>
          </p:cNvPr>
          <p:cNvSpPr>
            <a:spLocks noGrp="1" noChangeArrowheads="1"/>
          </p:cNvSpPr>
          <p:nvPr>
            <p:ph type="sldNum" sz="quarter" idx="10"/>
          </p:nvPr>
        </p:nvSpPr>
        <p:spPr>
          <a:ln/>
        </p:spPr>
        <p:txBody>
          <a:bodyPr/>
          <a:lstStyle>
            <a:lvl1pPr>
              <a:defRPr/>
            </a:lvl1pPr>
          </a:lstStyle>
          <a:p>
            <a:fld id="{66FD1565-9871-4BB4-9234-C890C0AE87D2}" type="slidenum">
              <a:rPr lang="en-US" smtClean="0">
                <a:solidFill>
                  <a:srgbClr val="333399"/>
                </a:solidFill>
              </a:rPr>
              <a:pPr/>
              <a:t>‹#›</a:t>
            </a:fld>
            <a:endParaRPr lang="en-US" dirty="0">
              <a:solidFill>
                <a:srgbClr val="333399"/>
              </a:solidFill>
            </a:endParaRPr>
          </a:p>
        </p:txBody>
      </p:sp>
    </p:spTree>
    <p:extLst>
      <p:ext uri="{BB962C8B-B14F-4D97-AF65-F5344CB8AC3E}">
        <p14:creationId xmlns:p14="http://schemas.microsoft.com/office/powerpoint/2010/main" val="228622631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lstStyle>
            <a:lvl1pPr algn="l">
              <a:defRPr sz="1500" b="1"/>
            </a:lvl1pPr>
          </a:lstStyle>
          <a:p>
            <a:r>
              <a:rPr lang="en-US"/>
              <a:t>Click to edit Master title style</a:t>
            </a:r>
          </a:p>
        </p:txBody>
      </p:sp>
      <p:sp>
        <p:nvSpPr>
          <p:cNvPr id="3" name="Content Placeholder 2"/>
          <p:cNvSpPr>
            <a:spLocks noGrp="1"/>
          </p:cNvSpPr>
          <p:nvPr>
            <p:ph idx="1"/>
          </p:nvPr>
        </p:nvSpPr>
        <p:spPr>
          <a:xfrm>
            <a:off x="3575050" y="273082"/>
            <a:ext cx="5111750"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2" y="1435103"/>
            <a:ext cx="3008313" cy="469106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Rectangle 6">
            <a:extLst>
              <a:ext uri="{FF2B5EF4-FFF2-40B4-BE49-F238E27FC236}">
                <a16:creationId xmlns:a16="http://schemas.microsoft.com/office/drawing/2014/main" id="{219F16DD-A266-49C4-B742-17E815F93590}"/>
              </a:ext>
            </a:extLst>
          </p:cNvPr>
          <p:cNvSpPr>
            <a:spLocks noGrp="1" noChangeArrowheads="1"/>
          </p:cNvSpPr>
          <p:nvPr>
            <p:ph type="sldNum" sz="quarter" idx="10"/>
          </p:nvPr>
        </p:nvSpPr>
        <p:spPr>
          <a:ln/>
        </p:spPr>
        <p:txBody>
          <a:bodyPr/>
          <a:lstStyle>
            <a:lvl1pPr>
              <a:defRPr/>
            </a:lvl1pPr>
          </a:lstStyle>
          <a:p>
            <a:pPr>
              <a:defRPr/>
            </a:pPr>
            <a:fld id="{88D1209A-2511-470B-93AC-4804F86D8B02}" type="slidenum">
              <a:rPr lang="en-US" altLang="en-US">
                <a:solidFill>
                  <a:srgbClr val="333399"/>
                </a:solidFill>
              </a:rPr>
              <a:pPr>
                <a:defRPr/>
              </a:pPr>
              <a:t>‹#›</a:t>
            </a:fld>
            <a:endParaRPr lang="en-US" altLang="en-US" dirty="0">
              <a:solidFill>
                <a:srgbClr val="333399"/>
              </a:solidFill>
            </a:endParaRPr>
          </a:p>
        </p:txBody>
      </p:sp>
    </p:spTree>
    <p:extLst>
      <p:ext uri="{BB962C8B-B14F-4D97-AF65-F5344CB8AC3E}">
        <p14:creationId xmlns:p14="http://schemas.microsoft.com/office/powerpoint/2010/main" val="73396264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15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en-US" noProof="0" dirty="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Rectangle 6">
            <a:extLst>
              <a:ext uri="{FF2B5EF4-FFF2-40B4-BE49-F238E27FC236}">
                <a16:creationId xmlns:a16="http://schemas.microsoft.com/office/drawing/2014/main" id="{5080C209-AE02-474D-9EE8-D6091D8452FD}"/>
              </a:ext>
            </a:extLst>
          </p:cNvPr>
          <p:cNvSpPr>
            <a:spLocks noGrp="1" noChangeArrowheads="1"/>
          </p:cNvSpPr>
          <p:nvPr>
            <p:ph type="sldNum" sz="quarter" idx="10"/>
          </p:nvPr>
        </p:nvSpPr>
        <p:spPr>
          <a:ln/>
        </p:spPr>
        <p:txBody>
          <a:bodyPr/>
          <a:lstStyle>
            <a:lvl1pPr>
              <a:defRPr/>
            </a:lvl1pPr>
          </a:lstStyle>
          <a:p>
            <a:pPr>
              <a:defRPr/>
            </a:pPr>
            <a:fld id="{77A5CE18-59E5-4EB1-BA43-800E78988928}" type="slidenum">
              <a:rPr lang="en-US" altLang="en-US">
                <a:solidFill>
                  <a:srgbClr val="333399"/>
                </a:solidFill>
              </a:rPr>
              <a:pPr>
                <a:defRPr/>
              </a:pPr>
              <a:t>‹#›</a:t>
            </a:fld>
            <a:endParaRPr lang="en-US" altLang="en-US" dirty="0">
              <a:solidFill>
                <a:srgbClr val="333399"/>
              </a:solidFill>
            </a:endParaRPr>
          </a:p>
        </p:txBody>
      </p:sp>
    </p:spTree>
    <p:extLst>
      <p:ext uri="{BB962C8B-B14F-4D97-AF65-F5344CB8AC3E}">
        <p14:creationId xmlns:p14="http://schemas.microsoft.com/office/powerpoint/2010/main" val="297932264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a:extLst>
              <a:ext uri="{FF2B5EF4-FFF2-40B4-BE49-F238E27FC236}">
                <a16:creationId xmlns:a16="http://schemas.microsoft.com/office/drawing/2014/main" id="{EDAA2BA5-279A-4F29-877F-7BFBDFDB214A}"/>
              </a:ext>
            </a:extLst>
          </p:cNvPr>
          <p:cNvSpPr>
            <a:spLocks noGrp="1" noChangeArrowheads="1"/>
          </p:cNvSpPr>
          <p:nvPr>
            <p:ph type="sldNum" sz="quarter" idx="10"/>
          </p:nvPr>
        </p:nvSpPr>
        <p:spPr>
          <a:ln/>
        </p:spPr>
        <p:txBody>
          <a:bodyPr/>
          <a:lstStyle>
            <a:lvl1pPr>
              <a:defRPr/>
            </a:lvl1pPr>
          </a:lstStyle>
          <a:p>
            <a:pPr>
              <a:defRPr/>
            </a:pPr>
            <a:fld id="{90B76817-4604-4211-A56B-DE9890B53345}" type="slidenum">
              <a:rPr lang="en-US" altLang="en-US">
                <a:solidFill>
                  <a:srgbClr val="333399"/>
                </a:solidFill>
              </a:rPr>
              <a:pPr>
                <a:defRPr/>
              </a:pPr>
              <a:t>‹#›</a:t>
            </a:fld>
            <a:endParaRPr lang="en-US" altLang="en-US" dirty="0">
              <a:solidFill>
                <a:srgbClr val="333399"/>
              </a:solidFill>
            </a:endParaRPr>
          </a:p>
        </p:txBody>
      </p:sp>
    </p:spTree>
    <p:extLst>
      <p:ext uri="{BB962C8B-B14F-4D97-AF65-F5344CB8AC3E}">
        <p14:creationId xmlns:p14="http://schemas.microsoft.com/office/powerpoint/2010/main" val="91408094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2400"/>
            <a:ext cx="1981200" cy="5715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152400"/>
            <a:ext cx="5791200" cy="57150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a:extLst>
              <a:ext uri="{FF2B5EF4-FFF2-40B4-BE49-F238E27FC236}">
                <a16:creationId xmlns:a16="http://schemas.microsoft.com/office/drawing/2014/main" id="{F4FA4E6A-6921-4E23-A32C-A1FAFE400BEC}"/>
              </a:ext>
            </a:extLst>
          </p:cNvPr>
          <p:cNvSpPr>
            <a:spLocks noGrp="1" noChangeArrowheads="1"/>
          </p:cNvSpPr>
          <p:nvPr>
            <p:ph type="sldNum" sz="quarter" idx="10"/>
          </p:nvPr>
        </p:nvSpPr>
        <p:spPr>
          <a:ln/>
        </p:spPr>
        <p:txBody>
          <a:bodyPr/>
          <a:lstStyle>
            <a:lvl1pPr>
              <a:defRPr/>
            </a:lvl1pPr>
          </a:lstStyle>
          <a:p>
            <a:pPr>
              <a:defRPr/>
            </a:pPr>
            <a:fld id="{8DB5FFBB-A4DF-4A05-AB5D-BD634BE0BE0A}" type="slidenum">
              <a:rPr lang="en-US" altLang="en-US">
                <a:solidFill>
                  <a:srgbClr val="333399"/>
                </a:solidFill>
              </a:rPr>
              <a:pPr>
                <a:defRPr/>
              </a:pPr>
              <a:t>‹#›</a:t>
            </a:fld>
            <a:endParaRPr lang="en-US" altLang="en-US" dirty="0">
              <a:solidFill>
                <a:srgbClr val="333399"/>
              </a:solidFill>
            </a:endParaRPr>
          </a:p>
        </p:txBody>
      </p:sp>
    </p:spTree>
    <p:extLst>
      <p:ext uri="{BB962C8B-B14F-4D97-AF65-F5344CB8AC3E}">
        <p14:creationId xmlns:p14="http://schemas.microsoft.com/office/powerpoint/2010/main" val="208959893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00138632"/>
      </p:ext>
    </p:extLst>
  </p:cSld>
  <p:clrMapOvr>
    <a:masterClrMapping/>
  </p:clrMapOvr>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userDrawn="1">
  <p:cSld name="Content Slide 3">
    <p:bg>
      <p:bgPr>
        <a:gradFill flip="none" rotWithShape="1">
          <a:gsLst>
            <a:gs pos="0">
              <a:srgbClr val="FFC000"/>
            </a:gs>
            <a:gs pos="100000">
              <a:schemeClr val="accent1">
                <a:tint val="44500"/>
                <a:satMod val="160000"/>
              </a:schemeClr>
            </a:gs>
            <a:gs pos="0">
              <a:schemeClr val="accent1">
                <a:tint val="23500"/>
                <a:satMod val="160000"/>
              </a:schemeClr>
            </a:gs>
          </a:gsLst>
          <a:lin ang="16200000" scaled="1"/>
          <a:tileRect/>
        </a:gradFill>
        <a:effectLst/>
      </p:bgPr>
    </p:bg>
    <p:spTree>
      <p:nvGrpSpPr>
        <p:cNvPr id="1" name=""/>
        <p:cNvGrpSpPr/>
        <p:nvPr/>
      </p:nvGrpSpPr>
      <p:grpSpPr>
        <a:xfrm>
          <a:off x="0" y="0"/>
          <a:ext cx="0" cy="0"/>
          <a:chOff x="0" y="0"/>
          <a:chExt cx="0" cy="0"/>
        </a:xfrm>
      </p:grpSpPr>
      <p:sp>
        <p:nvSpPr>
          <p:cNvPr id="10" name="Text Placeholder 2"/>
          <p:cNvSpPr>
            <a:spLocks noGrp="1"/>
          </p:cNvSpPr>
          <p:nvPr>
            <p:ph idx="1"/>
          </p:nvPr>
        </p:nvSpPr>
        <p:spPr>
          <a:xfrm>
            <a:off x="457200" y="1828801"/>
            <a:ext cx="8229600" cy="411480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7" name="Straight Connector 6"/>
          <p:cNvCxnSpPr/>
          <p:nvPr userDrawn="1"/>
        </p:nvCxnSpPr>
        <p:spPr>
          <a:xfrm>
            <a:off x="914401" y="1447800"/>
            <a:ext cx="7336967" cy="0"/>
          </a:xfrm>
          <a:prstGeom prst="line">
            <a:avLst/>
          </a:prstGeom>
          <a:ln w="57150">
            <a:solidFill>
              <a:srgbClr val="3A54A5"/>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914401" y="1524000"/>
            <a:ext cx="7336967" cy="0"/>
          </a:xfrm>
          <a:prstGeom prst="line">
            <a:avLst/>
          </a:prstGeom>
          <a:ln w="28575">
            <a:solidFill>
              <a:srgbClr val="3A54A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11674" y="486892"/>
            <a:ext cx="7317927" cy="103710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1" name="Footer Placeholder 4"/>
          <p:cNvSpPr>
            <a:spLocks noGrp="1"/>
          </p:cNvSpPr>
          <p:nvPr>
            <p:ph type="ftr" sz="quarter" idx="3"/>
          </p:nvPr>
        </p:nvSpPr>
        <p:spPr>
          <a:xfrm>
            <a:off x="457200" y="6248135"/>
            <a:ext cx="73914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defTabSz="342900"/>
            <a:endParaRPr lang="en-US" dirty="0">
              <a:solidFill>
                <a:srgbClr val="000000">
                  <a:tint val="75000"/>
                </a:srgbClr>
              </a:solidFill>
            </a:endParaRPr>
          </a:p>
        </p:txBody>
      </p:sp>
    </p:spTree>
    <p:extLst>
      <p:ext uri="{BB962C8B-B14F-4D97-AF65-F5344CB8AC3E}">
        <p14:creationId xmlns:p14="http://schemas.microsoft.com/office/powerpoint/2010/main" val="1327036137"/>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userDrawn="1">
  <p:cSld name="Default slide">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911674" y="486892"/>
            <a:ext cx="7317927" cy="103710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8" name="Text Placeholder 2"/>
          <p:cNvSpPr>
            <a:spLocks noGrp="1"/>
          </p:cNvSpPr>
          <p:nvPr>
            <p:ph idx="1"/>
          </p:nvPr>
        </p:nvSpPr>
        <p:spPr>
          <a:xfrm>
            <a:off x="457200" y="2057402"/>
            <a:ext cx="8229600" cy="40687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Footer Placeholder 4"/>
          <p:cNvSpPr>
            <a:spLocks noGrp="1"/>
          </p:cNvSpPr>
          <p:nvPr>
            <p:ph type="ftr" sz="quarter" idx="3"/>
          </p:nvPr>
        </p:nvSpPr>
        <p:spPr>
          <a:xfrm>
            <a:off x="457200" y="6248135"/>
            <a:ext cx="7467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defTabSz="342900"/>
            <a:endParaRPr lang="en-US" dirty="0">
              <a:solidFill>
                <a:srgbClr val="000000">
                  <a:tint val="75000"/>
                </a:srgbClr>
              </a:solidFill>
            </a:endParaRPr>
          </a:p>
        </p:txBody>
      </p:sp>
    </p:spTree>
    <p:extLst>
      <p:ext uri="{BB962C8B-B14F-4D97-AF65-F5344CB8AC3E}">
        <p14:creationId xmlns:p14="http://schemas.microsoft.com/office/powerpoint/2010/main" val="69401279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206228"/>
                </a:solidFill>
              </a:defRPr>
            </a:lvl1pPr>
          </a:lstStyle>
          <a:p>
            <a:r>
              <a:rPr lang="en-US"/>
              <a:t>Click to edit Master title style</a:t>
            </a:r>
            <a:endParaRPr lang="en-US" dirty="0"/>
          </a:p>
        </p:txBody>
      </p:sp>
      <p:sp>
        <p:nvSpPr>
          <p:cNvPr id="6" name="Text Placeholder 5"/>
          <p:cNvSpPr>
            <a:spLocks noGrp="1"/>
          </p:cNvSpPr>
          <p:nvPr>
            <p:ph type="body" sz="quarter" idx="10"/>
          </p:nvPr>
        </p:nvSpPr>
        <p:spPr>
          <a:xfrm>
            <a:off x="381000" y="1600200"/>
            <a:ext cx="8382000" cy="2210862"/>
          </a:xfrm>
        </p:spPr>
        <p:txBody>
          <a:bodyPr/>
          <a:lstStyle>
            <a:lvl1pPr>
              <a:lnSpc>
                <a:spcPct val="90000"/>
              </a:lnSpc>
              <a:defRPr>
                <a:solidFill>
                  <a:srgbClr val="206228"/>
                </a:solidFill>
              </a:defRPr>
            </a:lvl1pPr>
            <a:lvl2pPr>
              <a:lnSpc>
                <a:spcPct val="90000"/>
              </a:lnSpc>
              <a:defRPr>
                <a:solidFill>
                  <a:srgbClr val="206228"/>
                </a:solidFill>
              </a:defRPr>
            </a:lvl2pPr>
            <a:lvl3pPr>
              <a:lnSpc>
                <a:spcPct val="90000"/>
              </a:lnSpc>
              <a:defRPr>
                <a:solidFill>
                  <a:srgbClr val="206228"/>
                </a:solidFill>
              </a:defRPr>
            </a:lvl3pPr>
            <a:lvl4pPr>
              <a:lnSpc>
                <a:spcPct val="90000"/>
              </a:lnSpc>
              <a:defRPr>
                <a:solidFill>
                  <a:srgbClr val="206228"/>
                </a:solidFill>
              </a:defRPr>
            </a:lvl4pPr>
            <a:lvl5pPr>
              <a:lnSpc>
                <a:spcPct val="90000"/>
              </a:lnSpc>
              <a:defRPr>
                <a:solidFill>
                  <a:srgbClr val="206228"/>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704047027"/>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7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516039860"/>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userDrawn="1">
  <p:cSld name="1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457200" y="6356352"/>
            <a:ext cx="2133600" cy="365125"/>
          </a:xfrm>
          <a:prstGeom prst="rect">
            <a:avLst/>
          </a:prstGeom>
        </p:spPr>
        <p:txBody>
          <a:bodyPr/>
          <a:lstStyle/>
          <a:p>
            <a:pPr defTabSz="342900"/>
            <a:fld id="{AE8FA3DC-C068-4BC7-8863-EF556F724811}" type="datetimeFigureOut">
              <a:rPr lang="en-US" smtClean="0">
                <a:solidFill>
                  <a:srgbClr val="000000"/>
                </a:solidFill>
              </a:rPr>
              <a:pPr defTabSz="342900"/>
              <a:t>5/25/2018</a:t>
            </a:fld>
            <a:endParaRPr lang="en-US" dirty="0">
              <a:solidFill>
                <a:srgbClr val="000000"/>
              </a:solidFill>
            </a:endParaRPr>
          </a:p>
        </p:txBody>
      </p:sp>
      <p:sp>
        <p:nvSpPr>
          <p:cNvPr id="5" name="Footer Placeholder 4"/>
          <p:cNvSpPr>
            <a:spLocks noGrp="1"/>
          </p:cNvSpPr>
          <p:nvPr>
            <p:ph type="ftr" sz="quarter" idx="11"/>
          </p:nvPr>
        </p:nvSpPr>
        <p:spPr>
          <a:xfrm>
            <a:off x="3124200" y="6356352"/>
            <a:ext cx="2895600" cy="365125"/>
          </a:xfrm>
          <a:prstGeom prst="rect">
            <a:avLst/>
          </a:prstGeom>
        </p:spPr>
        <p:txBody>
          <a:bodyPr/>
          <a:lstStyle/>
          <a:p>
            <a:pPr defTabSz="342900"/>
            <a:endParaRPr lang="en-US" dirty="0">
              <a:solidFill>
                <a:srgbClr val="000000"/>
              </a:solidFill>
            </a:endParaRPr>
          </a:p>
        </p:txBody>
      </p:sp>
      <p:sp>
        <p:nvSpPr>
          <p:cNvPr id="6" name="Slide Number Placeholder 5"/>
          <p:cNvSpPr>
            <a:spLocks noGrp="1"/>
          </p:cNvSpPr>
          <p:nvPr>
            <p:ph type="sldNum" sz="quarter" idx="12"/>
          </p:nvPr>
        </p:nvSpPr>
        <p:spPr/>
        <p:txBody>
          <a:bodyPr/>
          <a:lstStyle/>
          <a:p>
            <a:fld id="{A827E43D-FFC9-41C9-9B0C-83A53A022C00}" type="slidenum">
              <a:rPr lang="en-US" smtClean="0">
                <a:solidFill>
                  <a:srgbClr val="333399"/>
                </a:solidFill>
              </a:rPr>
              <a:pPr/>
              <a:t>‹#›</a:t>
            </a:fld>
            <a:endParaRPr lang="en-US" dirty="0">
              <a:solidFill>
                <a:srgbClr val="333399"/>
              </a:solidFill>
            </a:endParaRPr>
          </a:p>
        </p:txBody>
      </p:sp>
    </p:spTree>
    <p:extLst>
      <p:ext uri="{BB962C8B-B14F-4D97-AF65-F5344CB8AC3E}">
        <p14:creationId xmlns:p14="http://schemas.microsoft.com/office/powerpoint/2010/main" val="3623099998"/>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userDrawn="1">
  <p:cSld name="9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457200" y="6356352"/>
            <a:ext cx="2133600" cy="365125"/>
          </a:xfrm>
          <a:prstGeom prst="rect">
            <a:avLst/>
          </a:prstGeom>
        </p:spPr>
        <p:txBody>
          <a:bodyPr/>
          <a:lstStyle/>
          <a:p>
            <a:pPr defTabSz="342900"/>
            <a:fld id="{AE8FA3DC-C068-4BC7-8863-EF556F724811}" type="datetimeFigureOut">
              <a:rPr lang="en-US" smtClean="0">
                <a:solidFill>
                  <a:srgbClr val="000000"/>
                </a:solidFill>
              </a:rPr>
              <a:pPr defTabSz="342900"/>
              <a:t>5/25/2018</a:t>
            </a:fld>
            <a:endParaRPr lang="en-US" dirty="0">
              <a:solidFill>
                <a:srgbClr val="000000"/>
              </a:solidFill>
            </a:endParaRPr>
          </a:p>
        </p:txBody>
      </p:sp>
      <p:sp>
        <p:nvSpPr>
          <p:cNvPr id="5" name="Footer Placeholder 4"/>
          <p:cNvSpPr>
            <a:spLocks noGrp="1"/>
          </p:cNvSpPr>
          <p:nvPr>
            <p:ph type="ftr" sz="quarter" idx="11"/>
          </p:nvPr>
        </p:nvSpPr>
        <p:spPr>
          <a:xfrm>
            <a:off x="3124200" y="6356352"/>
            <a:ext cx="2895600" cy="365125"/>
          </a:xfrm>
          <a:prstGeom prst="rect">
            <a:avLst/>
          </a:prstGeom>
        </p:spPr>
        <p:txBody>
          <a:bodyPr/>
          <a:lstStyle/>
          <a:p>
            <a:pPr defTabSz="342900"/>
            <a:endParaRPr lang="en-US" dirty="0">
              <a:solidFill>
                <a:srgbClr val="000000"/>
              </a:solidFill>
            </a:endParaRPr>
          </a:p>
        </p:txBody>
      </p:sp>
      <p:sp>
        <p:nvSpPr>
          <p:cNvPr id="6" name="Slide Number Placeholder 5"/>
          <p:cNvSpPr>
            <a:spLocks noGrp="1"/>
          </p:cNvSpPr>
          <p:nvPr>
            <p:ph type="sldNum" sz="quarter" idx="12"/>
          </p:nvPr>
        </p:nvSpPr>
        <p:spPr/>
        <p:txBody>
          <a:bodyPr/>
          <a:lstStyle/>
          <a:p>
            <a:fld id="{A827E43D-FFC9-41C9-9B0C-83A53A022C00}" type="slidenum">
              <a:rPr lang="en-US" smtClean="0">
                <a:solidFill>
                  <a:srgbClr val="333399"/>
                </a:solidFill>
              </a:rPr>
              <a:pPr/>
              <a:t>‹#›</a:t>
            </a:fld>
            <a:endParaRPr lang="en-US" dirty="0">
              <a:solidFill>
                <a:srgbClr val="333399"/>
              </a:solidFill>
            </a:endParaRPr>
          </a:p>
        </p:txBody>
      </p:sp>
    </p:spTree>
    <p:extLst>
      <p:ext uri="{BB962C8B-B14F-4D97-AF65-F5344CB8AC3E}">
        <p14:creationId xmlns:p14="http://schemas.microsoft.com/office/powerpoint/2010/main" val="137332946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219200" y="152400"/>
            <a:ext cx="7391400" cy="914400"/>
          </a:xfrm>
        </p:spPr>
        <p:txBody>
          <a:bodyPr/>
          <a:lstStyle/>
          <a:p>
            <a:r>
              <a:rPr lang="en-US"/>
              <a:t>Click to edit Master title style</a:t>
            </a:r>
          </a:p>
        </p:txBody>
      </p:sp>
      <p:sp>
        <p:nvSpPr>
          <p:cNvPr id="3" name="Table Placeholder 2"/>
          <p:cNvSpPr>
            <a:spLocks noGrp="1"/>
          </p:cNvSpPr>
          <p:nvPr>
            <p:ph type="tbl" idx="1"/>
          </p:nvPr>
        </p:nvSpPr>
        <p:spPr>
          <a:xfrm>
            <a:off x="685800" y="1600200"/>
            <a:ext cx="7772400" cy="4267200"/>
          </a:xfrm>
        </p:spPr>
        <p:txBody>
          <a:bodyPr rtlCol="0">
            <a:normAutofit/>
          </a:bodyPr>
          <a:lstStyle/>
          <a:p>
            <a:pPr lvl="0"/>
            <a:endParaRPr lang="en-US" noProof="0" dirty="0"/>
          </a:p>
        </p:txBody>
      </p:sp>
      <p:sp>
        <p:nvSpPr>
          <p:cNvPr id="4" name="Rectangle 6"/>
          <p:cNvSpPr>
            <a:spLocks noGrp="1" noChangeArrowheads="1"/>
          </p:cNvSpPr>
          <p:nvPr>
            <p:ph type="sldNum" sz="quarter" idx="10"/>
          </p:nvPr>
        </p:nvSpPr>
        <p:spPr>
          <a:ln/>
        </p:spPr>
        <p:txBody>
          <a:bodyPr/>
          <a:lstStyle>
            <a:lvl1pPr>
              <a:defRPr/>
            </a:lvl1pPr>
          </a:lstStyle>
          <a:p>
            <a:pPr>
              <a:defRPr/>
            </a:pPr>
            <a:fld id="{C48CA38B-91BB-4A61-9367-2194542F9BDD}" type="slidenum">
              <a:rPr lang="en-US" altLang="en-US">
                <a:solidFill>
                  <a:srgbClr val="333399"/>
                </a:solidFill>
              </a:rPr>
              <a:pPr>
                <a:defRPr/>
              </a:pPr>
              <a:t>‹#›</a:t>
            </a:fld>
            <a:endParaRPr lang="en-US" altLang="en-US" dirty="0">
              <a:solidFill>
                <a:srgbClr val="333399"/>
              </a:solidFill>
            </a:endParaRPr>
          </a:p>
        </p:txBody>
      </p:sp>
    </p:spTree>
    <p:extLst>
      <p:ext uri="{BB962C8B-B14F-4D97-AF65-F5344CB8AC3E}">
        <p14:creationId xmlns:p14="http://schemas.microsoft.com/office/powerpoint/2010/main" val="23297505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latin typeface="Calibri" panose="020F0502020204030204" pitchFamily="34" charset="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a:t>Click to edit Master subtitle style</a:t>
            </a:r>
          </a:p>
        </p:txBody>
      </p:sp>
      <p:sp>
        <p:nvSpPr>
          <p:cNvPr id="5" name="Title 4"/>
          <p:cNvSpPr>
            <a:spLocks noGrp="1"/>
          </p:cNvSpPr>
          <p:nvPr>
            <p:ph type="title"/>
          </p:nvPr>
        </p:nvSpPr>
        <p:spPr/>
        <p:txBody>
          <a:bodyPr/>
          <a:lstStyle>
            <a:lvl1pPr>
              <a:defRPr sz="4000" b="1">
                <a:latin typeface="Calibri" panose="020F0502020204030204" pitchFamily="34" charset="0"/>
              </a:defRPr>
            </a:lvl1pPr>
          </a:lstStyle>
          <a:p>
            <a:r>
              <a:rPr lang="en-US" dirty="0"/>
              <a:t>Click to edit Master title style</a:t>
            </a:r>
          </a:p>
        </p:txBody>
      </p:sp>
      <p:sp>
        <p:nvSpPr>
          <p:cNvPr id="4" name="Rectangle 6">
            <a:extLst>
              <a:ext uri="{FF2B5EF4-FFF2-40B4-BE49-F238E27FC236}">
                <a16:creationId xmlns:a16="http://schemas.microsoft.com/office/drawing/2014/main" id="{E6E7781C-970A-4110-A03E-5BF0ACF785EA}"/>
              </a:ext>
            </a:extLst>
          </p:cNvPr>
          <p:cNvSpPr>
            <a:spLocks noGrp="1" noChangeArrowheads="1"/>
          </p:cNvSpPr>
          <p:nvPr>
            <p:ph type="sldNum" sz="quarter" idx="10"/>
          </p:nvPr>
        </p:nvSpPr>
        <p:spPr>
          <a:ln/>
        </p:spPr>
        <p:txBody>
          <a:bodyPr/>
          <a:lstStyle>
            <a:lvl1pPr>
              <a:defRPr/>
            </a:lvl1pPr>
          </a:lstStyle>
          <a:p>
            <a:pPr>
              <a:defRPr/>
            </a:pPr>
            <a:fld id="{61D28CAB-F5EE-40D7-BFAB-A61F99F5D50F}" type="slidenum">
              <a:rPr lang="en-US" altLang="en-US"/>
              <a:pPr>
                <a:defRPr/>
              </a:pPr>
              <a:t>‹#›</a:t>
            </a:fld>
            <a:endParaRPr lang="en-US" altLang="en-US" dirty="0"/>
          </a:p>
        </p:txBody>
      </p:sp>
    </p:spTree>
    <p:extLst>
      <p:ext uri="{BB962C8B-B14F-4D97-AF65-F5344CB8AC3E}">
        <p14:creationId xmlns:p14="http://schemas.microsoft.com/office/powerpoint/2010/main" val="1798967179"/>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000" b="1">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6">
            <a:extLst>
              <a:ext uri="{FF2B5EF4-FFF2-40B4-BE49-F238E27FC236}">
                <a16:creationId xmlns:a16="http://schemas.microsoft.com/office/drawing/2014/main" id="{F64CCEC7-19D6-4692-98C0-88FFB862F127}"/>
              </a:ext>
            </a:extLst>
          </p:cNvPr>
          <p:cNvSpPr>
            <a:spLocks noGrp="1" noChangeArrowheads="1"/>
          </p:cNvSpPr>
          <p:nvPr>
            <p:ph type="sldNum" sz="quarter" idx="10"/>
          </p:nvPr>
        </p:nvSpPr>
        <p:spPr>
          <a:ln/>
        </p:spPr>
        <p:txBody>
          <a:bodyPr/>
          <a:lstStyle>
            <a:lvl1pPr>
              <a:defRPr/>
            </a:lvl1pPr>
          </a:lstStyle>
          <a:p>
            <a:pPr>
              <a:defRPr/>
            </a:pPr>
            <a:fld id="{D2C979C2-E03A-4185-A238-A526E15FF93E}" type="slidenum">
              <a:rPr lang="en-US" altLang="en-US"/>
              <a:pPr>
                <a:defRPr/>
              </a:pPr>
              <a:t>‹#›</a:t>
            </a:fld>
            <a:endParaRPr lang="en-US" altLang="en-US" dirty="0"/>
          </a:p>
        </p:txBody>
      </p:sp>
    </p:spTree>
    <p:extLst>
      <p:ext uri="{BB962C8B-B14F-4D97-AF65-F5344CB8AC3E}">
        <p14:creationId xmlns:p14="http://schemas.microsoft.com/office/powerpoint/2010/main" val="3713524362"/>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atin typeface="Calibri" panose="020F0502020204030204" pitchFamily="34" charset="0"/>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a:t>Click to edit Master text styles</a:t>
            </a:r>
          </a:p>
        </p:txBody>
      </p:sp>
      <p:sp>
        <p:nvSpPr>
          <p:cNvPr id="4" name="Rectangle 6">
            <a:extLst>
              <a:ext uri="{FF2B5EF4-FFF2-40B4-BE49-F238E27FC236}">
                <a16:creationId xmlns:a16="http://schemas.microsoft.com/office/drawing/2014/main" id="{427A13EA-FA9D-4474-B8C1-A2FC21B874E9}"/>
              </a:ext>
            </a:extLst>
          </p:cNvPr>
          <p:cNvSpPr>
            <a:spLocks noGrp="1" noChangeArrowheads="1"/>
          </p:cNvSpPr>
          <p:nvPr>
            <p:ph type="sldNum" sz="quarter" idx="10"/>
          </p:nvPr>
        </p:nvSpPr>
        <p:spPr>
          <a:ln/>
        </p:spPr>
        <p:txBody>
          <a:bodyPr/>
          <a:lstStyle>
            <a:lvl1pPr>
              <a:defRPr/>
            </a:lvl1pPr>
          </a:lstStyle>
          <a:p>
            <a:pPr>
              <a:defRPr/>
            </a:pPr>
            <a:fld id="{5A26EBC4-FA5B-4FEB-A28F-0174A17185FC}" type="slidenum">
              <a:rPr lang="en-US" altLang="en-US"/>
              <a:pPr>
                <a:defRPr/>
              </a:pPr>
              <a:t>‹#›</a:t>
            </a:fld>
            <a:endParaRPr lang="en-US" altLang="en-US" dirty="0"/>
          </a:p>
        </p:txBody>
      </p:sp>
    </p:spTree>
    <p:extLst>
      <p:ext uri="{BB962C8B-B14F-4D97-AF65-F5344CB8AC3E}">
        <p14:creationId xmlns:p14="http://schemas.microsoft.com/office/powerpoint/2010/main" val="1233434650"/>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000" b="1">
                <a:latin typeface="Calibri" panose="020F0502020204030204" pitchFamily="34" charset="0"/>
              </a:defRPr>
            </a:lvl1pPr>
          </a:lstStyle>
          <a:p>
            <a:r>
              <a:rPr lang="en-US" dirty="0"/>
              <a:t>Click to edit Master title style</a:t>
            </a:r>
          </a:p>
        </p:txBody>
      </p:sp>
      <p:sp>
        <p:nvSpPr>
          <p:cNvPr id="3" name="Content Placeholder 2"/>
          <p:cNvSpPr>
            <a:spLocks noGrp="1"/>
          </p:cNvSpPr>
          <p:nvPr>
            <p:ph sz="half" idx="1"/>
          </p:nvPr>
        </p:nvSpPr>
        <p:spPr>
          <a:xfrm>
            <a:off x="685800" y="1600200"/>
            <a:ext cx="3810000" cy="4267200"/>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3810000" cy="4267200"/>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a:extLst>
              <a:ext uri="{FF2B5EF4-FFF2-40B4-BE49-F238E27FC236}">
                <a16:creationId xmlns:a16="http://schemas.microsoft.com/office/drawing/2014/main" id="{1B309F4F-3B75-4325-B595-927B04D44AF9}"/>
              </a:ext>
            </a:extLst>
          </p:cNvPr>
          <p:cNvSpPr>
            <a:spLocks noGrp="1" noChangeArrowheads="1"/>
          </p:cNvSpPr>
          <p:nvPr>
            <p:ph type="sldNum" sz="quarter" idx="10"/>
          </p:nvPr>
        </p:nvSpPr>
        <p:spPr>
          <a:ln/>
        </p:spPr>
        <p:txBody>
          <a:bodyPr/>
          <a:lstStyle>
            <a:lvl1pPr>
              <a:defRPr/>
            </a:lvl1pPr>
          </a:lstStyle>
          <a:p>
            <a:pPr>
              <a:defRPr/>
            </a:pPr>
            <a:fld id="{B0C10FF9-A07E-4F1C-BC82-B067937D6EBA}" type="slidenum">
              <a:rPr lang="en-US" altLang="en-US"/>
              <a:pPr>
                <a:defRPr/>
              </a:pPr>
              <a:t>‹#›</a:t>
            </a:fld>
            <a:endParaRPr lang="en-US" altLang="en-US" dirty="0"/>
          </a:p>
        </p:txBody>
      </p:sp>
    </p:spTree>
    <p:extLst>
      <p:ext uri="{BB962C8B-B14F-4D97-AF65-F5344CB8AC3E}">
        <p14:creationId xmlns:p14="http://schemas.microsoft.com/office/powerpoint/2010/main" val="1142022707"/>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71600" y="274638"/>
            <a:ext cx="7315200" cy="792162"/>
          </a:xfrm>
        </p:spPr>
        <p:txBody>
          <a:bodyPr/>
          <a:lstStyle>
            <a:lvl1pPr>
              <a:defRPr sz="4000" b="1">
                <a:latin typeface="Calibri" panose="020F0502020204030204" pitchFamily="34" charset="0"/>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a:extLst>
              <a:ext uri="{FF2B5EF4-FFF2-40B4-BE49-F238E27FC236}">
                <a16:creationId xmlns:a16="http://schemas.microsoft.com/office/drawing/2014/main" id="{F85C4253-ED38-4070-BB06-022A9A9472FB}"/>
              </a:ext>
            </a:extLst>
          </p:cNvPr>
          <p:cNvSpPr>
            <a:spLocks noGrp="1" noChangeArrowheads="1"/>
          </p:cNvSpPr>
          <p:nvPr>
            <p:ph type="sldNum" sz="quarter" idx="10"/>
          </p:nvPr>
        </p:nvSpPr>
        <p:spPr>
          <a:ln/>
        </p:spPr>
        <p:txBody>
          <a:bodyPr/>
          <a:lstStyle>
            <a:lvl1pPr>
              <a:defRPr/>
            </a:lvl1pPr>
          </a:lstStyle>
          <a:p>
            <a:pPr>
              <a:defRPr/>
            </a:pPr>
            <a:fld id="{F16A3319-B380-465A-BE30-7A7E5A92DEBC}" type="slidenum">
              <a:rPr lang="en-US" altLang="en-US"/>
              <a:pPr>
                <a:defRPr/>
              </a:pPr>
              <a:t>‹#›</a:t>
            </a:fld>
            <a:endParaRPr lang="en-US" altLang="en-US" dirty="0"/>
          </a:p>
        </p:txBody>
      </p:sp>
    </p:spTree>
    <p:extLst>
      <p:ext uri="{BB962C8B-B14F-4D97-AF65-F5344CB8AC3E}">
        <p14:creationId xmlns:p14="http://schemas.microsoft.com/office/powerpoint/2010/main" val="1306104779"/>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000" b="1">
                <a:latin typeface="Calibri" panose="020F0502020204030204" pitchFamily="34" charset="0"/>
              </a:defRPr>
            </a:lvl1pPr>
          </a:lstStyle>
          <a:p>
            <a:r>
              <a:rPr lang="en-US" dirty="0"/>
              <a:t>Click to edit Master title style</a:t>
            </a:r>
          </a:p>
        </p:txBody>
      </p:sp>
      <p:sp>
        <p:nvSpPr>
          <p:cNvPr id="3" name="Rectangle 6">
            <a:extLst>
              <a:ext uri="{FF2B5EF4-FFF2-40B4-BE49-F238E27FC236}">
                <a16:creationId xmlns:a16="http://schemas.microsoft.com/office/drawing/2014/main" id="{2740F972-8278-4729-993D-DCB4BBA8CC7F}"/>
              </a:ext>
            </a:extLst>
          </p:cNvPr>
          <p:cNvSpPr>
            <a:spLocks noGrp="1" noChangeArrowheads="1"/>
          </p:cNvSpPr>
          <p:nvPr>
            <p:ph type="sldNum" sz="quarter" idx="10"/>
          </p:nvPr>
        </p:nvSpPr>
        <p:spPr>
          <a:ln/>
        </p:spPr>
        <p:txBody>
          <a:bodyPr/>
          <a:lstStyle>
            <a:lvl1pPr>
              <a:defRPr/>
            </a:lvl1pPr>
          </a:lstStyle>
          <a:p>
            <a:pPr>
              <a:defRPr/>
            </a:pPr>
            <a:fld id="{EF989DBF-DABA-416F-8E11-4DE849866C5E}" type="slidenum">
              <a:rPr lang="en-US" altLang="en-US"/>
              <a:pPr>
                <a:defRPr/>
              </a:pPr>
              <a:t>‹#›</a:t>
            </a:fld>
            <a:endParaRPr lang="en-US" altLang="en-US" dirty="0"/>
          </a:p>
        </p:txBody>
      </p:sp>
    </p:spTree>
    <p:extLst>
      <p:ext uri="{BB962C8B-B14F-4D97-AF65-F5344CB8AC3E}">
        <p14:creationId xmlns:p14="http://schemas.microsoft.com/office/powerpoint/2010/main" val="3858362880"/>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a:extLst>
              <a:ext uri="{FF2B5EF4-FFF2-40B4-BE49-F238E27FC236}">
                <a16:creationId xmlns:a16="http://schemas.microsoft.com/office/drawing/2014/main" id="{E2AAE477-9D55-4EF6-BC31-25B51D0CEC8D}"/>
              </a:ext>
            </a:extLst>
          </p:cNvPr>
          <p:cNvSpPr>
            <a:spLocks noGrp="1" noChangeArrowheads="1"/>
          </p:cNvSpPr>
          <p:nvPr>
            <p:ph type="sldNum" sz="quarter" idx="10"/>
          </p:nvPr>
        </p:nvSpPr>
        <p:spPr>
          <a:ln/>
        </p:spPr>
        <p:txBody>
          <a:bodyPr/>
          <a:lstStyle>
            <a:lvl1pPr>
              <a:defRPr/>
            </a:lvl1pPr>
          </a:lstStyle>
          <a:p>
            <a:pPr>
              <a:defRPr/>
            </a:pPr>
            <a:fld id="{690C6889-EA2B-47D3-A7D8-32FA0C23A844}" type="slidenum">
              <a:rPr lang="en-US" altLang="en-US"/>
              <a:pPr>
                <a:defRPr/>
              </a:pPr>
              <a:t>‹#›</a:t>
            </a:fld>
            <a:endParaRPr lang="en-US" altLang="en-US" dirty="0"/>
          </a:p>
        </p:txBody>
      </p:sp>
    </p:spTree>
    <p:extLst>
      <p:ext uri="{BB962C8B-B14F-4D97-AF65-F5344CB8AC3E}">
        <p14:creationId xmlns:p14="http://schemas.microsoft.com/office/powerpoint/2010/main" val="39618035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AE8FA3DC-C068-4BC7-8863-EF556F724811}" type="datetimeFigureOut">
              <a:rPr lang="en-US" smtClean="0"/>
              <a:pPr/>
              <a:t>5/25/2018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827E43D-FFC9-41C9-9B0C-83A53A022C00}" type="slidenum">
              <a:rPr lang="en-US" smtClean="0"/>
              <a:pPr/>
              <a:t>‹#›</a:t>
            </a:fld>
            <a:endParaRPr lang="en-US" dirty="0"/>
          </a:p>
        </p:txBody>
      </p:sp>
    </p:spTree>
    <p:extLst>
      <p:ext uri="{BB962C8B-B14F-4D97-AF65-F5344CB8AC3E}">
        <p14:creationId xmlns:p14="http://schemas.microsoft.com/office/powerpoint/2010/main" val="590481246"/>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atin typeface="Calibri" panose="020F0502020204030204" pitchFamily="34" charset="0"/>
              </a:defRPr>
            </a:lvl1pPr>
            <a:lvl2pPr>
              <a:defRPr sz="2800">
                <a:latin typeface="Calibri" panose="020F0502020204030204" pitchFamily="34" charset="0"/>
              </a:defRPr>
            </a:lvl2pPr>
            <a:lvl3pPr>
              <a:defRPr sz="24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Rectangle 6">
            <a:extLst>
              <a:ext uri="{FF2B5EF4-FFF2-40B4-BE49-F238E27FC236}">
                <a16:creationId xmlns:a16="http://schemas.microsoft.com/office/drawing/2014/main" id="{13396F44-0A9F-48E8-B220-B2EABF3DB62F}"/>
              </a:ext>
            </a:extLst>
          </p:cNvPr>
          <p:cNvSpPr>
            <a:spLocks noGrp="1" noChangeArrowheads="1"/>
          </p:cNvSpPr>
          <p:nvPr>
            <p:ph type="sldNum" sz="quarter" idx="10"/>
          </p:nvPr>
        </p:nvSpPr>
        <p:spPr>
          <a:ln/>
        </p:spPr>
        <p:txBody>
          <a:bodyPr/>
          <a:lstStyle>
            <a:lvl1pPr>
              <a:defRPr/>
            </a:lvl1pPr>
          </a:lstStyle>
          <a:p>
            <a:pPr>
              <a:defRPr/>
            </a:pPr>
            <a:fld id="{78C9BEE8-1FA3-4642-AE42-AAAE2E3539BB}" type="slidenum">
              <a:rPr lang="en-US" altLang="en-US"/>
              <a:pPr>
                <a:defRPr/>
              </a:pPr>
              <a:t>‹#›</a:t>
            </a:fld>
            <a:endParaRPr lang="en-US" altLang="en-US" dirty="0"/>
          </a:p>
        </p:txBody>
      </p:sp>
    </p:spTree>
    <p:extLst>
      <p:ext uri="{BB962C8B-B14F-4D97-AF65-F5344CB8AC3E}">
        <p14:creationId xmlns:p14="http://schemas.microsoft.com/office/powerpoint/2010/main" val="3002582464"/>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atin typeface="Calibri" panose="020F0502020204030204" pitchFamily="34" charset="0"/>
              </a:defRPr>
            </a:lvl1pPr>
          </a:lstStyle>
          <a:p>
            <a:r>
              <a:rPr lang="en-US" dirty="0"/>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atin typeface="Calibri" panose="020F050202020403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Rectangle 6">
            <a:extLst>
              <a:ext uri="{FF2B5EF4-FFF2-40B4-BE49-F238E27FC236}">
                <a16:creationId xmlns:a16="http://schemas.microsoft.com/office/drawing/2014/main" id="{237552A8-FED6-4E12-A3D2-A0530AC70916}"/>
              </a:ext>
            </a:extLst>
          </p:cNvPr>
          <p:cNvSpPr>
            <a:spLocks noGrp="1" noChangeArrowheads="1"/>
          </p:cNvSpPr>
          <p:nvPr>
            <p:ph type="sldNum" sz="quarter" idx="10"/>
          </p:nvPr>
        </p:nvSpPr>
        <p:spPr>
          <a:ln/>
        </p:spPr>
        <p:txBody>
          <a:bodyPr/>
          <a:lstStyle>
            <a:lvl1pPr>
              <a:defRPr/>
            </a:lvl1pPr>
          </a:lstStyle>
          <a:p>
            <a:pPr>
              <a:defRPr/>
            </a:pPr>
            <a:fld id="{121A08BF-881D-4C69-8FAE-86D3144B2E0C}" type="slidenum">
              <a:rPr lang="en-US" altLang="en-US"/>
              <a:pPr>
                <a:defRPr/>
              </a:pPr>
              <a:t>‹#›</a:t>
            </a:fld>
            <a:endParaRPr lang="en-US" altLang="en-US" dirty="0"/>
          </a:p>
        </p:txBody>
      </p:sp>
    </p:spTree>
    <p:extLst>
      <p:ext uri="{BB962C8B-B14F-4D97-AF65-F5344CB8AC3E}">
        <p14:creationId xmlns:p14="http://schemas.microsoft.com/office/powerpoint/2010/main" val="3347919054"/>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000" b="1">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a:extLst>
              <a:ext uri="{FF2B5EF4-FFF2-40B4-BE49-F238E27FC236}">
                <a16:creationId xmlns:a16="http://schemas.microsoft.com/office/drawing/2014/main" id="{9C344FD1-BE77-4C28-836C-A7B67A0B70B6}"/>
              </a:ext>
            </a:extLst>
          </p:cNvPr>
          <p:cNvSpPr>
            <a:spLocks noGrp="1" noChangeArrowheads="1"/>
          </p:cNvSpPr>
          <p:nvPr>
            <p:ph type="sldNum" sz="quarter" idx="10"/>
          </p:nvPr>
        </p:nvSpPr>
        <p:spPr>
          <a:ln/>
        </p:spPr>
        <p:txBody>
          <a:bodyPr/>
          <a:lstStyle>
            <a:lvl1pPr>
              <a:defRPr/>
            </a:lvl1pPr>
          </a:lstStyle>
          <a:p>
            <a:pPr>
              <a:defRPr/>
            </a:pPr>
            <a:fld id="{A51B72FC-7D17-4320-9BF8-5AB923E4DA14}" type="slidenum">
              <a:rPr lang="en-US" altLang="en-US"/>
              <a:pPr>
                <a:defRPr/>
              </a:pPr>
              <a:t>‹#›</a:t>
            </a:fld>
            <a:endParaRPr lang="en-US" altLang="en-US" dirty="0"/>
          </a:p>
        </p:txBody>
      </p:sp>
    </p:spTree>
    <p:extLst>
      <p:ext uri="{BB962C8B-B14F-4D97-AF65-F5344CB8AC3E}">
        <p14:creationId xmlns:p14="http://schemas.microsoft.com/office/powerpoint/2010/main" val="3616175241"/>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2400"/>
            <a:ext cx="1981200" cy="5715000"/>
          </a:xfrm>
        </p:spPr>
        <p:txBody>
          <a:bodyPr vert="eaVert"/>
          <a:lstStyle>
            <a:lvl1pPr>
              <a:defRPr sz="4000" b="1">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685800" y="152400"/>
            <a:ext cx="5791200" cy="5715000"/>
          </a:xfrm>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6">
            <a:extLst>
              <a:ext uri="{FF2B5EF4-FFF2-40B4-BE49-F238E27FC236}">
                <a16:creationId xmlns:a16="http://schemas.microsoft.com/office/drawing/2014/main" id="{49A18052-06A8-4111-810A-33C1A85E208B}"/>
              </a:ext>
            </a:extLst>
          </p:cNvPr>
          <p:cNvSpPr>
            <a:spLocks noGrp="1" noChangeArrowheads="1"/>
          </p:cNvSpPr>
          <p:nvPr>
            <p:ph type="sldNum" sz="quarter" idx="10"/>
          </p:nvPr>
        </p:nvSpPr>
        <p:spPr>
          <a:ln/>
        </p:spPr>
        <p:txBody>
          <a:bodyPr/>
          <a:lstStyle>
            <a:lvl1pPr>
              <a:defRPr/>
            </a:lvl1pPr>
          </a:lstStyle>
          <a:p>
            <a:pPr>
              <a:defRPr/>
            </a:pPr>
            <a:fld id="{85C99346-25C8-4CF3-900F-9C73D3B0A02F}" type="slidenum">
              <a:rPr lang="en-US" altLang="en-US"/>
              <a:pPr>
                <a:defRPr/>
              </a:pPr>
              <a:t>‹#›</a:t>
            </a:fld>
            <a:endParaRPr lang="en-US" altLang="en-US" dirty="0"/>
          </a:p>
        </p:txBody>
      </p:sp>
    </p:spTree>
    <p:extLst>
      <p:ext uri="{BB962C8B-B14F-4D97-AF65-F5344CB8AC3E}">
        <p14:creationId xmlns:p14="http://schemas.microsoft.com/office/powerpoint/2010/main" val="1219848098"/>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userDrawn="1">
  <p:cSld name="4_Title Slide">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3A0FB53F-EACA-41C9-92EC-41FEAB21D295}"/>
              </a:ext>
            </a:extLst>
          </p:cNvPr>
          <p:cNvSpPr>
            <a:spLocks noGrp="1"/>
          </p:cNvSpPr>
          <p:nvPr>
            <p:ph type="dt" sz="half" idx="10"/>
          </p:nvPr>
        </p:nvSpPr>
        <p:spPr>
          <a:xfrm>
            <a:off x="457200" y="6356350"/>
            <a:ext cx="2133600" cy="365125"/>
          </a:xfrm>
          <a:prstGeom prst="rect">
            <a:avLst/>
          </a:prstGeom>
        </p:spPr>
        <p:txBody>
          <a:bodyPr/>
          <a:lstStyle>
            <a:lvl1pPr>
              <a:defRPr>
                <a:ea typeface="ＭＳ Ｐゴシック" panose="020B0600070205080204" pitchFamily="34" charset="-128"/>
              </a:defRPr>
            </a:lvl1pPr>
          </a:lstStyle>
          <a:p>
            <a:pPr>
              <a:defRPr/>
            </a:pPr>
            <a:fld id="{FB646A9A-6913-4B4A-AF37-B69DCC137755}" type="datetimeFigureOut">
              <a:rPr lang="en-US"/>
              <a:pPr>
                <a:defRPr/>
              </a:pPr>
              <a:t>5/25/2018</a:t>
            </a:fld>
            <a:endParaRPr lang="en-US" dirty="0"/>
          </a:p>
        </p:txBody>
      </p:sp>
      <p:sp>
        <p:nvSpPr>
          <p:cNvPr id="3" name="Footer Placeholder 4">
            <a:extLst>
              <a:ext uri="{FF2B5EF4-FFF2-40B4-BE49-F238E27FC236}">
                <a16:creationId xmlns:a16="http://schemas.microsoft.com/office/drawing/2014/main" id="{0D1BE8D6-47D4-4DC4-93AF-6C7B7FE26BA5}"/>
              </a:ext>
            </a:extLst>
          </p:cNvPr>
          <p:cNvSpPr>
            <a:spLocks noGrp="1"/>
          </p:cNvSpPr>
          <p:nvPr>
            <p:ph type="ftr" sz="quarter" idx="11"/>
          </p:nvPr>
        </p:nvSpPr>
        <p:spPr>
          <a:xfrm>
            <a:off x="3124200" y="6356350"/>
            <a:ext cx="2895600" cy="365125"/>
          </a:xfrm>
          <a:prstGeom prst="rect">
            <a:avLst/>
          </a:prstGeom>
        </p:spPr>
        <p:txBody>
          <a:bodyPr/>
          <a:lstStyle>
            <a:lvl1pPr>
              <a:defRPr dirty="0">
                <a:ea typeface="ＭＳ Ｐゴシック" panose="020B0600070205080204" pitchFamily="34" charset="-128"/>
              </a:defRPr>
            </a:lvl1pPr>
          </a:lstStyle>
          <a:p>
            <a:pPr>
              <a:defRPr/>
            </a:pPr>
            <a:endParaRPr lang="en-US" dirty="0"/>
          </a:p>
        </p:txBody>
      </p:sp>
      <p:sp>
        <p:nvSpPr>
          <p:cNvPr id="4" name="Slide Number Placeholder 5">
            <a:extLst>
              <a:ext uri="{FF2B5EF4-FFF2-40B4-BE49-F238E27FC236}">
                <a16:creationId xmlns:a16="http://schemas.microsoft.com/office/drawing/2014/main" id="{996152D9-F6F0-466F-86C8-5DB01B2362AA}"/>
              </a:ext>
            </a:extLst>
          </p:cNvPr>
          <p:cNvSpPr>
            <a:spLocks noGrp="1"/>
          </p:cNvSpPr>
          <p:nvPr>
            <p:ph type="sldNum" sz="quarter" idx="12"/>
          </p:nvPr>
        </p:nvSpPr>
        <p:spPr/>
        <p:txBody>
          <a:bodyPr/>
          <a:lstStyle>
            <a:lvl1pPr>
              <a:defRPr/>
            </a:lvl1pPr>
          </a:lstStyle>
          <a:p>
            <a:pPr>
              <a:defRPr/>
            </a:pPr>
            <a:fld id="{BDF8BA76-38E4-4796-9F55-314C4DF0239A}" type="slidenum">
              <a:rPr lang="en-US"/>
              <a:pPr>
                <a:defRPr/>
              </a:pPr>
              <a:t>‹#›</a:t>
            </a:fld>
            <a:endParaRPr lang="en-US" dirty="0"/>
          </a:p>
        </p:txBody>
      </p:sp>
    </p:spTree>
    <p:extLst>
      <p:ext uri="{BB962C8B-B14F-4D97-AF65-F5344CB8AC3E}">
        <p14:creationId xmlns:p14="http://schemas.microsoft.com/office/powerpoint/2010/main" val="1146593675"/>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userDrawn="1">
  <p:cSld name="1_Blank">
    <p:spTree>
      <p:nvGrpSpPr>
        <p:cNvPr id="1" name=""/>
        <p:cNvGrpSpPr/>
        <p:nvPr/>
      </p:nvGrpSpPr>
      <p:grpSpPr>
        <a:xfrm>
          <a:off x="0" y="0"/>
          <a:ext cx="0" cy="0"/>
          <a:chOff x="0" y="0"/>
          <a:chExt cx="0" cy="0"/>
        </a:xfrm>
      </p:grpSpPr>
      <p:sp>
        <p:nvSpPr>
          <p:cNvPr id="2" name="Title"/>
          <p:cNvSpPr>
            <a:spLocks noGrp="1"/>
          </p:cNvSpPr>
          <p:nvPr>
            <p:ph type="title"/>
          </p:nvPr>
        </p:nvSpPr>
        <p:spPr>
          <a:xfrm>
            <a:off x="152400" y="152400"/>
            <a:ext cx="8839200" cy="609600"/>
          </a:xfrm>
        </p:spPr>
        <p:txBody>
          <a:bodyPr/>
          <a:lstStyle/>
          <a:p>
            <a:r>
              <a:rPr lang="en-US" dirty="0"/>
              <a:t>Click to edit Master title style</a:t>
            </a:r>
          </a:p>
        </p:txBody>
      </p:sp>
    </p:spTree>
    <p:extLst>
      <p:ext uri="{BB962C8B-B14F-4D97-AF65-F5344CB8AC3E}">
        <p14:creationId xmlns:p14="http://schemas.microsoft.com/office/powerpoint/2010/main" val="3871189805"/>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16" name="Shape 16"/>
          <p:cNvSpPr>
            <a:spLocks noGrp="1"/>
          </p:cNvSpPr>
          <p:nvPr>
            <p:ph type="title"/>
          </p:nvPr>
        </p:nvSpPr>
        <p:spPr>
          <a:prstGeom prst="rect">
            <a:avLst/>
          </a:prstGeom>
        </p:spPr>
        <p:txBody>
          <a:bodyPr/>
          <a:lstStyle/>
          <a:p>
            <a:pPr lvl="0"/>
            <a:r>
              <a:t>Title Text</a:t>
            </a:r>
          </a:p>
        </p:txBody>
      </p:sp>
    </p:spTree>
    <p:extLst>
      <p:ext uri="{BB962C8B-B14F-4D97-AF65-F5344CB8AC3E}">
        <p14:creationId xmlns:p14="http://schemas.microsoft.com/office/powerpoint/2010/main" val="2950905198"/>
      </p:ext>
    </p:extLst>
  </p:cSld>
  <p:clrMapOvr>
    <a:masterClrMapping/>
  </p:clrMapOvr>
  <p:transition spd="slow">
    <p:strips/>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type="tx">
  <p:cSld name="Title &amp; Subtitle">
    <p:spTree>
      <p:nvGrpSpPr>
        <p:cNvPr id="1" name=""/>
        <p:cNvGrpSpPr/>
        <p:nvPr/>
      </p:nvGrpSpPr>
      <p:grpSpPr>
        <a:xfrm>
          <a:off x="0" y="0"/>
          <a:ext cx="0" cy="0"/>
          <a:chOff x="0" y="0"/>
          <a:chExt cx="0" cy="0"/>
        </a:xfrm>
      </p:grpSpPr>
      <p:sp>
        <p:nvSpPr>
          <p:cNvPr id="5" name="Shape 5"/>
          <p:cNvSpPr>
            <a:spLocks noGrp="1"/>
          </p:cNvSpPr>
          <p:nvPr>
            <p:ph type="title"/>
          </p:nvPr>
        </p:nvSpPr>
        <p:spPr>
          <a:xfrm>
            <a:off x="892969" y="1151930"/>
            <a:ext cx="7358063" cy="2321719"/>
          </a:xfrm>
          <a:prstGeom prst="rect">
            <a:avLst/>
          </a:prstGeom>
        </p:spPr>
        <p:txBody>
          <a:bodyPr/>
          <a:lstStyle/>
          <a:p>
            <a:pPr lvl="0"/>
            <a:r>
              <a:t>Title Text</a:t>
            </a:r>
          </a:p>
        </p:txBody>
      </p:sp>
      <p:sp>
        <p:nvSpPr>
          <p:cNvPr id="6" name="Shape 6"/>
          <p:cNvSpPr>
            <a:spLocks noGrp="1"/>
          </p:cNvSpPr>
          <p:nvPr>
            <p:ph type="body" idx="1"/>
          </p:nvPr>
        </p:nvSpPr>
        <p:spPr>
          <a:xfrm>
            <a:off x="892969" y="3536156"/>
            <a:ext cx="7358063" cy="794742"/>
          </a:xfrm>
          <a:prstGeom prst="rect">
            <a:avLst/>
          </a:prstGeom>
        </p:spPr>
        <p:txBody>
          <a:bodyPr/>
          <a:lstStyle>
            <a:lvl1pPr marL="0" indent="0" algn="ctr">
              <a:spcBef>
                <a:spcPts val="0"/>
              </a:spcBef>
              <a:buSzTx/>
              <a:buNone/>
              <a:defRPr sz="2250"/>
            </a:lvl1pPr>
            <a:lvl2pPr marL="0" indent="160729" algn="ctr">
              <a:spcBef>
                <a:spcPts val="0"/>
              </a:spcBef>
              <a:buSzTx/>
              <a:buNone/>
              <a:defRPr sz="2250"/>
            </a:lvl2pPr>
            <a:lvl3pPr marL="0" indent="321457" algn="ctr">
              <a:spcBef>
                <a:spcPts val="0"/>
              </a:spcBef>
              <a:buSzTx/>
              <a:buNone/>
              <a:defRPr sz="2250"/>
            </a:lvl3pPr>
            <a:lvl4pPr marL="0" indent="482186" algn="ctr">
              <a:spcBef>
                <a:spcPts val="0"/>
              </a:spcBef>
              <a:buSzTx/>
              <a:buNone/>
              <a:defRPr sz="2250"/>
            </a:lvl4pPr>
            <a:lvl5pPr marL="0" indent="642915" algn="ctr">
              <a:spcBef>
                <a:spcPts val="0"/>
              </a:spcBef>
              <a:buSzTx/>
              <a:buNone/>
              <a:defRPr sz="2250"/>
            </a:lvl5pPr>
          </a:lstStyle>
          <a:p>
            <a:pPr lvl="0"/>
            <a:r>
              <a:t>Body Level One</a:t>
            </a:r>
          </a:p>
          <a:p>
            <a:pPr lvl="1"/>
            <a:r>
              <a:t>Body Level Two</a:t>
            </a:r>
          </a:p>
          <a:p>
            <a:pPr lvl="2"/>
            <a:r>
              <a:t>Body Level Three</a:t>
            </a:r>
          </a:p>
          <a:p>
            <a:pPr lvl="3"/>
            <a:r>
              <a:t>Body Level Four</a:t>
            </a:r>
          </a:p>
          <a:p>
            <a:pPr lvl="4"/>
            <a:r>
              <a:t>Body Level Five</a:t>
            </a:r>
          </a:p>
        </p:txBody>
      </p:sp>
    </p:spTree>
    <p:extLst>
      <p:ext uri="{BB962C8B-B14F-4D97-AF65-F5344CB8AC3E}">
        <p14:creationId xmlns:p14="http://schemas.microsoft.com/office/powerpoint/2010/main" val="45814160"/>
      </p:ext>
    </p:extLst>
  </p:cSld>
  <p:clrMapOvr>
    <a:masterClrMapping/>
  </p:clrMapOvr>
  <p:transition spd="slow">
    <p:strips/>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EA0B6F-75FF-4380-AC9D-73C1DD4D016A}"/>
              </a:ext>
            </a:extLst>
          </p:cNvPr>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7B8F5B20-2D61-4C4A-A54D-FD34FE00F9D9}"/>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47F79962-29A4-431C-9052-3CE42C734575}"/>
              </a:ext>
            </a:extLst>
          </p:cNvPr>
          <p:cNvSpPr>
            <a:spLocks noGrp="1"/>
          </p:cNvSpPr>
          <p:nvPr>
            <p:ph type="dt" sz="half" idx="10"/>
          </p:nvPr>
        </p:nvSpPr>
        <p:spPr/>
        <p:txBody>
          <a:bodyPr/>
          <a:lstStyle>
            <a:lvl1pPr>
              <a:defRPr/>
            </a:lvl1pPr>
          </a:lstStyle>
          <a:p>
            <a:pPr>
              <a:defRPr/>
            </a:pPr>
            <a:fld id="{C88FDD81-507A-4A20-963C-9DD0158702B5}" type="datetimeFigureOut">
              <a:rPr lang="en-US"/>
              <a:pPr>
                <a:defRPr/>
              </a:pPr>
              <a:t>5/25/2018</a:t>
            </a:fld>
            <a:endParaRPr lang="en-US" dirty="0"/>
          </a:p>
        </p:txBody>
      </p:sp>
      <p:sp>
        <p:nvSpPr>
          <p:cNvPr id="5" name="Footer Placeholder 4">
            <a:extLst>
              <a:ext uri="{FF2B5EF4-FFF2-40B4-BE49-F238E27FC236}">
                <a16:creationId xmlns:a16="http://schemas.microsoft.com/office/drawing/2014/main" id="{A4407EDF-8E94-499D-A42D-AB4F0B925CE8}"/>
              </a:ext>
            </a:extLst>
          </p:cNvPr>
          <p:cNvSpPr>
            <a:spLocks noGrp="1"/>
          </p:cNvSpPr>
          <p:nvPr>
            <p:ph type="ftr" sz="quarter" idx="11"/>
          </p:nvPr>
        </p:nvSpPr>
        <p:spPr/>
        <p:txBody>
          <a:bodyPr/>
          <a:lstStyle>
            <a:lvl1pPr>
              <a:defRPr/>
            </a:lvl1pPr>
          </a:lstStyle>
          <a:p>
            <a:pPr>
              <a:defRPr/>
            </a:pPr>
            <a:endParaRPr lang="en-US" dirty="0"/>
          </a:p>
        </p:txBody>
      </p:sp>
      <p:sp>
        <p:nvSpPr>
          <p:cNvPr id="6" name="Slide Number Placeholder 5">
            <a:extLst>
              <a:ext uri="{FF2B5EF4-FFF2-40B4-BE49-F238E27FC236}">
                <a16:creationId xmlns:a16="http://schemas.microsoft.com/office/drawing/2014/main" id="{451F9D10-666A-4AB0-9FD0-1895E7A9F252}"/>
              </a:ext>
            </a:extLst>
          </p:cNvPr>
          <p:cNvSpPr>
            <a:spLocks noGrp="1"/>
          </p:cNvSpPr>
          <p:nvPr>
            <p:ph type="sldNum" sz="quarter" idx="12"/>
          </p:nvPr>
        </p:nvSpPr>
        <p:spPr/>
        <p:txBody>
          <a:bodyPr/>
          <a:lstStyle>
            <a:lvl1pPr>
              <a:defRPr/>
            </a:lvl1pPr>
          </a:lstStyle>
          <a:p>
            <a:pPr>
              <a:defRPr/>
            </a:pPr>
            <a:fld id="{4D5CB7D3-AC92-4754-8431-31FBF7CEA66E}" type="slidenum">
              <a:rPr lang="en-US"/>
              <a:pPr>
                <a:defRPr/>
              </a:pPr>
              <a:t>‹#›</a:t>
            </a:fld>
            <a:endParaRPr lang="en-US" dirty="0"/>
          </a:p>
        </p:txBody>
      </p:sp>
    </p:spTree>
    <p:extLst>
      <p:ext uri="{BB962C8B-B14F-4D97-AF65-F5344CB8AC3E}">
        <p14:creationId xmlns:p14="http://schemas.microsoft.com/office/powerpoint/2010/main" val="1080307493"/>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BB961B-5D59-451B-83AC-12FF7F3B785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F8D2D49-D93F-492B-A882-673C22CC0AC9}"/>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F7EEF71-489B-4799-9F62-E4DE89B9FC8D}"/>
              </a:ext>
            </a:extLst>
          </p:cNvPr>
          <p:cNvSpPr>
            <a:spLocks noGrp="1"/>
          </p:cNvSpPr>
          <p:nvPr>
            <p:ph type="dt" sz="half" idx="10"/>
          </p:nvPr>
        </p:nvSpPr>
        <p:spPr/>
        <p:txBody>
          <a:bodyPr/>
          <a:lstStyle>
            <a:lvl1pPr>
              <a:defRPr/>
            </a:lvl1pPr>
          </a:lstStyle>
          <a:p>
            <a:pPr>
              <a:defRPr/>
            </a:pPr>
            <a:fld id="{6B95AFC9-C315-4CCC-BA22-0100FEB076B9}" type="datetimeFigureOut">
              <a:rPr lang="en-US"/>
              <a:pPr>
                <a:defRPr/>
              </a:pPr>
              <a:t>5/25/2018</a:t>
            </a:fld>
            <a:endParaRPr lang="en-US" dirty="0"/>
          </a:p>
        </p:txBody>
      </p:sp>
      <p:sp>
        <p:nvSpPr>
          <p:cNvPr id="5" name="Footer Placeholder 4">
            <a:extLst>
              <a:ext uri="{FF2B5EF4-FFF2-40B4-BE49-F238E27FC236}">
                <a16:creationId xmlns:a16="http://schemas.microsoft.com/office/drawing/2014/main" id="{4AA35412-4E55-4087-BC80-1DBBEB406C1B}"/>
              </a:ext>
            </a:extLst>
          </p:cNvPr>
          <p:cNvSpPr>
            <a:spLocks noGrp="1"/>
          </p:cNvSpPr>
          <p:nvPr>
            <p:ph type="ftr" sz="quarter" idx="11"/>
          </p:nvPr>
        </p:nvSpPr>
        <p:spPr/>
        <p:txBody>
          <a:bodyPr/>
          <a:lstStyle>
            <a:lvl1pPr>
              <a:defRPr/>
            </a:lvl1pPr>
          </a:lstStyle>
          <a:p>
            <a:pPr>
              <a:defRPr/>
            </a:pPr>
            <a:endParaRPr lang="en-US" dirty="0"/>
          </a:p>
        </p:txBody>
      </p:sp>
      <p:sp>
        <p:nvSpPr>
          <p:cNvPr id="6" name="Slide Number Placeholder 5">
            <a:extLst>
              <a:ext uri="{FF2B5EF4-FFF2-40B4-BE49-F238E27FC236}">
                <a16:creationId xmlns:a16="http://schemas.microsoft.com/office/drawing/2014/main" id="{208E85B4-BD6D-42CE-9DDB-061553463FC4}"/>
              </a:ext>
            </a:extLst>
          </p:cNvPr>
          <p:cNvSpPr>
            <a:spLocks noGrp="1"/>
          </p:cNvSpPr>
          <p:nvPr>
            <p:ph type="sldNum" sz="quarter" idx="12"/>
          </p:nvPr>
        </p:nvSpPr>
        <p:spPr/>
        <p:txBody>
          <a:bodyPr/>
          <a:lstStyle>
            <a:lvl1pPr>
              <a:defRPr/>
            </a:lvl1pPr>
          </a:lstStyle>
          <a:p>
            <a:pPr>
              <a:defRPr/>
            </a:pPr>
            <a:fld id="{7BBA8908-93E7-4ACD-A290-18A501024E0A}" type="slidenum">
              <a:rPr lang="en-US"/>
              <a:pPr>
                <a:defRPr/>
              </a:pPr>
              <a:t>‹#›</a:t>
            </a:fld>
            <a:endParaRPr lang="en-US" dirty="0"/>
          </a:p>
        </p:txBody>
      </p:sp>
    </p:spTree>
    <p:extLst>
      <p:ext uri="{BB962C8B-B14F-4D97-AF65-F5344CB8AC3E}">
        <p14:creationId xmlns:p14="http://schemas.microsoft.com/office/powerpoint/2010/main" val="18484601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9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AE8FA3DC-C068-4BC7-8863-EF556F724811}" type="datetimeFigureOut">
              <a:rPr lang="en-US" smtClean="0"/>
              <a:pPr/>
              <a:t>5/25/2018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827E43D-FFC9-41C9-9B0C-83A53A022C00}" type="slidenum">
              <a:rPr lang="en-US" smtClean="0"/>
              <a:pPr/>
              <a:t>‹#›</a:t>
            </a:fld>
            <a:endParaRPr lang="en-US" dirty="0"/>
          </a:p>
        </p:txBody>
      </p:sp>
    </p:spTree>
    <p:extLst>
      <p:ext uri="{BB962C8B-B14F-4D97-AF65-F5344CB8AC3E}">
        <p14:creationId xmlns:p14="http://schemas.microsoft.com/office/powerpoint/2010/main" val="590481246"/>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7D24AE-3397-4A9A-AE7E-09AA8F0F79E9}"/>
              </a:ext>
            </a:extLst>
          </p:cNvPr>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a:extLst>
              <a:ext uri="{FF2B5EF4-FFF2-40B4-BE49-F238E27FC236}">
                <a16:creationId xmlns:a16="http://schemas.microsoft.com/office/drawing/2014/main" id="{8F6C1D64-23E5-4CA5-A5DD-A3E2BD495DD7}"/>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F30EA8BA-53F0-4FF9-989F-73BE9054B2A5}"/>
              </a:ext>
            </a:extLst>
          </p:cNvPr>
          <p:cNvSpPr>
            <a:spLocks noGrp="1"/>
          </p:cNvSpPr>
          <p:nvPr>
            <p:ph type="dt" sz="half" idx="10"/>
          </p:nvPr>
        </p:nvSpPr>
        <p:spPr/>
        <p:txBody>
          <a:bodyPr/>
          <a:lstStyle>
            <a:lvl1pPr>
              <a:defRPr/>
            </a:lvl1pPr>
          </a:lstStyle>
          <a:p>
            <a:pPr>
              <a:defRPr/>
            </a:pPr>
            <a:fld id="{79922115-FA24-40FD-9906-B09FB97F72F6}" type="datetimeFigureOut">
              <a:rPr lang="en-US"/>
              <a:pPr>
                <a:defRPr/>
              </a:pPr>
              <a:t>5/25/2018</a:t>
            </a:fld>
            <a:endParaRPr lang="en-US" dirty="0"/>
          </a:p>
        </p:txBody>
      </p:sp>
      <p:sp>
        <p:nvSpPr>
          <p:cNvPr id="5" name="Footer Placeholder 4">
            <a:extLst>
              <a:ext uri="{FF2B5EF4-FFF2-40B4-BE49-F238E27FC236}">
                <a16:creationId xmlns:a16="http://schemas.microsoft.com/office/drawing/2014/main" id="{322737FB-C598-43D9-977F-6BD25CD92530}"/>
              </a:ext>
            </a:extLst>
          </p:cNvPr>
          <p:cNvSpPr>
            <a:spLocks noGrp="1"/>
          </p:cNvSpPr>
          <p:nvPr>
            <p:ph type="ftr" sz="quarter" idx="11"/>
          </p:nvPr>
        </p:nvSpPr>
        <p:spPr/>
        <p:txBody>
          <a:bodyPr/>
          <a:lstStyle>
            <a:lvl1pPr>
              <a:defRPr/>
            </a:lvl1pPr>
          </a:lstStyle>
          <a:p>
            <a:pPr>
              <a:defRPr/>
            </a:pPr>
            <a:endParaRPr lang="en-US" dirty="0"/>
          </a:p>
        </p:txBody>
      </p:sp>
      <p:sp>
        <p:nvSpPr>
          <p:cNvPr id="6" name="Slide Number Placeholder 5">
            <a:extLst>
              <a:ext uri="{FF2B5EF4-FFF2-40B4-BE49-F238E27FC236}">
                <a16:creationId xmlns:a16="http://schemas.microsoft.com/office/drawing/2014/main" id="{7D21F011-80A1-45EA-AE08-472493C99293}"/>
              </a:ext>
            </a:extLst>
          </p:cNvPr>
          <p:cNvSpPr>
            <a:spLocks noGrp="1"/>
          </p:cNvSpPr>
          <p:nvPr>
            <p:ph type="sldNum" sz="quarter" idx="12"/>
          </p:nvPr>
        </p:nvSpPr>
        <p:spPr/>
        <p:txBody>
          <a:bodyPr/>
          <a:lstStyle>
            <a:lvl1pPr>
              <a:defRPr/>
            </a:lvl1pPr>
          </a:lstStyle>
          <a:p>
            <a:pPr>
              <a:defRPr/>
            </a:pPr>
            <a:fld id="{C5FD6B53-F0CE-41FD-B9B3-621D0DDE8CA4}" type="slidenum">
              <a:rPr lang="en-US"/>
              <a:pPr>
                <a:defRPr/>
              </a:pPr>
              <a:t>‹#›</a:t>
            </a:fld>
            <a:endParaRPr lang="en-US" dirty="0"/>
          </a:p>
        </p:txBody>
      </p:sp>
    </p:spTree>
    <p:extLst>
      <p:ext uri="{BB962C8B-B14F-4D97-AF65-F5344CB8AC3E}">
        <p14:creationId xmlns:p14="http://schemas.microsoft.com/office/powerpoint/2010/main" val="1661856103"/>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022E6D-EC04-485E-93D5-A366B70C9B5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FD3967C-08F9-4DDF-8B23-91CAA89B1295}"/>
              </a:ext>
            </a:extLst>
          </p:cNvPr>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5876079-18DE-45B0-A9DC-B6567A6D961C}"/>
              </a:ext>
            </a:extLst>
          </p:cNvPr>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4F2B6CA4-8CFF-4018-94D5-BDF446D571FB}"/>
              </a:ext>
            </a:extLst>
          </p:cNvPr>
          <p:cNvSpPr>
            <a:spLocks noGrp="1"/>
          </p:cNvSpPr>
          <p:nvPr>
            <p:ph type="dt" sz="half" idx="10"/>
          </p:nvPr>
        </p:nvSpPr>
        <p:spPr/>
        <p:txBody>
          <a:bodyPr/>
          <a:lstStyle>
            <a:lvl1pPr>
              <a:defRPr/>
            </a:lvl1pPr>
          </a:lstStyle>
          <a:p>
            <a:pPr>
              <a:defRPr/>
            </a:pPr>
            <a:fld id="{CEC9482A-33FA-4D9B-A803-DBE472C46CB2}" type="datetimeFigureOut">
              <a:rPr lang="en-US"/>
              <a:pPr>
                <a:defRPr/>
              </a:pPr>
              <a:t>5/25/2018</a:t>
            </a:fld>
            <a:endParaRPr lang="en-US" dirty="0"/>
          </a:p>
        </p:txBody>
      </p:sp>
      <p:sp>
        <p:nvSpPr>
          <p:cNvPr id="6" name="Footer Placeholder 4">
            <a:extLst>
              <a:ext uri="{FF2B5EF4-FFF2-40B4-BE49-F238E27FC236}">
                <a16:creationId xmlns:a16="http://schemas.microsoft.com/office/drawing/2014/main" id="{F7F1D84E-743B-4C10-B6A6-83C5A927EAE4}"/>
              </a:ext>
            </a:extLst>
          </p:cNvPr>
          <p:cNvSpPr>
            <a:spLocks noGrp="1"/>
          </p:cNvSpPr>
          <p:nvPr>
            <p:ph type="ftr" sz="quarter" idx="11"/>
          </p:nvPr>
        </p:nvSpPr>
        <p:spPr/>
        <p:txBody>
          <a:bodyPr/>
          <a:lstStyle>
            <a:lvl1pPr>
              <a:defRPr/>
            </a:lvl1pPr>
          </a:lstStyle>
          <a:p>
            <a:pPr>
              <a:defRPr/>
            </a:pPr>
            <a:endParaRPr lang="en-US" dirty="0"/>
          </a:p>
        </p:txBody>
      </p:sp>
      <p:sp>
        <p:nvSpPr>
          <p:cNvPr id="7" name="Slide Number Placeholder 5">
            <a:extLst>
              <a:ext uri="{FF2B5EF4-FFF2-40B4-BE49-F238E27FC236}">
                <a16:creationId xmlns:a16="http://schemas.microsoft.com/office/drawing/2014/main" id="{6A216BCF-1BA5-4485-94AD-2D3AD46EB146}"/>
              </a:ext>
            </a:extLst>
          </p:cNvPr>
          <p:cNvSpPr>
            <a:spLocks noGrp="1"/>
          </p:cNvSpPr>
          <p:nvPr>
            <p:ph type="sldNum" sz="quarter" idx="12"/>
          </p:nvPr>
        </p:nvSpPr>
        <p:spPr/>
        <p:txBody>
          <a:bodyPr/>
          <a:lstStyle>
            <a:lvl1pPr>
              <a:defRPr/>
            </a:lvl1pPr>
          </a:lstStyle>
          <a:p>
            <a:pPr>
              <a:defRPr/>
            </a:pPr>
            <a:fld id="{33D248C8-1838-4F53-A71A-647B3FEF856A}" type="slidenum">
              <a:rPr lang="en-US"/>
              <a:pPr>
                <a:defRPr/>
              </a:pPr>
              <a:t>‹#›</a:t>
            </a:fld>
            <a:endParaRPr lang="en-US" dirty="0"/>
          </a:p>
        </p:txBody>
      </p:sp>
    </p:spTree>
    <p:extLst>
      <p:ext uri="{BB962C8B-B14F-4D97-AF65-F5344CB8AC3E}">
        <p14:creationId xmlns:p14="http://schemas.microsoft.com/office/powerpoint/2010/main" val="2942215580"/>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ADB87C-6E1E-4C73-A496-B665D071082E}"/>
              </a:ext>
            </a:extLst>
          </p:cNvPr>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42D5A88-EFC7-4E08-897E-DA40DE45F8BA}"/>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a:extLst>
              <a:ext uri="{FF2B5EF4-FFF2-40B4-BE49-F238E27FC236}">
                <a16:creationId xmlns:a16="http://schemas.microsoft.com/office/drawing/2014/main" id="{0BB92CAD-B3CC-4590-8D43-03D985F65D7C}"/>
              </a:ext>
            </a:extLst>
          </p:cNvPr>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148F67D-45ED-4CC0-B14F-B07316242E41}"/>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a:extLst>
              <a:ext uri="{FF2B5EF4-FFF2-40B4-BE49-F238E27FC236}">
                <a16:creationId xmlns:a16="http://schemas.microsoft.com/office/drawing/2014/main" id="{01767B86-041F-43A1-88E5-C236035CA316}"/>
              </a:ext>
            </a:extLst>
          </p:cNvPr>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id="{F7C560F4-5DD3-403B-A4B3-9497175471B6}"/>
              </a:ext>
            </a:extLst>
          </p:cNvPr>
          <p:cNvSpPr>
            <a:spLocks noGrp="1"/>
          </p:cNvSpPr>
          <p:nvPr>
            <p:ph type="dt" sz="half" idx="10"/>
          </p:nvPr>
        </p:nvSpPr>
        <p:spPr/>
        <p:txBody>
          <a:bodyPr/>
          <a:lstStyle>
            <a:lvl1pPr>
              <a:defRPr/>
            </a:lvl1pPr>
          </a:lstStyle>
          <a:p>
            <a:pPr>
              <a:defRPr/>
            </a:pPr>
            <a:fld id="{900A1519-F606-499C-96DB-A157C831B9F8}" type="datetimeFigureOut">
              <a:rPr lang="en-US"/>
              <a:pPr>
                <a:defRPr/>
              </a:pPr>
              <a:t>5/25/2018</a:t>
            </a:fld>
            <a:endParaRPr lang="en-US" dirty="0"/>
          </a:p>
        </p:txBody>
      </p:sp>
      <p:sp>
        <p:nvSpPr>
          <p:cNvPr id="8" name="Footer Placeholder 4">
            <a:extLst>
              <a:ext uri="{FF2B5EF4-FFF2-40B4-BE49-F238E27FC236}">
                <a16:creationId xmlns:a16="http://schemas.microsoft.com/office/drawing/2014/main" id="{6EB45806-85CF-45D8-8211-B676D48083DC}"/>
              </a:ext>
            </a:extLst>
          </p:cNvPr>
          <p:cNvSpPr>
            <a:spLocks noGrp="1"/>
          </p:cNvSpPr>
          <p:nvPr>
            <p:ph type="ftr" sz="quarter" idx="11"/>
          </p:nvPr>
        </p:nvSpPr>
        <p:spPr/>
        <p:txBody>
          <a:bodyPr/>
          <a:lstStyle>
            <a:lvl1pPr>
              <a:defRPr/>
            </a:lvl1pPr>
          </a:lstStyle>
          <a:p>
            <a:pPr>
              <a:defRPr/>
            </a:pPr>
            <a:endParaRPr lang="en-US" dirty="0"/>
          </a:p>
        </p:txBody>
      </p:sp>
      <p:sp>
        <p:nvSpPr>
          <p:cNvPr id="9" name="Slide Number Placeholder 5">
            <a:extLst>
              <a:ext uri="{FF2B5EF4-FFF2-40B4-BE49-F238E27FC236}">
                <a16:creationId xmlns:a16="http://schemas.microsoft.com/office/drawing/2014/main" id="{30C1B55F-1E5C-4DE7-8C4B-AE07EBA2C60D}"/>
              </a:ext>
            </a:extLst>
          </p:cNvPr>
          <p:cNvSpPr>
            <a:spLocks noGrp="1"/>
          </p:cNvSpPr>
          <p:nvPr>
            <p:ph type="sldNum" sz="quarter" idx="12"/>
          </p:nvPr>
        </p:nvSpPr>
        <p:spPr/>
        <p:txBody>
          <a:bodyPr/>
          <a:lstStyle>
            <a:lvl1pPr>
              <a:defRPr/>
            </a:lvl1pPr>
          </a:lstStyle>
          <a:p>
            <a:pPr>
              <a:defRPr/>
            </a:pPr>
            <a:fld id="{F641D17B-2149-409E-9DC1-8BF1C4229C9D}" type="slidenum">
              <a:rPr lang="en-US"/>
              <a:pPr>
                <a:defRPr/>
              </a:pPr>
              <a:t>‹#›</a:t>
            </a:fld>
            <a:endParaRPr lang="en-US" dirty="0"/>
          </a:p>
        </p:txBody>
      </p:sp>
    </p:spTree>
    <p:extLst>
      <p:ext uri="{BB962C8B-B14F-4D97-AF65-F5344CB8AC3E}">
        <p14:creationId xmlns:p14="http://schemas.microsoft.com/office/powerpoint/2010/main" val="2150652748"/>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CAFCF7-2984-4C0B-A4E5-D0F7A804E7C8}"/>
              </a:ext>
            </a:extLst>
          </p:cNvPr>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id="{74279B75-2EA3-4DC5-808D-1D122861B4A9}"/>
              </a:ext>
            </a:extLst>
          </p:cNvPr>
          <p:cNvSpPr>
            <a:spLocks noGrp="1"/>
          </p:cNvSpPr>
          <p:nvPr>
            <p:ph type="dt" sz="half" idx="10"/>
          </p:nvPr>
        </p:nvSpPr>
        <p:spPr/>
        <p:txBody>
          <a:bodyPr/>
          <a:lstStyle>
            <a:lvl1pPr>
              <a:defRPr/>
            </a:lvl1pPr>
          </a:lstStyle>
          <a:p>
            <a:pPr>
              <a:defRPr/>
            </a:pPr>
            <a:fld id="{0827B36E-9845-49CA-9FFE-3509837CA2AB}" type="datetimeFigureOut">
              <a:rPr lang="en-US"/>
              <a:pPr>
                <a:defRPr/>
              </a:pPr>
              <a:t>5/25/2018</a:t>
            </a:fld>
            <a:endParaRPr lang="en-US" dirty="0"/>
          </a:p>
        </p:txBody>
      </p:sp>
      <p:sp>
        <p:nvSpPr>
          <p:cNvPr id="4" name="Footer Placeholder 4">
            <a:extLst>
              <a:ext uri="{FF2B5EF4-FFF2-40B4-BE49-F238E27FC236}">
                <a16:creationId xmlns:a16="http://schemas.microsoft.com/office/drawing/2014/main" id="{306BCD5C-EDE0-46B3-BEDA-CEB190709A20}"/>
              </a:ext>
            </a:extLst>
          </p:cNvPr>
          <p:cNvSpPr>
            <a:spLocks noGrp="1"/>
          </p:cNvSpPr>
          <p:nvPr>
            <p:ph type="ftr" sz="quarter" idx="11"/>
          </p:nvPr>
        </p:nvSpPr>
        <p:spPr/>
        <p:txBody>
          <a:bodyPr/>
          <a:lstStyle>
            <a:lvl1pPr>
              <a:defRPr/>
            </a:lvl1pPr>
          </a:lstStyle>
          <a:p>
            <a:pPr>
              <a:defRPr/>
            </a:pPr>
            <a:endParaRPr lang="en-US" dirty="0"/>
          </a:p>
        </p:txBody>
      </p:sp>
      <p:sp>
        <p:nvSpPr>
          <p:cNvPr id="5" name="Slide Number Placeholder 5">
            <a:extLst>
              <a:ext uri="{FF2B5EF4-FFF2-40B4-BE49-F238E27FC236}">
                <a16:creationId xmlns:a16="http://schemas.microsoft.com/office/drawing/2014/main" id="{377FC7FE-7385-4485-BBD8-A3C3FE503696}"/>
              </a:ext>
            </a:extLst>
          </p:cNvPr>
          <p:cNvSpPr>
            <a:spLocks noGrp="1"/>
          </p:cNvSpPr>
          <p:nvPr>
            <p:ph type="sldNum" sz="quarter" idx="12"/>
          </p:nvPr>
        </p:nvSpPr>
        <p:spPr/>
        <p:txBody>
          <a:bodyPr/>
          <a:lstStyle>
            <a:lvl1pPr>
              <a:defRPr/>
            </a:lvl1pPr>
          </a:lstStyle>
          <a:p>
            <a:pPr>
              <a:defRPr/>
            </a:pPr>
            <a:fld id="{F581754D-4C8B-44E3-9D8A-0D161944D7CC}" type="slidenum">
              <a:rPr lang="en-US"/>
              <a:pPr>
                <a:defRPr/>
              </a:pPr>
              <a:t>‹#›</a:t>
            </a:fld>
            <a:endParaRPr lang="en-US" dirty="0"/>
          </a:p>
        </p:txBody>
      </p:sp>
    </p:spTree>
    <p:extLst>
      <p:ext uri="{BB962C8B-B14F-4D97-AF65-F5344CB8AC3E}">
        <p14:creationId xmlns:p14="http://schemas.microsoft.com/office/powerpoint/2010/main" val="2695388273"/>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D94CA88A-1E5E-4D4E-812A-40B81D91D198}"/>
              </a:ext>
            </a:extLst>
          </p:cNvPr>
          <p:cNvSpPr>
            <a:spLocks noGrp="1"/>
          </p:cNvSpPr>
          <p:nvPr>
            <p:ph type="dt" sz="half" idx="10"/>
          </p:nvPr>
        </p:nvSpPr>
        <p:spPr/>
        <p:txBody>
          <a:bodyPr/>
          <a:lstStyle>
            <a:lvl1pPr>
              <a:defRPr/>
            </a:lvl1pPr>
          </a:lstStyle>
          <a:p>
            <a:pPr>
              <a:defRPr/>
            </a:pPr>
            <a:fld id="{5DF67973-DCF8-417D-83C9-89F6AFFE0599}" type="datetimeFigureOut">
              <a:rPr lang="en-US"/>
              <a:pPr>
                <a:defRPr/>
              </a:pPr>
              <a:t>5/25/2018</a:t>
            </a:fld>
            <a:endParaRPr lang="en-US" dirty="0"/>
          </a:p>
        </p:txBody>
      </p:sp>
      <p:sp>
        <p:nvSpPr>
          <p:cNvPr id="3" name="Footer Placeholder 4">
            <a:extLst>
              <a:ext uri="{FF2B5EF4-FFF2-40B4-BE49-F238E27FC236}">
                <a16:creationId xmlns:a16="http://schemas.microsoft.com/office/drawing/2014/main" id="{2CAA6C89-47ED-4205-B127-8D7297A41440}"/>
              </a:ext>
            </a:extLst>
          </p:cNvPr>
          <p:cNvSpPr>
            <a:spLocks noGrp="1"/>
          </p:cNvSpPr>
          <p:nvPr>
            <p:ph type="ftr" sz="quarter" idx="11"/>
          </p:nvPr>
        </p:nvSpPr>
        <p:spPr/>
        <p:txBody>
          <a:bodyPr/>
          <a:lstStyle>
            <a:lvl1pPr>
              <a:defRPr/>
            </a:lvl1pPr>
          </a:lstStyle>
          <a:p>
            <a:pPr>
              <a:defRPr/>
            </a:pPr>
            <a:endParaRPr lang="en-US" dirty="0"/>
          </a:p>
        </p:txBody>
      </p:sp>
      <p:sp>
        <p:nvSpPr>
          <p:cNvPr id="4" name="Slide Number Placeholder 5">
            <a:extLst>
              <a:ext uri="{FF2B5EF4-FFF2-40B4-BE49-F238E27FC236}">
                <a16:creationId xmlns:a16="http://schemas.microsoft.com/office/drawing/2014/main" id="{4B1556B4-60A7-4509-9F15-3C7A686EED9A}"/>
              </a:ext>
            </a:extLst>
          </p:cNvPr>
          <p:cNvSpPr>
            <a:spLocks noGrp="1"/>
          </p:cNvSpPr>
          <p:nvPr>
            <p:ph type="sldNum" sz="quarter" idx="12"/>
          </p:nvPr>
        </p:nvSpPr>
        <p:spPr/>
        <p:txBody>
          <a:bodyPr/>
          <a:lstStyle>
            <a:lvl1pPr>
              <a:defRPr/>
            </a:lvl1pPr>
          </a:lstStyle>
          <a:p>
            <a:pPr>
              <a:defRPr/>
            </a:pPr>
            <a:fld id="{6F7E275F-A9B7-4EED-8937-B1B22A22A578}" type="slidenum">
              <a:rPr lang="en-US"/>
              <a:pPr>
                <a:defRPr/>
              </a:pPr>
              <a:t>‹#›</a:t>
            </a:fld>
            <a:endParaRPr lang="en-US" dirty="0"/>
          </a:p>
        </p:txBody>
      </p:sp>
    </p:spTree>
    <p:extLst>
      <p:ext uri="{BB962C8B-B14F-4D97-AF65-F5344CB8AC3E}">
        <p14:creationId xmlns:p14="http://schemas.microsoft.com/office/powerpoint/2010/main" val="2053707530"/>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E1083C-A55C-43D4-8E86-A217AD6988FB}"/>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2EF3D286-303E-4952-95F1-6AA317C78EE7}"/>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B474652-F6E2-4CDB-BC6B-781717038431}"/>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3">
            <a:extLst>
              <a:ext uri="{FF2B5EF4-FFF2-40B4-BE49-F238E27FC236}">
                <a16:creationId xmlns:a16="http://schemas.microsoft.com/office/drawing/2014/main" id="{1E7D8725-E63D-478F-856A-AA74A83D8376}"/>
              </a:ext>
            </a:extLst>
          </p:cNvPr>
          <p:cNvSpPr>
            <a:spLocks noGrp="1"/>
          </p:cNvSpPr>
          <p:nvPr>
            <p:ph type="dt" sz="half" idx="10"/>
          </p:nvPr>
        </p:nvSpPr>
        <p:spPr/>
        <p:txBody>
          <a:bodyPr/>
          <a:lstStyle>
            <a:lvl1pPr>
              <a:defRPr/>
            </a:lvl1pPr>
          </a:lstStyle>
          <a:p>
            <a:pPr>
              <a:defRPr/>
            </a:pPr>
            <a:fld id="{CDEBE2DB-8A86-42FA-82C1-9565BDB7F130}" type="datetimeFigureOut">
              <a:rPr lang="en-US"/>
              <a:pPr>
                <a:defRPr/>
              </a:pPr>
              <a:t>5/25/2018</a:t>
            </a:fld>
            <a:endParaRPr lang="en-US" dirty="0"/>
          </a:p>
        </p:txBody>
      </p:sp>
      <p:sp>
        <p:nvSpPr>
          <p:cNvPr id="6" name="Footer Placeholder 4">
            <a:extLst>
              <a:ext uri="{FF2B5EF4-FFF2-40B4-BE49-F238E27FC236}">
                <a16:creationId xmlns:a16="http://schemas.microsoft.com/office/drawing/2014/main" id="{1B37C248-6811-40E6-A47E-FF613E49F9AA}"/>
              </a:ext>
            </a:extLst>
          </p:cNvPr>
          <p:cNvSpPr>
            <a:spLocks noGrp="1"/>
          </p:cNvSpPr>
          <p:nvPr>
            <p:ph type="ftr" sz="quarter" idx="11"/>
          </p:nvPr>
        </p:nvSpPr>
        <p:spPr/>
        <p:txBody>
          <a:bodyPr/>
          <a:lstStyle>
            <a:lvl1pPr>
              <a:defRPr/>
            </a:lvl1pPr>
          </a:lstStyle>
          <a:p>
            <a:pPr>
              <a:defRPr/>
            </a:pPr>
            <a:endParaRPr lang="en-US" dirty="0"/>
          </a:p>
        </p:txBody>
      </p:sp>
      <p:sp>
        <p:nvSpPr>
          <p:cNvPr id="7" name="Slide Number Placeholder 5">
            <a:extLst>
              <a:ext uri="{FF2B5EF4-FFF2-40B4-BE49-F238E27FC236}">
                <a16:creationId xmlns:a16="http://schemas.microsoft.com/office/drawing/2014/main" id="{9772ABDA-5F3D-413B-8594-E0DCF348DC70}"/>
              </a:ext>
            </a:extLst>
          </p:cNvPr>
          <p:cNvSpPr>
            <a:spLocks noGrp="1"/>
          </p:cNvSpPr>
          <p:nvPr>
            <p:ph type="sldNum" sz="quarter" idx="12"/>
          </p:nvPr>
        </p:nvSpPr>
        <p:spPr/>
        <p:txBody>
          <a:bodyPr/>
          <a:lstStyle>
            <a:lvl1pPr>
              <a:defRPr/>
            </a:lvl1pPr>
          </a:lstStyle>
          <a:p>
            <a:pPr>
              <a:defRPr/>
            </a:pPr>
            <a:fld id="{A104CE3C-658C-47F7-8676-618F3F3A006B}" type="slidenum">
              <a:rPr lang="en-US"/>
              <a:pPr>
                <a:defRPr/>
              </a:pPr>
              <a:t>‹#›</a:t>
            </a:fld>
            <a:endParaRPr lang="en-US" dirty="0"/>
          </a:p>
        </p:txBody>
      </p:sp>
    </p:spTree>
    <p:extLst>
      <p:ext uri="{BB962C8B-B14F-4D97-AF65-F5344CB8AC3E}">
        <p14:creationId xmlns:p14="http://schemas.microsoft.com/office/powerpoint/2010/main" val="1244924770"/>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63AF9D-3D0F-4F5E-9557-F9ED5A06A4B4}"/>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65A637A7-58CB-4D5B-A96A-8CBB725665D2}"/>
              </a:ext>
            </a:extLst>
          </p:cNvPr>
          <p:cNvSpPr>
            <a:spLocks noGrp="1"/>
          </p:cNvSpPr>
          <p:nvPr>
            <p:ph type="pic" idx="1"/>
          </p:nvPr>
        </p:nvSpPr>
        <p:spPr>
          <a:xfrm>
            <a:off x="3887391" y="987426"/>
            <a:ext cx="4629150" cy="4873625"/>
          </a:xfr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en-US" noProof="0" dirty="0"/>
          </a:p>
        </p:txBody>
      </p:sp>
      <p:sp>
        <p:nvSpPr>
          <p:cNvPr id="4" name="Text Placeholder 3">
            <a:extLst>
              <a:ext uri="{FF2B5EF4-FFF2-40B4-BE49-F238E27FC236}">
                <a16:creationId xmlns:a16="http://schemas.microsoft.com/office/drawing/2014/main" id="{AA31403A-90C1-4F01-8080-BCD655C0A756}"/>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3">
            <a:extLst>
              <a:ext uri="{FF2B5EF4-FFF2-40B4-BE49-F238E27FC236}">
                <a16:creationId xmlns:a16="http://schemas.microsoft.com/office/drawing/2014/main" id="{EC3BF0DB-F659-4851-BB10-A474460A45DD}"/>
              </a:ext>
            </a:extLst>
          </p:cNvPr>
          <p:cNvSpPr>
            <a:spLocks noGrp="1"/>
          </p:cNvSpPr>
          <p:nvPr>
            <p:ph type="dt" sz="half" idx="10"/>
          </p:nvPr>
        </p:nvSpPr>
        <p:spPr/>
        <p:txBody>
          <a:bodyPr/>
          <a:lstStyle>
            <a:lvl1pPr>
              <a:defRPr/>
            </a:lvl1pPr>
          </a:lstStyle>
          <a:p>
            <a:pPr>
              <a:defRPr/>
            </a:pPr>
            <a:fld id="{3E77D9B6-C51B-4ED2-A7DB-C96615DABFEC}" type="datetimeFigureOut">
              <a:rPr lang="en-US"/>
              <a:pPr>
                <a:defRPr/>
              </a:pPr>
              <a:t>5/25/2018</a:t>
            </a:fld>
            <a:endParaRPr lang="en-US" dirty="0"/>
          </a:p>
        </p:txBody>
      </p:sp>
      <p:sp>
        <p:nvSpPr>
          <p:cNvPr id="6" name="Footer Placeholder 4">
            <a:extLst>
              <a:ext uri="{FF2B5EF4-FFF2-40B4-BE49-F238E27FC236}">
                <a16:creationId xmlns:a16="http://schemas.microsoft.com/office/drawing/2014/main" id="{C8743773-F429-4447-A8A3-EFFBB102156F}"/>
              </a:ext>
            </a:extLst>
          </p:cNvPr>
          <p:cNvSpPr>
            <a:spLocks noGrp="1"/>
          </p:cNvSpPr>
          <p:nvPr>
            <p:ph type="ftr" sz="quarter" idx="11"/>
          </p:nvPr>
        </p:nvSpPr>
        <p:spPr/>
        <p:txBody>
          <a:bodyPr/>
          <a:lstStyle>
            <a:lvl1pPr>
              <a:defRPr/>
            </a:lvl1pPr>
          </a:lstStyle>
          <a:p>
            <a:pPr>
              <a:defRPr/>
            </a:pPr>
            <a:endParaRPr lang="en-US" dirty="0"/>
          </a:p>
        </p:txBody>
      </p:sp>
      <p:sp>
        <p:nvSpPr>
          <p:cNvPr id="7" name="Slide Number Placeholder 5">
            <a:extLst>
              <a:ext uri="{FF2B5EF4-FFF2-40B4-BE49-F238E27FC236}">
                <a16:creationId xmlns:a16="http://schemas.microsoft.com/office/drawing/2014/main" id="{58EE6D34-0C3E-4C14-B3FC-1961E910956F}"/>
              </a:ext>
            </a:extLst>
          </p:cNvPr>
          <p:cNvSpPr>
            <a:spLocks noGrp="1"/>
          </p:cNvSpPr>
          <p:nvPr>
            <p:ph type="sldNum" sz="quarter" idx="12"/>
          </p:nvPr>
        </p:nvSpPr>
        <p:spPr/>
        <p:txBody>
          <a:bodyPr/>
          <a:lstStyle>
            <a:lvl1pPr>
              <a:defRPr/>
            </a:lvl1pPr>
          </a:lstStyle>
          <a:p>
            <a:pPr>
              <a:defRPr/>
            </a:pPr>
            <a:fld id="{67A4D3B1-3AE7-4C22-8182-6DD828AC7CFA}" type="slidenum">
              <a:rPr lang="en-US"/>
              <a:pPr>
                <a:defRPr/>
              </a:pPr>
              <a:t>‹#›</a:t>
            </a:fld>
            <a:endParaRPr lang="en-US" dirty="0"/>
          </a:p>
        </p:txBody>
      </p:sp>
    </p:spTree>
    <p:extLst>
      <p:ext uri="{BB962C8B-B14F-4D97-AF65-F5344CB8AC3E}">
        <p14:creationId xmlns:p14="http://schemas.microsoft.com/office/powerpoint/2010/main" val="1411870536"/>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219F9F-4409-4BFA-BEE7-898D75201D4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F1ECE87-541E-44BA-8C25-EEF1BDB1C8E3}"/>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E0B3D7B-CF12-400C-BD87-9F4C122A8DED}"/>
              </a:ext>
            </a:extLst>
          </p:cNvPr>
          <p:cNvSpPr>
            <a:spLocks noGrp="1"/>
          </p:cNvSpPr>
          <p:nvPr>
            <p:ph type="dt" sz="half" idx="10"/>
          </p:nvPr>
        </p:nvSpPr>
        <p:spPr/>
        <p:txBody>
          <a:bodyPr/>
          <a:lstStyle>
            <a:lvl1pPr>
              <a:defRPr/>
            </a:lvl1pPr>
          </a:lstStyle>
          <a:p>
            <a:pPr>
              <a:defRPr/>
            </a:pPr>
            <a:fld id="{286AAF50-9E57-4492-829F-54A8AB093522}" type="datetimeFigureOut">
              <a:rPr lang="en-US"/>
              <a:pPr>
                <a:defRPr/>
              </a:pPr>
              <a:t>5/25/2018</a:t>
            </a:fld>
            <a:endParaRPr lang="en-US" dirty="0"/>
          </a:p>
        </p:txBody>
      </p:sp>
      <p:sp>
        <p:nvSpPr>
          <p:cNvPr id="5" name="Footer Placeholder 4">
            <a:extLst>
              <a:ext uri="{FF2B5EF4-FFF2-40B4-BE49-F238E27FC236}">
                <a16:creationId xmlns:a16="http://schemas.microsoft.com/office/drawing/2014/main" id="{F55776BC-5FF5-480B-90F3-E68306064654}"/>
              </a:ext>
            </a:extLst>
          </p:cNvPr>
          <p:cNvSpPr>
            <a:spLocks noGrp="1"/>
          </p:cNvSpPr>
          <p:nvPr>
            <p:ph type="ftr" sz="quarter" idx="11"/>
          </p:nvPr>
        </p:nvSpPr>
        <p:spPr/>
        <p:txBody>
          <a:bodyPr/>
          <a:lstStyle>
            <a:lvl1pPr>
              <a:defRPr/>
            </a:lvl1pPr>
          </a:lstStyle>
          <a:p>
            <a:pPr>
              <a:defRPr/>
            </a:pPr>
            <a:endParaRPr lang="en-US" dirty="0"/>
          </a:p>
        </p:txBody>
      </p:sp>
      <p:sp>
        <p:nvSpPr>
          <p:cNvPr id="6" name="Slide Number Placeholder 5">
            <a:extLst>
              <a:ext uri="{FF2B5EF4-FFF2-40B4-BE49-F238E27FC236}">
                <a16:creationId xmlns:a16="http://schemas.microsoft.com/office/drawing/2014/main" id="{FF0044A2-1312-41F3-8CD2-D259829B8346}"/>
              </a:ext>
            </a:extLst>
          </p:cNvPr>
          <p:cNvSpPr>
            <a:spLocks noGrp="1"/>
          </p:cNvSpPr>
          <p:nvPr>
            <p:ph type="sldNum" sz="quarter" idx="12"/>
          </p:nvPr>
        </p:nvSpPr>
        <p:spPr/>
        <p:txBody>
          <a:bodyPr/>
          <a:lstStyle>
            <a:lvl1pPr>
              <a:defRPr/>
            </a:lvl1pPr>
          </a:lstStyle>
          <a:p>
            <a:pPr>
              <a:defRPr/>
            </a:pPr>
            <a:fld id="{5419076C-4E8F-4311-B86E-0BF705FBD5BD}" type="slidenum">
              <a:rPr lang="en-US"/>
              <a:pPr>
                <a:defRPr/>
              </a:pPr>
              <a:t>‹#›</a:t>
            </a:fld>
            <a:endParaRPr lang="en-US" dirty="0"/>
          </a:p>
        </p:txBody>
      </p:sp>
    </p:spTree>
    <p:extLst>
      <p:ext uri="{BB962C8B-B14F-4D97-AF65-F5344CB8AC3E}">
        <p14:creationId xmlns:p14="http://schemas.microsoft.com/office/powerpoint/2010/main" val="1403054301"/>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FCEA14C-058E-45E6-9909-A83698AAA20F}"/>
              </a:ext>
            </a:extLst>
          </p:cNvPr>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67371F6-30CC-422A-A0B9-EFDCF9D33B94}"/>
              </a:ext>
            </a:extLst>
          </p:cNvPr>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DC49FD9-6A0F-49A4-9628-5B6BF112BD76}"/>
              </a:ext>
            </a:extLst>
          </p:cNvPr>
          <p:cNvSpPr>
            <a:spLocks noGrp="1"/>
          </p:cNvSpPr>
          <p:nvPr>
            <p:ph type="dt" sz="half" idx="10"/>
          </p:nvPr>
        </p:nvSpPr>
        <p:spPr/>
        <p:txBody>
          <a:bodyPr/>
          <a:lstStyle>
            <a:lvl1pPr>
              <a:defRPr/>
            </a:lvl1pPr>
          </a:lstStyle>
          <a:p>
            <a:pPr>
              <a:defRPr/>
            </a:pPr>
            <a:fld id="{B3102E9B-99DA-428C-B973-C1055625DFAB}" type="datetimeFigureOut">
              <a:rPr lang="en-US"/>
              <a:pPr>
                <a:defRPr/>
              </a:pPr>
              <a:t>5/25/2018</a:t>
            </a:fld>
            <a:endParaRPr lang="en-US" dirty="0"/>
          </a:p>
        </p:txBody>
      </p:sp>
      <p:sp>
        <p:nvSpPr>
          <p:cNvPr id="5" name="Footer Placeholder 4">
            <a:extLst>
              <a:ext uri="{FF2B5EF4-FFF2-40B4-BE49-F238E27FC236}">
                <a16:creationId xmlns:a16="http://schemas.microsoft.com/office/drawing/2014/main" id="{4BAEB916-AED7-4693-8C4B-E84AF0A02314}"/>
              </a:ext>
            </a:extLst>
          </p:cNvPr>
          <p:cNvSpPr>
            <a:spLocks noGrp="1"/>
          </p:cNvSpPr>
          <p:nvPr>
            <p:ph type="ftr" sz="quarter" idx="11"/>
          </p:nvPr>
        </p:nvSpPr>
        <p:spPr/>
        <p:txBody>
          <a:bodyPr/>
          <a:lstStyle>
            <a:lvl1pPr>
              <a:defRPr/>
            </a:lvl1pPr>
          </a:lstStyle>
          <a:p>
            <a:pPr>
              <a:defRPr/>
            </a:pPr>
            <a:endParaRPr lang="en-US" dirty="0"/>
          </a:p>
        </p:txBody>
      </p:sp>
      <p:sp>
        <p:nvSpPr>
          <p:cNvPr id="6" name="Slide Number Placeholder 5">
            <a:extLst>
              <a:ext uri="{FF2B5EF4-FFF2-40B4-BE49-F238E27FC236}">
                <a16:creationId xmlns:a16="http://schemas.microsoft.com/office/drawing/2014/main" id="{F7647498-FE9D-4E7A-9E13-79B71C3FD780}"/>
              </a:ext>
            </a:extLst>
          </p:cNvPr>
          <p:cNvSpPr>
            <a:spLocks noGrp="1"/>
          </p:cNvSpPr>
          <p:nvPr>
            <p:ph type="sldNum" sz="quarter" idx="12"/>
          </p:nvPr>
        </p:nvSpPr>
        <p:spPr/>
        <p:txBody>
          <a:bodyPr/>
          <a:lstStyle>
            <a:lvl1pPr>
              <a:defRPr/>
            </a:lvl1pPr>
          </a:lstStyle>
          <a:p>
            <a:pPr>
              <a:defRPr/>
            </a:pPr>
            <a:fld id="{6808E566-F442-430C-A40F-94E47F6AEDE0}" type="slidenum">
              <a:rPr lang="en-US"/>
              <a:pPr>
                <a:defRPr/>
              </a:pPr>
              <a:t>‹#›</a:t>
            </a:fld>
            <a:endParaRPr lang="en-US" dirty="0"/>
          </a:p>
        </p:txBody>
      </p:sp>
    </p:spTree>
    <p:extLst>
      <p:ext uri="{BB962C8B-B14F-4D97-AF65-F5344CB8AC3E}">
        <p14:creationId xmlns:p14="http://schemas.microsoft.com/office/powerpoint/2010/main" val="4244589448"/>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userDrawn="1">
  <p:cSld name="7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457200" y="6356350"/>
            <a:ext cx="2133600" cy="365125"/>
          </a:xfrm>
          <a:prstGeom prst="rect">
            <a:avLst/>
          </a:prstGeom>
        </p:spPr>
        <p:txBody>
          <a:bodyPr/>
          <a:lstStyle/>
          <a:p>
            <a:fld id="{AE8FA3DC-C068-4BC7-8863-EF556F724811}" type="datetimeFigureOut">
              <a:rPr lang="en-US" smtClean="0"/>
              <a:pPr/>
              <a:t>5/25/2018</a:t>
            </a:fld>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6" name="Slide Number Placeholder 5"/>
          <p:cNvSpPr>
            <a:spLocks noGrp="1"/>
          </p:cNvSpPr>
          <p:nvPr>
            <p:ph type="sldNum" sz="quarter" idx="12"/>
          </p:nvPr>
        </p:nvSpPr>
        <p:spPr/>
        <p:txBody>
          <a:bodyPr/>
          <a:lstStyle/>
          <a:p>
            <a:fld id="{A827E43D-FFC9-41C9-9B0C-83A53A022C00}" type="slidenum">
              <a:rPr lang="en-US" smtClean="0"/>
              <a:pPr/>
              <a:t>‹#›</a:t>
            </a:fld>
            <a:endParaRPr lang="en-US" dirty="0"/>
          </a:p>
        </p:txBody>
      </p:sp>
    </p:spTree>
    <p:extLst>
      <p:ext uri="{BB962C8B-B14F-4D97-AF65-F5344CB8AC3E}">
        <p14:creationId xmlns:p14="http://schemas.microsoft.com/office/powerpoint/2010/main" val="20443333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516039860"/>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4.xml"/><Relationship Id="rId7" Type="http://schemas.openxmlformats.org/officeDocument/2006/relationships/image" Target="../media/image2.jpeg"/><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theme" Target="../theme/theme2.xml"/><Relationship Id="rId11" Type="http://schemas.microsoft.com/office/2007/relationships/hdphoto" Target="../media/hdphoto2.wdp"/><Relationship Id="rId5" Type="http://schemas.openxmlformats.org/officeDocument/2006/relationships/slideLayout" Target="../slideLayouts/slideLayout6.xml"/><Relationship Id="rId10" Type="http://schemas.openxmlformats.org/officeDocument/2006/relationships/image" Target="../media/image4.png"/><Relationship Id="rId4" Type="http://schemas.openxmlformats.org/officeDocument/2006/relationships/slideLayout" Target="../slideLayouts/slideLayout5.xml"/><Relationship Id="rId9" Type="http://schemas.microsoft.com/office/2007/relationships/hdphoto" Target="../media/hdphoto1.wdp"/></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slideLayout" Target="../slideLayouts/slideLayout8.xml"/><Relationship Id="rId1" Type="http://schemas.openxmlformats.org/officeDocument/2006/relationships/slideLayout" Target="../slideLayouts/slideLayout7.xml"/><Relationship Id="rId5" Type="http://schemas.openxmlformats.org/officeDocument/2006/relationships/image" Target="../media/image2.jpeg"/><Relationship Id="rId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microsoft.com/office/2007/relationships/hdphoto" Target="../media/hdphoto4.wdp"/><Relationship Id="rId3" Type="http://schemas.openxmlformats.org/officeDocument/2006/relationships/slideLayout" Target="../slideLayouts/slideLayout12.xml"/><Relationship Id="rId7" Type="http://schemas.openxmlformats.org/officeDocument/2006/relationships/image" Target="../media/image7.png"/><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microsoft.com/office/2007/relationships/hdphoto" Target="../media/hdphoto3.wdp"/><Relationship Id="rId5" Type="http://schemas.openxmlformats.org/officeDocument/2006/relationships/image" Target="../media/image6.png"/><Relationship Id="rId4" Type="http://schemas.openxmlformats.org/officeDocument/2006/relationships/theme" Target="../theme/theme4.xml"/><Relationship Id="rId9" Type="http://schemas.openxmlformats.org/officeDocument/2006/relationships/image" Target="../media/image8.jpeg"/></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5" Type="http://schemas.openxmlformats.org/officeDocument/2006/relationships/theme" Target="../theme/theme5.xml"/><Relationship Id="rId4" Type="http://schemas.openxmlformats.org/officeDocument/2006/relationships/slideLayout" Target="../slideLayouts/slideLayout16.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18" Type="http://schemas.openxmlformats.org/officeDocument/2006/relationships/slideLayout" Target="../slideLayouts/slideLayout34.xml"/><Relationship Id="rId26" Type="http://schemas.openxmlformats.org/officeDocument/2006/relationships/slideLayout" Target="../slideLayouts/slideLayout42.xml"/><Relationship Id="rId3" Type="http://schemas.openxmlformats.org/officeDocument/2006/relationships/slideLayout" Target="../slideLayouts/slideLayout19.xml"/><Relationship Id="rId21" Type="http://schemas.openxmlformats.org/officeDocument/2006/relationships/slideLayout" Target="../slideLayouts/slideLayout37.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17" Type="http://schemas.openxmlformats.org/officeDocument/2006/relationships/slideLayout" Target="../slideLayouts/slideLayout33.xml"/><Relationship Id="rId25" Type="http://schemas.openxmlformats.org/officeDocument/2006/relationships/slideLayout" Target="../slideLayouts/slideLayout41.xml"/><Relationship Id="rId2" Type="http://schemas.openxmlformats.org/officeDocument/2006/relationships/slideLayout" Target="../slideLayouts/slideLayout18.xml"/><Relationship Id="rId16" Type="http://schemas.openxmlformats.org/officeDocument/2006/relationships/slideLayout" Target="../slideLayouts/slideLayout32.xml"/><Relationship Id="rId20" Type="http://schemas.openxmlformats.org/officeDocument/2006/relationships/slideLayout" Target="../slideLayouts/slideLayout36.xml"/><Relationship Id="rId29" Type="http://schemas.openxmlformats.org/officeDocument/2006/relationships/theme" Target="../theme/theme6.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24" Type="http://schemas.openxmlformats.org/officeDocument/2006/relationships/slideLayout" Target="../slideLayouts/slideLayout40.xml"/><Relationship Id="rId5" Type="http://schemas.openxmlformats.org/officeDocument/2006/relationships/slideLayout" Target="../slideLayouts/slideLayout21.xml"/><Relationship Id="rId15" Type="http://schemas.openxmlformats.org/officeDocument/2006/relationships/slideLayout" Target="../slideLayouts/slideLayout31.xml"/><Relationship Id="rId23" Type="http://schemas.openxmlformats.org/officeDocument/2006/relationships/slideLayout" Target="../slideLayouts/slideLayout39.xml"/><Relationship Id="rId28" Type="http://schemas.openxmlformats.org/officeDocument/2006/relationships/slideLayout" Target="../slideLayouts/slideLayout44.xml"/><Relationship Id="rId10" Type="http://schemas.openxmlformats.org/officeDocument/2006/relationships/slideLayout" Target="../slideLayouts/slideLayout26.xml"/><Relationship Id="rId19" Type="http://schemas.openxmlformats.org/officeDocument/2006/relationships/slideLayout" Target="../slideLayouts/slideLayout35.xml"/><Relationship Id="rId31" Type="http://schemas.openxmlformats.org/officeDocument/2006/relationships/image" Target="../media/image10.png"/><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 Id="rId22" Type="http://schemas.openxmlformats.org/officeDocument/2006/relationships/slideLayout" Target="../slideLayouts/slideLayout38.xml"/><Relationship Id="rId27" Type="http://schemas.openxmlformats.org/officeDocument/2006/relationships/slideLayout" Target="../slideLayouts/slideLayout43.xml"/><Relationship Id="rId30" Type="http://schemas.openxmlformats.org/officeDocument/2006/relationships/image" Target="../media/image9.jpeg"/></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slideLayout" Target="../slideLayouts/slideLayout57.xml"/><Relationship Id="rId18" Type="http://schemas.openxmlformats.org/officeDocument/2006/relationships/slideLayout" Target="../slideLayouts/slideLayout62.xml"/><Relationship Id="rId3" Type="http://schemas.openxmlformats.org/officeDocument/2006/relationships/slideLayout" Target="../slideLayouts/slideLayout47.xml"/><Relationship Id="rId21" Type="http://schemas.openxmlformats.org/officeDocument/2006/relationships/image" Target="../media/image10.png"/><Relationship Id="rId7" Type="http://schemas.openxmlformats.org/officeDocument/2006/relationships/slideLayout" Target="../slideLayouts/slideLayout51.xml"/><Relationship Id="rId12" Type="http://schemas.openxmlformats.org/officeDocument/2006/relationships/slideLayout" Target="../slideLayouts/slideLayout56.xml"/><Relationship Id="rId17" Type="http://schemas.openxmlformats.org/officeDocument/2006/relationships/slideLayout" Target="../slideLayouts/slideLayout61.xml"/><Relationship Id="rId2" Type="http://schemas.openxmlformats.org/officeDocument/2006/relationships/slideLayout" Target="../slideLayouts/slideLayout46.xml"/><Relationship Id="rId16" Type="http://schemas.openxmlformats.org/officeDocument/2006/relationships/slideLayout" Target="../slideLayouts/slideLayout60.xml"/><Relationship Id="rId20" Type="http://schemas.openxmlformats.org/officeDocument/2006/relationships/image" Target="../media/image9.jpeg"/><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5" Type="http://schemas.openxmlformats.org/officeDocument/2006/relationships/slideLayout" Target="../slideLayouts/slideLayout59.xml"/><Relationship Id="rId10" Type="http://schemas.openxmlformats.org/officeDocument/2006/relationships/slideLayout" Target="../slideLayouts/slideLayout54.xml"/><Relationship Id="rId19" Type="http://schemas.openxmlformats.org/officeDocument/2006/relationships/theme" Target="../theme/theme7.xml"/><Relationship Id="rId4" Type="http://schemas.openxmlformats.org/officeDocument/2006/relationships/slideLayout" Target="../slideLayouts/slideLayout48.xml"/><Relationship Id="rId9" Type="http://schemas.openxmlformats.org/officeDocument/2006/relationships/slideLayout" Target="../slideLayouts/slideLayout53.xml"/><Relationship Id="rId14" Type="http://schemas.openxmlformats.org/officeDocument/2006/relationships/slideLayout" Target="../slideLayouts/slideLayout58.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70.xml"/><Relationship Id="rId13" Type="http://schemas.openxmlformats.org/officeDocument/2006/relationships/slideLayout" Target="../slideLayouts/slideLayout75.xml"/><Relationship Id="rId18" Type="http://schemas.openxmlformats.org/officeDocument/2006/relationships/image" Target="../media/image10.png"/><Relationship Id="rId3" Type="http://schemas.openxmlformats.org/officeDocument/2006/relationships/slideLayout" Target="../slideLayouts/slideLayout65.xml"/><Relationship Id="rId7" Type="http://schemas.openxmlformats.org/officeDocument/2006/relationships/slideLayout" Target="../slideLayouts/slideLayout69.xml"/><Relationship Id="rId12" Type="http://schemas.openxmlformats.org/officeDocument/2006/relationships/slideLayout" Target="../slideLayouts/slideLayout74.xml"/><Relationship Id="rId17" Type="http://schemas.openxmlformats.org/officeDocument/2006/relationships/image" Target="../media/image9.jpeg"/><Relationship Id="rId2" Type="http://schemas.openxmlformats.org/officeDocument/2006/relationships/slideLayout" Target="../slideLayouts/slideLayout64.xml"/><Relationship Id="rId16" Type="http://schemas.openxmlformats.org/officeDocument/2006/relationships/theme" Target="../theme/theme8.xml"/><Relationship Id="rId1" Type="http://schemas.openxmlformats.org/officeDocument/2006/relationships/slideLayout" Target="../slideLayouts/slideLayout63.xml"/><Relationship Id="rId6" Type="http://schemas.openxmlformats.org/officeDocument/2006/relationships/slideLayout" Target="../slideLayouts/slideLayout68.xml"/><Relationship Id="rId11" Type="http://schemas.openxmlformats.org/officeDocument/2006/relationships/slideLayout" Target="../slideLayouts/slideLayout73.xml"/><Relationship Id="rId5" Type="http://schemas.openxmlformats.org/officeDocument/2006/relationships/slideLayout" Target="../slideLayouts/slideLayout67.xml"/><Relationship Id="rId15" Type="http://schemas.openxmlformats.org/officeDocument/2006/relationships/slideLayout" Target="../slideLayouts/slideLayout77.xml"/><Relationship Id="rId10" Type="http://schemas.openxmlformats.org/officeDocument/2006/relationships/slideLayout" Target="../slideLayouts/slideLayout72.xml"/><Relationship Id="rId4" Type="http://schemas.openxmlformats.org/officeDocument/2006/relationships/slideLayout" Target="../slideLayouts/slideLayout66.xml"/><Relationship Id="rId9" Type="http://schemas.openxmlformats.org/officeDocument/2006/relationships/slideLayout" Target="../slideLayouts/slideLayout71.xml"/><Relationship Id="rId14" Type="http://schemas.openxmlformats.org/officeDocument/2006/relationships/slideLayout" Target="../slideLayouts/slideLayout7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85.xml"/><Relationship Id="rId13" Type="http://schemas.openxmlformats.org/officeDocument/2006/relationships/theme" Target="../theme/theme9.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slideLayout" Target="../slideLayouts/slideLayout89.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a:gsLst>
              <a:gs pos="0">
                <a:schemeClr val="accent6">
                  <a:lumMod val="50000"/>
                  <a:alpha val="36000"/>
                </a:schemeClr>
              </a:gs>
              <a:gs pos="100000">
                <a:schemeClr val="bg2">
                  <a:alpha val="1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itchFamily="34" charset="0"/>
            </a:endParaRPr>
          </a:p>
        </p:txBody>
      </p:sp>
      <p:sp>
        <p:nvSpPr>
          <p:cNvPr id="8" name="Oval 7"/>
          <p:cNvSpPr/>
          <p:nvPr/>
        </p:nvSpPr>
        <p:spPr>
          <a:xfrm rot="19724275">
            <a:off x="1373221" y="1038440"/>
            <a:ext cx="7240620" cy="5706987"/>
          </a:xfrm>
          <a:prstGeom prst="ellipse">
            <a:avLst/>
          </a:prstGeom>
          <a:gradFill flip="none" rotWithShape="1">
            <a:gsLst>
              <a:gs pos="0">
                <a:schemeClr val="accent6">
                  <a:lumMod val="60000"/>
                  <a:lumOff val="40000"/>
                  <a:alpha val="7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itchFamily="34" charset="0"/>
            </a:endParaRPr>
          </a:p>
        </p:txBody>
      </p:sp>
      <p:sp>
        <p:nvSpPr>
          <p:cNvPr id="9" name="Oval 8"/>
          <p:cNvSpPr/>
          <p:nvPr/>
        </p:nvSpPr>
        <p:spPr>
          <a:xfrm rot="17656910">
            <a:off x="-274211" y="1165875"/>
            <a:ext cx="5538472" cy="4480459"/>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itchFamily="34" charset="0"/>
            </a:endParaRPr>
          </a:p>
        </p:txBody>
      </p:sp>
      <p:sp>
        <p:nvSpPr>
          <p:cNvPr id="10" name="Oval 9"/>
          <p:cNvSpPr/>
          <p:nvPr/>
        </p:nvSpPr>
        <p:spPr>
          <a:xfrm rot="19724275">
            <a:off x="3277955" y="116854"/>
            <a:ext cx="6479362" cy="4754757"/>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itchFamily="34" charset="0"/>
            </a:endParaRPr>
          </a:p>
        </p:txBody>
      </p:sp>
      <p:sp>
        <p:nvSpPr>
          <p:cNvPr id="2" name="Title Placeholder 1"/>
          <p:cNvSpPr>
            <a:spLocks noGrp="1"/>
          </p:cNvSpPr>
          <p:nvPr>
            <p:ph type="title"/>
          </p:nvPr>
        </p:nvSpPr>
        <p:spPr>
          <a:xfrm>
            <a:off x="777240" y="4876800"/>
            <a:ext cx="7543800" cy="914400"/>
          </a:xfrm>
          <a:prstGeom prst="rect">
            <a:avLst/>
          </a:prstGeom>
        </p:spPr>
        <p:txBody>
          <a:bodyPr vert="horz" lIns="91440" tIns="45720" rIns="91440" bIns="45720" rtlCol="0" anchor="b">
            <a:noAutofit/>
          </a:bodyPr>
          <a:lstStyle/>
          <a:p>
            <a:r>
              <a:rPr lang="en-US" dirty="0"/>
              <a:t>Click to edit Master title style</a:t>
            </a:r>
          </a:p>
        </p:txBody>
      </p:sp>
      <p:sp>
        <p:nvSpPr>
          <p:cNvPr id="3" name="Text Placeholder 2"/>
          <p:cNvSpPr>
            <a:spLocks noGrp="1"/>
          </p:cNvSpPr>
          <p:nvPr>
            <p:ph type="body" idx="1"/>
          </p:nvPr>
        </p:nvSpPr>
        <p:spPr>
          <a:xfrm>
            <a:off x="2133600" y="685801"/>
            <a:ext cx="6096000" cy="3657599"/>
          </a:xfrm>
          <a:prstGeom prst="rect">
            <a:avLst/>
          </a:prstGeom>
        </p:spPr>
        <p:txBody>
          <a:bodyPr vert="horz" lIns="91440" tIns="45720" rIns="91440" bIns="45720" rtlCol="0" anchor="ctr">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172200" y="6154738"/>
            <a:ext cx="2133600" cy="365125"/>
          </a:xfrm>
          <a:prstGeom prst="rect">
            <a:avLst/>
          </a:prstGeom>
        </p:spPr>
        <p:txBody>
          <a:bodyPr vert="horz" lIns="91440" tIns="45720" rIns="91440" bIns="45720" rtlCol="0" anchor="t"/>
          <a:lstStyle>
            <a:lvl1pPr algn="r">
              <a:defRPr sz="1100">
                <a:solidFill>
                  <a:schemeClr val="tx1">
                    <a:alpha val="60000"/>
                  </a:schemeClr>
                </a:solidFill>
                <a:effectLst/>
                <a:latin typeface="Calibri" pitchFamily="34" charset="0"/>
              </a:defRPr>
            </a:lvl1pPr>
          </a:lstStyle>
          <a:p>
            <a:fld id="{526376D7-CAC6-4D2F-8E8F-95D456A5109D}" type="datetimeFigureOut">
              <a:rPr lang="en-US" smtClean="0"/>
              <a:pPr/>
              <a:t>5/25/2018</a:t>
            </a:fld>
            <a:endParaRPr lang="en-US" dirty="0"/>
          </a:p>
        </p:txBody>
      </p:sp>
      <p:sp>
        <p:nvSpPr>
          <p:cNvPr id="5" name="Footer Placeholder 4"/>
          <p:cNvSpPr>
            <a:spLocks noGrp="1"/>
          </p:cNvSpPr>
          <p:nvPr>
            <p:ph type="ftr" sz="quarter" idx="3"/>
          </p:nvPr>
        </p:nvSpPr>
        <p:spPr>
          <a:xfrm>
            <a:off x="822960" y="6154738"/>
            <a:ext cx="4572000" cy="365125"/>
          </a:xfrm>
          <a:prstGeom prst="rect">
            <a:avLst/>
          </a:prstGeom>
        </p:spPr>
        <p:txBody>
          <a:bodyPr vert="horz" lIns="91440" tIns="45720" rIns="91440" bIns="45720" rtlCol="0" anchor="t"/>
          <a:lstStyle>
            <a:lvl1pPr algn="l">
              <a:defRPr sz="1100">
                <a:solidFill>
                  <a:schemeClr val="tx1">
                    <a:alpha val="60000"/>
                  </a:schemeClr>
                </a:solidFill>
                <a:effectLst/>
                <a:latin typeface="Calibri" pitchFamily="34" charset="0"/>
              </a:defRPr>
            </a:lvl1pPr>
          </a:lstStyle>
          <a:p>
            <a:endParaRPr lang="en-US" dirty="0"/>
          </a:p>
        </p:txBody>
      </p:sp>
      <p:sp>
        <p:nvSpPr>
          <p:cNvPr id="6" name="Slide Number Placeholder 5"/>
          <p:cNvSpPr>
            <a:spLocks noGrp="1"/>
          </p:cNvSpPr>
          <p:nvPr>
            <p:ph type="sldNum" sz="quarter" idx="4"/>
          </p:nvPr>
        </p:nvSpPr>
        <p:spPr>
          <a:xfrm>
            <a:off x="822960" y="5842000"/>
            <a:ext cx="2133600" cy="304800"/>
          </a:xfrm>
          <a:prstGeom prst="rect">
            <a:avLst/>
          </a:prstGeom>
        </p:spPr>
        <p:txBody>
          <a:bodyPr vert="horz" lIns="91440" tIns="45720" rIns="91440" bIns="9144" rtlCol="0" anchor="b"/>
          <a:lstStyle>
            <a:lvl1pPr algn="l">
              <a:defRPr sz="1600">
                <a:solidFill>
                  <a:schemeClr val="tx1">
                    <a:alpha val="60000"/>
                  </a:schemeClr>
                </a:solidFill>
                <a:effectLst/>
                <a:latin typeface="Calibri" pitchFamily="34" charset="0"/>
              </a:defRPr>
            </a:lvl1pPr>
          </a:lstStyle>
          <a:p>
            <a:fld id="{72AEFDE9-470A-4EC7-8FF3-1DD412AAA34E}"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40" r:id="rId1"/>
  </p:sldLayoutIdLst>
  <p:txStyles>
    <p:titleStyle>
      <a:lvl1pPr algn="l" defTabSz="914400" rtl="0" eaLnBrk="1" latinLnBrk="0" hangingPunct="1">
        <a:spcBef>
          <a:spcPct val="0"/>
        </a:spcBef>
        <a:buNone/>
        <a:defRPr sz="4900" kern="1200">
          <a:solidFill>
            <a:schemeClr val="tx1"/>
          </a:solidFill>
          <a:effectLst>
            <a:outerShdw blurRad="38100" dist="38100" dir="2700000" algn="tl">
              <a:srgbClr val="000000">
                <a:alpha val="43137"/>
              </a:srgbClr>
            </a:outerShdw>
          </a:effectLst>
          <a:latin typeface="Calibri" pitchFamily="34"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Calibri" pitchFamily="34" charset="0"/>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Calibri" pitchFamily="34" charset="0"/>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Calibri" pitchFamily="34" charset="0"/>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Calibri" pitchFamily="34" charset="0"/>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Calibri" pitchFamily="34" charset="0"/>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E8FA3DC-C068-4BC7-8863-EF556F724811}" type="datetimeFigureOut">
              <a:rPr lang="en-US" smtClean="0"/>
              <a:pPr/>
              <a:t>5/25/2018</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827E43D-FFC9-41C9-9B0C-83A53A022C00}" type="slidenum">
              <a:rPr lang="en-US" smtClean="0"/>
              <a:pPr/>
              <a:t>‹#›</a:t>
            </a:fld>
            <a:endParaRPr lang="en-US" dirty="0"/>
          </a:p>
        </p:txBody>
      </p:sp>
      <p:pic>
        <p:nvPicPr>
          <p:cNvPr id="2050" name="Picture 2" descr="C:\Documents and Settings\erstadh\Local Settings\Temporary Internet Files\Content.IE5\2D49EITD\MP900439436[1].jpg"/>
          <p:cNvPicPr>
            <a:picLocks noChangeAspect="1" noChangeArrowheads="1"/>
          </p:cNvPicPr>
          <p:nvPr/>
        </p:nvPicPr>
        <p:blipFill rotWithShape="1">
          <a:blip r:embed="rId7" cstate="screen">
            <a:extLst>
              <a:ext uri="{28A0092B-C50C-407E-A947-70E740481C1C}">
                <a14:useLocalDpi xmlns:a14="http://schemas.microsoft.com/office/drawing/2010/main"/>
              </a:ext>
            </a:extLst>
          </a:blip>
          <a:srcRect/>
          <a:stretch/>
        </p:blipFill>
        <p:spPr bwMode="auto">
          <a:xfrm>
            <a:off x="0" y="4727044"/>
            <a:ext cx="9144000" cy="2667000"/>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5" y="4595758"/>
            <a:ext cx="9144000" cy="3878317"/>
          </a:xfrm>
          <a:prstGeom prst="rect">
            <a:avLst/>
          </a:prstGeom>
          <a:gradFill flip="none" rotWithShape="1">
            <a:gsLst>
              <a:gs pos="0">
                <a:schemeClr val="bg1">
                  <a:alpha val="0"/>
                </a:schemeClr>
              </a:gs>
              <a:gs pos="100000">
                <a:schemeClr val="bg1"/>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054" name="Picture 6" descr="C:\Documents and Settings\erstadh\Local Settings\Temporary Internet Files\Content.IE5\2JSTM34V\MP900439578[1].jpg"/>
          <p:cNvPicPr>
            <a:picLocks noChangeAspect="1" noChangeArrowheads="1"/>
          </p:cNvPicPr>
          <p:nvPr/>
        </p:nvPicPr>
        <p:blipFill rotWithShape="1">
          <a:blip r:embed="rId8" cstate="screen">
            <a:extLst>
              <a:ext uri="{BEBA8EAE-BF5A-486C-A8C5-ECC9F3942E4B}">
                <a14:imgProps xmlns:a14="http://schemas.microsoft.com/office/drawing/2010/main">
                  <a14:imgLayer r:embed="rId9">
                    <a14:imgEffect>
                      <a14:backgroundRemoval t="0" b="100000" l="18500" r="99667">
                        <a14:foregroundMark x1="61667" y1="5804" x2="61667" y2="5804"/>
                        <a14:foregroundMark x1="67667" y1="6920" x2="67667" y2="6920"/>
                        <a14:foregroundMark x1="51667" y1="5804" x2="51667" y2="5804"/>
                        <a14:foregroundMark x1="61167" y1="26116" x2="61167" y2="26116"/>
                        <a14:foregroundMark x1="53000" y1="4241" x2="53000" y2="4241"/>
                        <a14:foregroundMark x1="49667" y1="9375" x2="49667" y2="9375"/>
                        <a14:foregroundMark x1="53833" y1="2902" x2="53833" y2="2902"/>
                        <a14:foregroundMark x1="54500" y1="2009" x2="54500" y2="2009"/>
                        <a14:foregroundMark x1="51667" y1="4688" x2="51667" y2="4688"/>
                        <a14:foregroundMark x1="50000" y1="7813" x2="50000" y2="7813"/>
                        <a14:backgroundMark x1="40500" y1="21429" x2="40500" y2="21429"/>
                        <a14:backgroundMark x1="40167" y1="34821" x2="40167" y2="34821"/>
                        <a14:backgroundMark x1="44500" y1="31920" x2="44500" y2="31920"/>
                        <a14:backgroundMark x1="76667" y1="12723" x2="76667" y2="12723"/>
                        <a14:backgroundMark x1="74167" y1="34152" x2="74167" y2="34152"/>
                        <a14:backgroundMark x1="87167" y1="25446" x2="87167" y2="25446"/>
                        <a14:backgroundMark x1="94500" y1="37054" x2="94500" y2="37054"/>
                        <a14:backgroundMark x1="87167" y1="39286" x2="87167" y2="39286"/>
                        <a14:backgroundMark x1="81500" y1="39286" x2="81500" y2="39286"/>
                        <a14:backgroundMark x1="93167" y1="54911" x2="93167" y2="54911"/>
                        <a14:backgroundMark x1="87167" y1="49107" x2="87167" y2="49107"/>
                        <a14:backgroundMark x1="97500" y1="83259" x2="97500" y2="83259"/>
                        <a14:backgroundMark x1="97833" y1="88393" x2="97833" y2="88393"/>
                        <a14:backgroundMark x1="30667" y1="19196" x2="30667" y2="19196"/>
                        <a14:backgroundMark x1="35000" y1="50893" x2="35000" y2="50893"/>
                        <a14:backgroundMark x1="50000" y1="43304" x2="50000" y2="43304"/>
                        <a14:backgroundMark x1="10333" y1="97768" x2="10333" y2="97768"/>
                        <a14:backgroundMark x1="27167" y1="38839" x2="27167" y2="38839"/>
                        <a14:backgroundMark x1="32333" y1="25446" x2="32333" y2="25446"/>
                        <a14:backgroundMark x1="35000" y1="17411" x2="35000" y2="17411"/>
                        <a14:backgroundMark x1="42333" y1="43304" x2="42333" y2="43304"/>
                        <a14:backgroundMark x1="19833" y1="97545" x2="19833" y2="97545"/>
                        <a14:backgroundMark x1="82000" y1="12723" x2="82000" y2="12723"/>
                        <a14:backgroundMark x1="36833" y1="49554" x2="36833" y2="49554"/>
                        <a14:backgroundMark x1="39333" y1="22545" x2="39333" y2="22545"/>
                        <a14:backgroundMark x1="73500" y1="14286" x2="73500" y2="14286"/>
                        <a14:backgroundMark x1="72667" y1="13170" x2="72667" y2="13170"/>
                        <a14:backgroundMark x1="40000" y1="26339" x2="40000" y2="26339"/>
                        <a14:backgroundMark x1="74167" y1="26563" x2="74167" y2="26563"/>
                        <a14:backgroundMark x1="43333" y1="23661" x2="43333" y2="23661"/>
                        <a14:backgroundMark x1="39333" y1="84375" x2="39333" y2="84375"/>
                        <a14:backgroundMark x1="42833" y1="99554" x2="42833" y2="99554"/>
                        <a14:backgroundMark x1="38167" y1="100000" x2="38167" y2="100000"/>
                        <a14:backgroundMark x1="21667" y1="97991" x2="21667" y2="97991"/>
                      </a14:backgroundRemoval>
                    </a14:imgEffect>
                  </a14:imgLayer>
                </a14:imgProps>
              </a:ext>
              <a:ext uri="{28A0092B-C50C-407E-A947-70E740481C1C}">
                <a14:useLocalDpi xmlns:a14="http://schemas.microsoft.com/office/drawing/2010/main"/>
              </a:ext>
            </a:extLst>
          </a:blip>
          <a:srcRect/>
          <a:stretch/>
        </p:blipFill>
        <p:spPr bwMode="auto">
          <a:xfrm>
            <a:off x="3044899" y="3752721"/>
            <a:ext cx="3657600" cy="2727434"/>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 descr="C:\Documents and Settings\erstadh\Local Settings\Temporary Internet Files\Content.IE5\2D49EITD\MP900439436[1].jpg"/>
          <p:cNvPicPr>
            <a:picLocks noChangeAspect="1" noChangeArrowheads="1"/>
          </p:cNvPicPr>
          <p:nvPr/>
        </p:nvPicPr>
        <p:blipFill rotWithShape="1">
          <a:blip r:embed="rId10" cstate="screen">
            <a:extLst>
              <a:ext uri="{BEBA8EAE-BF5A-486C-A8C5-ECC9F3942E4B}">
                <a14:imgProps xmlns:a14="http://schemas.microsoft.com/office/drawing/2010/main">
                  <a14:imgLayer r:embed="rId11">
                    <a14:imgEffect>
                      <a14:backgroundRemoval t="0" b="100000" l="47716" r="72970">
                        <a14:backgroundMark x1="48985" y1="54369" x2="48985" y2="54369"/>
                        <a14:backgroundMark x1="49365" y1="37864" x2="49365" y2="37864"/>
                      </a14:backgroundRemoval>
                    </a14:imgEffect>
                  </a14:imgLayer>
                </a14:imgProps>
              </a:ext>
              <a:ext uri="{28A0092B-C50C-407E-A947-70E740481C1C}">
                <a14:useLocalDpi xmlns:a14="http://schemas.microsoft.com/office/drawing/2010/main"/>
              </a:ext>
            </a:extLst>
          </a:blip>
          <a:srcRect/>
          <a:stretch/>
        </p:blipFill>
        <p:spPr bwMode="auto">
          <a:xfrm>
            <a:off x="0" y="6198482"/>
            <a:ext cx="9144000" cy="11929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71792801"/>
      </p:ext>
    </p:extLst>
  </p:cSld>
  <p:clrMap bg1="lt1" tx1="dk1" bg2="lt2" tx2="dk2" accent1="accent1" accent2="accent2" accent3="accent3" accent4="accent4" accent5="accent5" accent6="accent6" hlink="hlink" folHlink="folHlink"/>
  <p:sldLayoutIdLst>
    <p:sldLayoutId id="2147483744" r:id="rId1"/>
    <p:sldLayoutId id="2147483745" r:id="rId2"/>
    <p:sldLayoutId id="2147483754" r:id="rId3"/>
    <p:sldLayoutId id="2147483755" r:id="rId4"/>
    <p:sldLayoutId id="2147483756" r:id="rId5"/>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E8FA3DC-C068-4BC7-8863-EF556F724811}" type="datetimeFigureOut">
              <a:rPr lang="en-US" smtClean="0"/>
              <a:pPr/>
              <a:t>5/25/2018</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827E43D-FFC9-41C9-9B0C-83A53A022C00}" type="slidenum">
              <a:rPr lang="en-US" smtClean="0"/>
              <a:pPr/>
              <a:t>‹#›</a:t>
            </a:fld>
            <a:endParaRPr lang="en-US" dirty="0"/>
          </a:p>
        </p:txBody>
      </p:sp>
      <p:pic>
        <p:nvPicPr>
          <p:cNvPr id="2050" name="Picture 2" descr="C:\Documents and Settings\erstadh\Local Settings\Temporary Internet Files\Content.IE5\2D49EITD\MP900439436[1].jpg"/>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0" y="4727044"/>
            <a:ext cx="9144000" cy="2667000"/>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5" y="4595758"/>
            <a:ext cx="9144000" cy="3878317"/>
          </a:xfrm>
          <a:prstGeom prst="rect">
            <a:avLst/>
          </a:prstGeom>
          <a:gradFill flip="none" rotWithShape="1">
            <a:gsLst>
              <a:gs pos="0">
                <a:schemeClr val="bg1">
                  <a:alpha val="0"/>
                </a:schemeClr>
              </a:gs>
              <a:gs pos="100000">
                <a:schemeClr val="bg1"/>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103694715"/>
      </p:ext>
    </p:extLst>
  </p:cSld>
  <p:clrMap bg1="lt1" tx1="dk1" bg2="lt2" tx2="dk2" accent1="accent1" accent2="accent2" accent3="accent3" accent4="accent4" accent5="accent5" accent6="accent6" hlink="hlink" folHlink="folHlink"/>
  <p:sldLayoutIdLst>
    <p:sldLayoutId id="2147483747" r:id="rId1"/>
    <p:sldLayoutId id="2147483757" r:id="rId2"/>
    <p:sldLayoutId id="2147483758"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2" descr="C:\Documents and Settings\erstadh\Local Settings\Temporary Internet Files\Content.IE5\2D49EITD\MP900439436[1].jpg"/>
          <p:cNvPicPr>
            <a:picLocks noChangeAspect="1" noChangeArrowheads="1"/>
          </p:cNvPicPr>
          <p:nvPr/>
        </p:nvPicPr>
        <p:blipFill rotWithShape="1">
          <a:blip r:embed="rId5" cstate="screen">
            <a:extLst>
              <a:ext uri="{BEBA8EAE-BF5A-486C-A8C5-ECC9F3942E4B}">
                <a14:imgProps xmlns:a14="http://schemas.microsoft.com/office/drawing/2010/main">
                  <a14:imgLayer r:embed="rId6">
                    <a14:imgEffect>
                      <a14:artisticBlur radius="5"/>
                    </a14:imgEffect>
                  </a14:imgLayer>
                </a14:imgProps>
              </a:ext>
              <a:ext uri="{28A0092B-C50C-407E-A947-70E740481C1C}">
                <a14:useLocalDpi xmlns:a14="http://schemas.microsoft.com/office/drawing/2010/main"/>
              </a:ext>
            </a:extLst>
          </a:blip>
          <a:srcRect/>
          <a:stretch/>
        </p:blipFill>
        <p:spPr bwMode="auto">
          <a:xfrm>
            <a:off x="0" y="5961858"/>
            <a:ext cx="9144000" cy="213703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6" descr="C:\Documents and Settings\erstadh\Local Settings\Temporary Internet Files\Content.IE5\UMM7JTMF\MP900409111[1].jpg"/>
          <p:cNvPicPr>
            <a:picLocks noChangeAspect="1" noChangeArrowheads="1"/>
          </p:cNvPicPr>
          <p:nvPr/>
        </p:nvPicPr>
        <p:blipFill>
          <a:blip r:embed="rId7" cstate="screen">
            <a:extLst>
              <a:ext uri="{BEBA8EAE-BF5A-486C-A8C5-ECC9F3942E4B}">
                <a14:imgProps xmlns:a14="http://schemas.microsoft.com/office/drawing/2010/main">
                  <a14:imgLayer r:embed="rId8">
                    <a14:imgEffect>
                      <a14:backgroundRemoval t="4102" b="88086" l="2371" r="75872">
                        <a14:foregroundMark x1="29986" y1="11914" x2="29986" y2="11914"/>
                        <a14:foregroundMark x1="31939" y1="7324" x2="31939" y2="7324"/>
                        <a14:foregroundMark x1="41004" y1="11914" x2="41004" y2="11914"/>
                        <a14:foregroundMark x1="25941" y1="9082" x2="25941" y2="9082"/>
                        <a14:foregroundMark x1="38494" y1="10156" x2="38494" y2="10156"/>
                        <a14:foregroundMark x1="42957" y1="16113" x2="42957" y2="16113"/>
                        <a14:foregroundMark x1="42538" y1="21582" x2="42538" y2="21582"/>
                        <a14:foregroundMark x1="44073" y1="20508" x2="44073" y2="20508"/>
                        <a14:foregroundMark x1="42538" y1="23438" x2="42538" y2="23438"/>
                        <a14:foregroundMark x1="36541" y1="7129" x2="36541" y2="7129"/>
                        <a14:foregroundMark x1="39609" y1="8105" x2="39609" y2="8105"/>
                        <a14:foregroundMark x1="31660" y1="5859" x2="31660" y2="5859"/>
                        <a14:foregroundMark x1="38773" y1="81738" x2="38773" y2="81738"/>
                        <a14:foregroundMark x1="36262" y1="83984" x2="36262" y2="83984"/>
                        <a14:foregroundMark x1="46722" y1="86230" x2="46722" y2="86230"/>
                        <a14:foregroundMark x1="46304" y1="82910" x2="46304" y2="82910"/>
                        <a14:foregroundMark x1="23152" y1="83301" x2="23152" y2="83301"/>
                        <a14:foregroundMark x1="23152" y1="78418" x2="23152" y2="78418"/>
                        <a14:foregroundMark x1="25244" y1="81055" x2="25244" y2="81055"/>
                        <a14:foregroundMark x1="26778" y1="82910" x2="26778" y2="82910"/>
                        <a14:foregroundMark x1="26778" y1="85156" x2="26778" y2="85156"/>
                        <a14:foregroundMark x1="22594" y1="87402" x2="22594" y2="87402"/>
                        <a14:foregroundMark x1="13668" y1="87305" x2="13668" y2="87305"/>
                        <a14:foregroundMark x1="44909" y1="79199" x2="44909" y2="79199"/>
                        <a14:foregroundMark x1="58856" y1="85254" x2="58856" y2="85254"/>
                        <a14:foregroundMark x1="54812" y1="85156" x2="54812" y2="85156"/>
                        <a14:foregroundMark x1="16318" y1="87012" x2="16318" y2="87012"/>
                        <a14:foregroundMark x1="11018" y1="87305" x2="11018" y2="87305"/>
                        <a14:foregroundMark x1="40725" y1="17676" x2="40725" y2="17676"/>
                        <a14:foregroundMark x1="59554" y1="73047" x2="59554" y2="73047"/>
                        <a14:backgroundMark x1="52999" y1="25586" x2="52999" y2="25586"/>
                        <a14:backgroundMark x1="64993" y1="32617" x2="64993" y2="32617"/>
                        <a14:backgroundMark x1="68061" y1="38574" x2="68061" y2="38574"/>
                        <a14:backgroundMark x1="67503" y1="29102" x2="67503" y2="29102"/>
                        <a14:backgroundMark x1="69038" y1="43164" x2="69038" y2="43164"/>
                      </a14:backgroundRemoval>
                    </a14:imgEffect>
                  </a14:imgLayer>
                </a14:imgProps>
              </a:ext>
              <a:ext uri="{28A0092B-C50C-407E-A947-70E740481C1C}">
                <a14:useLocalDpi xmlns:a14="http://schemas.microsoft.com/office/drawing/2010/main"/>
              </a:ext>
            </a:extLst>
          </a:blip>
          <a:srcRect/>
          <a:stretch>
            <a:fillRect/>
          </a:stretch>
        </p:blipFill>
        <p:spPr bwMode="auto">
          <a:xfrm>
            <a:off x="9144000" y="1609128"/>
            <a:ext cx="2488442" cy="355392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descr="C:\Documents and Settings\erstadh\Desktop\PURCHASED\iStock_000006392519Small.jpg"/>
          <p:cNvPicPr>
            <a:picLocks noChangeAspect="1" noChangeArrowheads="1"/>
          </p:cNvPicPr>
          <p:nvPr/>
        </p:nvPicPr>
        <p:blipFill>
          <a:blip r:embed="rId9"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14301" y="2054964"/>
            <a:ext cx="2608588" cy="39090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24734978"/>
      </p:ext>
    </p:extLst>
  </p:cSld>
  <p:clrMap bg1="lt1" tx1="dk1" bg2="lt2" tx2="dk2" accent1="accent1" accent2="accent2" accent3="accent3" accent4="accent4" accent5="accent5" accent6="accent6" hlink="hlink" folHlink="folHlink"/>
  <p:sldLayoutIdLst>
    <p:sldLayoutId id="2147483750" r:id="rId1"/>
    <p:sldLayoutId id="2147483751" r:id="rId2"/>
    <p:sldLayoutId id="2147483761"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85811831"/>
      </p:ext>
    </p:extLst>
  </p:cSld>
  <p:clrMap bg1="lt1" tx1="dk1" bg2="lt2" tx2="dk2" accent1="accent1" accent2="accent2" accent3="accent3" accent4="accent4" accent5="accent5" accent6="accent6" hlink="hlink" folHlink="folHlink"/>
  <p:sldLayoutIdLst>
    <p:sldLayoutId id="2147483753" r:id="rId1"/>
    <p:sldLayoutId id="2147483759" r:id="rId2"/>
    <p:sldLayoutId id="2147483760" r:id="rId3"/>
    <p:sldLayoutId id="2147483762" r:id="rId4"/>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219200" y="152400"/>
            <a:ext cx="7391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dirty="0"/>
              <a:t>Click to edit Master title style</a:t>
            </a:r>
          </a:p>
        </p:txBody>
      </p:sp>
      <p:sp>
        <p:nvSpPr>
          <p:cNvPr id="1027" name="Rectangle 3"/>
          <p:cNvSpPr>
            <a:spLocks noGrp="1" noChangeArrowheads="1"/>
          </p:cNvSpPr>
          <p:nvPr>
            <p:ph type="body" idx="1"/>
          </p:nvPr>
        </p:nvSpPr>
        <p:spPr bwMode="auto">
          <a:xfrm>
            <a:off x="685800" y="1600200"/>
            <a:ext cx="7772400" cy="426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1030" name="Rectangle 6"/>
          <p:cNvSpPr>
            <a:spLocks noGrp="1" noChangeArrowheads="1"/>
          </p:cNvSpPr>
          <p:nvPr>
            <p:ph type="sldNum" sz="quarter" idx="4"/>
          </p:nvPr>
        </p:nvSpPr>
        <p:spPr bwMode="auto">
          <a:xfrm>
            <a:off x="3619500" y="6477000"/>
            <a:ext cx="1905000" cy="228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solidFill>
                  <a:schemeClr val="accent2"/>
                </a:solidFill>
              </a:defRPr>
            </a:lvl1pPr>
          </a:lstStyle>
          <a:p>
            <a:fld id="{72AEFDE9-470A-4EC7-8FF3-1DD412AAA34E}" type="slidenum">
              <a:rPr lang="en-US" smtClean="0"/>
              <a:pPr/>
              <a:t>‹#›</a:t>
            </a:fld>
            <a:endParaRPr lang="en-US" dirty="0"/>
          </a:p>
        </p:txBody>
      </p:sp>
      <p:sp>
        <p:nvSpPr>
          <p:cNvPr id="1029" name="Line 8"/>
          <p:cNvSpPr>
            <a:spLocks noChangeShapeType="1"/>
          </p:cNvSpPr>
          <p:nvPr/>
        </p:nvSpPr>
        <p:spPr bwMode="auto">
          <a:xfrm>
            <a:off x="685800" y="1143000"/>
            <a:ext cx="7772400" cy="0"/>
          </a:xfrm>
          <a:prstGeom prst="line">
            <a:avLst/>
          </a:prstGeom>
          <a:noFill/>
          <a:ln w="9525">
            <a:solidFill>
              <a:schemeClr val="folHlink"/>
            </a:solidFill>
            <a:round/>
            <a:headEn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lang="en-US" sz="2400" dirty="0">
              <a:solidFill>
                <a:srgbClr val="000000"/>
              </a:solidFill>
            </a:endParaRPr>
          </a:p>
        </p:txBody>
      </p:sp>
      <p:pic>
        <p:nvPicPr>
          <p:cNvPr id="2" name="Picture 9" descr="PBSG-stars"/>
          <p:cNvPicPr>
            <a:picLocks noChangeAspect="1" noChangeArrowheads="1"/>
          </p:cNvPicPr>
          <p:nvPr/>
        </p:nvPicPr>
        <p:blipFill>
          <a:blip r:embed="rId30">
            <a:extLst>
              <a:ext uri="{28A0092B-C50C-407E-A947-70E740481C1C}">
                <a14:useLocalDpi xmlns:a14="http://schemas.microsoft.com/office/drawing/2010/main" val="0"/>
              </a:ext>
            </a:extLst>
          </a:blip>
          <a:srcRect/>
          <a:stretch>
            <a:fillRect/>
          </a:stretch>
        </p:blipFill>
        <p:spPr bwMode="auto">
          <a:xfrm>
            <a:off x="0" y="152400"/>
            <a:ext cx="1143000" cy="143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1" name="Picture 8"/>
          <p:cNvPicPr>
            <a:picLocks noChangeAspect="1" noChangeArrowheads="1"/>
          </p:cNvPicPr>
          <p:nvPr/>
        </p:nvPicPr>
        <p:blipFill>
          <a:blip r:embed="rId31">
            <a:extLst>
              <a:ext uri="{28A0092B-C50C-407E-A947-70E740481C1C}">
                <a14:useLocalDpi xmlns:a14="http://schemas.microsoft.com/office/drawing/2010/main" val="0"/>
              </a:ext>
            </a:extLst>
          </a:blip>
          <a:srcRect/>
          <a:stretch>
            <a:fillRect/>
          </a:stretch>
        </p:blipFill>
        <p:spPr bwMode="auto">
          <a:xfrm>
            <a:off x="6403975" y="5816600"/>
            <a:ext cx="2501900" cy="99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16013930"/>
      </p:ext>
    </p:extLst>
  </p:cSld>
  <p:clrMap bg1="lt1" tx1="dk1" bg2="lt2" tx2="dk2" accent1="accent1" accent2="accent2" accent3="accent3" accent4="accent4" accent5="accent5" accent6="accent6" hlink="hlink" folHlink="folHlink"/>
  <p:sldLayoutIdLst>
    <p:sldLayoutId id="2147483786" r:id="rId1"/>
    <p:sldLayoutId id="2147483787" r:id="rId2"/>
    <p:sldLayoutId id="2147483788" r:id="rId3"/>
    <p:sldLayoutId id="2147483789" r:id="rId4"/>
    <p:sldLayoutId id="2147483790" r:id="rId5"/>
    <p:sldLayoutId id="2147483791" r:id="rId6"/>
    <p:sldLayoutId id="2147483792" r:id="rId7"/>
    <p:sldLayoutId id="2147483793" r:id="rId8"/>
    <p:sldLayoutId id="2147483794" r:id="rId9"/>
    <p:sldLayoutId id="2147483795" r:id="rId10"/>
    <p:sldLayoutId id="2147483796" r:id="rId11"/>
    <p:sldLayoutId id="2147483797" r:id="rId12"/>
    <p:sldLayoutId id="2147483800" r:id="rId13"/>
    <p:sldLayoutId id="2147483804" r:id="rId14"/>
    <p:sldLayoutId id="2147483807" r:id="rId15"/>
    <p:sldLayoutId id="2147483812" r:id="rId16"/>
    <p:sldLayoutId id="2147483776" r:id="rId17"/>
    <p:sldLayoutId id="2147483777" r:id="rId18"/>
    <p:sldLayoutId id="2147483778" r:id="rId19"/>
    <p:sldLayoutId id="2147483779" r:id="rId20"/>
    <p:sldLayoutId id="2147483780" r:id="rId21"/>
    <p:sldLayoutId id="2147483781" r:id="rId22"/>
    <p:sldLayoutId id="2147483782" r:id="rId23"/>
    <p:sldLayoutId id="2147483783" r:id="rId24"/>
    <p:sldLayoutId id="2147483784" r:id="rId25"/>
    <p:sldLayoutId id="2147483819" r:id="rId26"/>
    <p:sldLayoutId id="2147483821" r:id="rId27"/>
    <p:sldLayoutId id="2147483869" r:id="rId28"/>
  </p:sldLayoutIdLst>
  <p:txStyles>
    <p:titleStyle>
      <a:lvl1pPr algn="l" rtl="0" eaLnBrk="1" fontAlgn="base" hangingPunct="1">
        <a:spcBef>
          <a:spcPct val="0"/>
        </a:spcBef>
        <a:spcAft>
          <a:spcPct val="0"/>
        </a:spcAft>
        <a:defRPr sz="4000">
          <a:solidFill>
            <a:srgbClr val="05377C"/>
          </a:solidFill>
          <a:latin typeface="Calibri" panose="020F0502020204030204" pitchFamily="34" charset="0"/>
          <a:ea typeface="+mj-ea"/>
          <a:cs typeface="+mj-cs"/>
        </a:defRPr>
      </a:lvl1pPr>
      <a:lvl2pPr algn="l" rtl="0" eaLnBrk="1" fontAlgn="base" hangingPunct="1">
        <a:spcBef>
          <a:spcPct val="0"/>
        </a:spcBef>
        <a:spcAft>
          <a:spcPct val="0"/>
        </a:spcAft>
        <a:defRPr sz="3200">
          <a:solidFill>
            <a:srgbClr val="05377C"/>
          </a:solidFill>
          <a:latin typeface="Arial" charset="0"/>
          <a:ea typeface="ＭＳ Ｐゴシック" pitchFamily="-48" charset="-128"/>
        </a:defRPr>
      </a:lvl2pPr>
      <a:lvl3pPr algn="l" rtl="0" eaLnBrk="1" fontAlgn="base" hangingPunct="1">
        <a:spcBef>
          <a:spcPct val="0"/>
        </a:spcBef>
        <a:spcAft>
          <a:spcPct val="0"/>
        </a:spcAft>
        <a:defRPr sz="3200">
          <a:solidFill>
            <a:srgbClr val="05377C"/>
          </a:solidFill>
          <a:latin typeface="Arial" charset="0"/>
          <a:ea typeface="ＭＳ Ｐゴシック" pitchFamily="-48" charset="-128"/>
        </a:defRPr>
      </a:lvl3pPr>
      <a:lvl4pPr algn="l" rtl="0" eaLnBrk="1" fontAlgn="base" hangingPunct="1">
        <a:spcBef>
          <a:spcPct val="0"/>
        </a:spcBef>
        <a:spcAft>
          <a:spcPct val="0"/>
        </a:spcAft>
        <a:defRPr sz="3200">
          <a:solidFill>
            <a:srgbClr val="05377C"/>
          </a:solidFill>
          <a:latin typeface="Arial" charset="0"/>
          <a:ea typeface="ＭＳ Ｐゴシック" pitchFamily="-48" charset="-128"/>
        </a:defRPr>
      </a:lvl4pPr>
      <a:lvl5pPr algn="l" rtl="0" eaLnBrk="1" fontAlgn="base" hangingPunct="1">
        <a:spcBef>
          <a:spcPct val="0"/>
        </a:spcBef>
        <a:spcAft>
          <a:spcPct val="0"/>
        </a:spcAft>
        <a:defRPr sz="3200">
          <a:solidFill>
            <a:srgbClr val="05377C"/>
          </a:solidFill>
          <a:latin typeface="Arial" charset="0"/>
          <a:ea typeface="ＭＳ Ｐゴシック" pitchFamily="-48" charset="-128"/>
        </a:defRPr>
      </a:lvl5pPr>
      <a:lvl6pPr marL="457200" algn="l" rtl="0" eaLnBrk="1" fontAlgn="base" hangingPunct="1">
        <a:spcBef>
          <a:spcPct val="0"/>
        </a:spcBef>
        <a:spcAft>
          <a:spcPct val="0"/>
        </a:spcAft>
        <a:defRPr sz="3200">
          <a:solidFill>
            <a:srgbClr val="05377C"/>
          </a:solidFill>
          <a:latin typeface="Arial" charset="0"/>
          <a:ea typeface="ＭＳ Ｐゴシック" pitchFamily="-48" charset="-128"/>
        </a:defRPr>
      </a:lvl6pPr>
      <a:lvl7pPr marL="914400" algn="l" rtl="0" eaLnBrk="1" fontAlgn="base" hangingPunct="1">
        <a:spcBef>
          <a:spcPct val="0"/>
        </a:spcBef>
        <a:spcAft>
          <a:spcPct val="0"/>
        </a:spcAft>
        <a:defRPr sz="3200">
          <a:solidFill>
            <a:srgbClr val="05377C"/>
          </a:solidFill>
          <a:latin typeface="Arial" charset="0"/>
          <a:ea typeface="ＭＳ Ｐゴシック" pitchFamily="-48" charset="-128"/>
        </a:defRPr>
      </a:lvl7pPr>
      <a:lvl8pPr marL="1371600" algn="l" rtl="0" eaLnBrk="1" fontAlgn="base" hangingPunct="1">
        <a:spcBef>
          <a:spcPct val="0"/>
        </a:spcBef>
        <a:spcAft>
          <a:spcPct val="0"/>
        </a:spcAft>
        <a:defRPr sz="3200">
          <a:solidFill>
            <a:srgbClr val="05377C"/>
          </a:solidFill>
          <a:latin typeface="Arial" charset="0"/>
          <a:ea typeface="ＭＳ Ｐゴシック" pitchFamily="-48" charset="-128"/>
        </a:defRPr>
      </a:lvl8pPr>
      <a:lvl9pPr marL="1828800" algn="l" rtl="0" eaLnBrk="1" fontAlgn="base" hangingPunct="1">
        <a:spcBef>
          <a:spcPct val="0"/>
        </a:spcBef>
        <a:spcAft>
          <a:spcPct val="0"/>
        </a:spcAft>
        <a:defRPr sz="3200">
          <a:solidFill>
            <a:srgbClr val="05377C"/>
          </a:solidFill>
          <a:latin typeface="Arial" charset="0"/>
          <a:ea typeface="ＭＳ Ｐゴシック" pitchFamily="-48" charset="-128"/>
        </a:defRPr>
      </a:lvl9pPr>
    </p:titleStyle>
    <p:bodyStyle>
      <a:lvl1pPr marL="342900" indent="-342900" algn="l" rtl="0" eaLnBrk="1" fontAlgn="base" hangingPunct="1">
        <a:spcBef>
          <a:spcPct val="40000"/>
        </a:spcBef>
        <a:spcAft>
          <a:spcPct val="15000"/>
        </a:spcAft>
        <a:buClr>
          <a:srgbClr val="05377C"/>
        </a:buClr>
        <a:buFont typeface="Times" panose="02020603050405020304" pitchFamily="18" charset="0"/>
        <a:buChar char="•"/>
        <a:defRPr sz="3200">
          <a:solidFill>
            <a:schemeClr val="tx1"/>
          </a:solidFill>
          <a:latin typeface="Calibri" panose="020F0502020204030204" pitchFamily="34" charset="0"/>
          <a:ea typeface="+mn-ea"/>
          <a:cs typeface="+mn-cs"/>
        </a:defRPr>
      </a:lvl1pPr>
      <a:lvl2pPr marL="742950" indent="-285750" algn="l" rtl="0" eaLnBrk="1" fontAlgn="base" hangingPunct="1">
        <a:spcBef>
          <a:spcPct val="40000"/>
        </a:spcBef>
        <a:spcAft>
          <a:spcPct val="15000"/>
        </a:spcAft>
        <a:buClr>
          <a:srgbClr val="05377C"/>
        </a:buClr>
        <a:buChar char="–"/>
        <a:defRPr sz="2800">
          <a:solidFill>
            <a:schemeClr val="tx1"/>
          </a:solidFill>
          <a:latin typeface="Calibri" panose="020F0502020204030204" pitchFamily="34" charset="0"/>
          <a:ea typeface="+mn-ea"/>
        </a:defRPr>
      </a:lvl2pPr>
      <a:lvl3pPr marL="1143000" indent="-228600" algn="l" rtl="0" eaLnBrk="1" fontAlgn="base" hangingPunct="1">
        <a:spcBef>
          <a:spcPct val="40000"/>
        </a:spcBef>
        <a:spcAft>
          <a:spcPct val="15000"/>
        </a:spcAft>
        <a:buClr>
          <a:srgbClr val="05377C"/>
        </a:buClr>
        <a:buChar char="•"/>
        <a:defRPr sz="2400">
          <a:solidFill>
            <a:schemeClr val="tx1"/>
          </a:solidFill>
          <a:latin typeface="Calibri" panose="020F0502020204030204" pitchFamily="34" charset="0"/>
          <a:ea typeface="+mn-ea"/>
        </a:defRPr>
      </a:lvl3pPr>
      <a:lvl4pPr marL="1600200" indent="-228600" algn="l" rtl="0" eaLnBrk="1" fontAlgn="base" hangingPunct="1">
        <a:spcBef>
          <a:spcPct val="40000"/>
        </a:spcBef>
        <a:spcAft>
          <a:spcPct val="15000"/>
        </a:spcAft>
        <a:buClr>
          <a:srgbClr val="05377C"/>
        </a:buClr>
        <a:buChar char="–"/>
        <a:defRPr sz="2000">
          <a:solidFill>
            <a:schemeClr val="tx1"/>
          </a:solidFill>
          <a:latin typeface="Calibri" panose="020F0502020204030204" pitchFamily="34" charset="0"/>
          <a:ea typeface="+mn-ea"/>
        </a:defRPr>
      </a:lvl4pPr>
      <a:lvl5pPr marL="2057400" indent="-228600" algn="l" rtl="0" eaLnBrk="1" fontAlgn="base" hangingPunct="1">
        <a:spcBef>
          <a:spcPct val="40000"/>
        </a:spcBef>
        <a:spcAft>
          <a:spcPct val="15000"/>
        </a:spcAft>
        <a:buClr>
          <a:srgbClr val="05377C"/>
        </a:buClr>
        <a:buChar char="»"/>
        <a:defRPr sz="2000">
          <a:solidFill>
            <a:schemeClr val="tx1"/>
          </a:solidFill>
          <a:latin typeface="Calibri" panose="020F0502020204030204" pitchFamily="34" charset="0"/>
          <a:ea typeface="+mn-ea"/>
        </a:defRPr>
      </a:lvl5pPr>
      <a:lvl6pPr marL="2514600" indent="-228600" algn="l" rtl="0" eaLnBrk="1" fontAlgn="base" hangingPunct="1">
        <a:spcBef>
          <a:spcPct val="40000"/>
        </a:spcBef>
        <a:spcAft>
          <a:spcPct val="15000"/>
        </a:spcAft>
        <a:buClr>
          <a:srgbClr val="05377C"/>
        </a:buClr>
        <a:buChar char="»"/>
        <a:defRPr sz="1600">
          <a:solidFill>
            <a:schemeClr val="tx1"/>
          </a:solidFill>
          <a:latin typeface="+mn-lt"/>
          <a:ea typeface="+mn-ea"/>
        </a:defRPr>
      </a:lvl6pPr>
      <a:lvl7pPr marL="2971800" indent="-228600" algn="l" rtl="0" eaLnBrk="1" fontAlgn="base" hangingPunct="1">
        <a:spcBef>
          <a:spcPct val="40000"/>
        </a:spcBef>
        <a:spcAft>
          <a:spcPct val="15000"/>
        </a:spcAft>
        <a:buClr>
          <a:srgbClr val="05377C"/>
        </a:buClr>
        <a:buChar char="»"/>
        <a:defRPr sz="1600">
          <a:solidFill>
            <a:schemeClr val="tx1"/>
          </a:solidFill>
          <a:latin typeface="+mn-lt"/>
          <a:ea typeface="+mn-ea"/>
        </a:defRPr>
      </a:lvl7pPr>
      <a:lvl8pPr marL="3429000" indent="-228600" algn="l" rtl="0" eaLnBrk="1" fontAlgn="base" hangingPunct="1">
        <a:spcBef>
          <a:spcPct val="40000"/>
        </a:spcBef>
        <a:spcAft>
          <a:spcPct val="15000"/>
        </a:spcAft>
        <a:buClr>
          <a:srgbClr val="05377C"/>
        </a:buClr>
        <a:buChar char="»"/>
        <a:defRPr sz="1600">
          <a:solidFill>
            <a:schemeClr val="tx1"/>
          </a:solidFill>
          <a:latin typeface="+mn-lt"/>
          <a:ea typeface="+mn-ea"/>
        </a:defRPr>
      </a:lvl8pPr>
      <a:lvl9pPr marL="3886200" indent="-228600" algn="l" rtl="0" eaLnBrk="1" fontAlgn="base" hangingPunct="1">
        <a:spcBef>
          <a:spcPct val="40000"/>
        </a:spcBef>
        <a:spcAft>
          <a:spcPct val="15000"/>
        </a:spcAft>
        <a:buClr>
          <a:srgbClr val="05377C"/>
        </a:buClr>
        <a:buChar char="»"/>
        <a:defRPr sz="16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62A26F1A-FDAA-4E78-AC07-893FC789AF40}"/>
              </a:ext>
            </a:extLst>
          </p:cNvPr>
          <p:cNvSpPr>
            <a:spLocks noGrp="1" noChangeArrowheads="1"/>
          </p:cNvSpPr>
          <p:nvPr>
            <p:ph type="title"/>
          </p:nvPr>
        </p:nvSpPr>
        <p:spPr bwMode="auto">
          <a:xfrm>
            <a:off x="1219200" y="152400"/>
            <a:ext cx="7391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2B9162C8-59AD-40B0-853E-65BD0BE94148}"/>
              </a:ext>
            </a:extLst>
          </p:cNvPr>
          <p:cNvSpPr>
            <a:spLocks noGrp="1" noChangeArrowheads="1"/>
          </p:cNvSpPr>
          <p:nvPr>
            <p:ph type="body" idx="1"/>
          </p:nvPr>
        </p:nvSpPr>
        <p:spPr bwMode="auto">
          <a:xfrm>
            <a:off x="685800" y="1600200"/>
            <a:ext cx="7772400" cy="426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30" name="Rectangle 6">
            <a:extLst>
              <a:ext uri="{FF2B5EF4-FFF2-40B4-BE49-F238E27FC236}">
                <a16:creationId xmlns:a16="http://schemas.microsoft.com/office/drawing/2014/main" id="{AB40E856-2526-4F14-8506-2664F88936FA}"/>
              </a:ext>
            </a:extLst>
          </p:cNvPr>
          <p:cNvSpPr>
            <a:spLocks noGrp="1" noChangeArrowheads="1"/>
          </p:cNvSpPr>
          <p:nvPr>
            <p:ph type="sldNum" sz="quarter" idx="4"/>
          </p:nvPr>
        </p:nvSpPr>
        <p:spPr bwMode="auto">
          <a:xfrm>
            <a:off x="3619500" y="6477000"/>
            <a:ext cx="1905000" cy="228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050">
                <a:solidFill>
                  <a:schemeClr val="accent2"/>
                </a:solidFill>
                <a:ea typeface="ＭＳ Ｐゴシック" panose="020B0600070205080204" pitchFamily="34" charset="-128"/>
              </a:defRPr>
            </a:lvl1pPr>
          </a:lstStyle>
          <a:p>
            <a:pPr defTabSz="342900">
              <a:defRPr/>
            </a:pPr>
            <a:fld id="{9CAD9A5E-F955-4E7B-81C1-844D5C292D99}" type="slidenum">
              <a:rPr lang="en-US" altLang="en-US" smtClean="0">
                <a:solidFill>
                  <a:srgbClr val="333399"/>
                </a:solidFill>
              </a:rPr>
              <a:pPr defTabSz="342900">
                <a:defRPr/>
              </a:pPr>
              <a:t>‹#›</a:t>
            </a:fld>
            <a:endParaRPr lang="en-US" altLang="en-US" dirty="0">
              <a:solidFill>
                <a:srgbClr val="333399"/>
              </a:solidFill>
            </a:endParaRPr>
          </a:p>
        </p:txBody>
      </p:sp>
      <p:sp>
        <p:nvSpPr>
          <p:cNvPr id="1029" name="Line 8">
            <a:extLst>
              <a:ext uri="{FF2B5EF4-FFF2-40B4-BE49-F238E27FC236}">
                <a16:creationId xmlns:a16="http://schemas.microsoft.com/office/drawing/2014/main" id="{411F26CC-06D1-4A3C-AD59-19762B7B8521}"/>
              </a:ext>
            </a:extLst>
          </p:cNvPr>
          <p:cNvSpPr>
            <a:spLocks noChangeShapeType="1"/>
          </p:cNvSpPr>
          <p:nvPr/>
        </p:nvSpPr>
        <p:spPr bwMode="auto">
          <a:xfrm>
            <a:off x="685800" y="1143000"/>
            <a:ext cx="7772400" cy="0"/>
          </a:xfrm>
          <a:prstGeom prst="line">
            <a:avLst/>
          </a:prstGeom>
          <a:noFill/>
          <a:ln w="9525">
            <a:solidFill>
              <a:schemeClr val="folHlink"/>
            </a:solidFill>
            <a:round/>
            <a:headEnd/>
            <a:tailEnd/>
          </a:ln>
          <a:extLst>
            <a:ext uri="{909E8E84-426E-40DD-AFC4-6F175D3DCCD1}">
              <a14:hiddenFill xmlns:a14="http://schemas.microsoft.com/office/drawing/2010/main">
                <a:noFill/>
              </a14:hiddenFill>
            </a:ext>
          </a:extLst>
        </p:spPr>
        <p:txBody>
          <a:bodyPr wrap="none" anchor="ctr"/>
          <a:lstStyle/>
          <a:p>
            <a:pPr defTabSz="342900"/>
            <a:endParaRPr lang="en-US" sz="1350" dirty="0">
              <a:solidFill>
                <a:srgbClr val="000000"/>
              </a:solidFill>
            </a:endParaRPr>
          </a:p>
        </p:txBody>
      </p:sp>
      <p:pic>
        <p:nvPicPr>
          <p:cNvPr id="2" name="Picture 9" descr="PBSG-stars">
            <a:extLst>
              <a:ext uri="{FF2B5EF4-FFF2-40B4-BE49-F238E27FC236}">
                <a16:creationId xmlns:a16="http://schemas.microsoft.com/office/drawing/2014/main" id="{2BC80C46-EF05-4690-B315-1D287F7060A3}"/>
              </a:ext>
            </a:extLst>
          </p:cNvPr>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0" y="152400"/>
            <a:ext cx="1143000" cy="143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1" name="Picture 8">
            <a:extLst>
              <a:ext uri="{FF2B5EF4-FFF2-40B4-BE49-F238E27FC236}">
                <a16:creationId xmlns:a16="http://schemas.microsoft.com/office/drawing/2014/main" id="{FD9D92CB-3D98-4207-A583-B9F593E486C4}"/>
              </a:ext>
            </a:extLst>
          </p:cNvPr>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6403975" y="5816600"/>
            <a:ext cx="2501900" cy="99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21665845"/>
      </p:ext>
    </p:extLst>
  </p:cSld>
  <p:clrMap bg1="lt1" tx1="dk1" bg2="lt2" tx2="dk2" accent1="accent1" accent2="accent2" accent3="accent3" accent4="accent4" accent5="accent5" accent6="accent6" hlink="hlink" folHlink="folHlink"/>
  <p:sldLayoutIdLst>
    <p:sldLayoutId id="2147483823" r:id="rId1"/>
    <p:sldLayoutId id="2147483824" r:id="rId2"/>
    <p:sldLayoutId id="2147483825" r:id="rId3"/>
    <p:sldLayoutId id="2147483826" r:id="rId4"/>
    <p:sldLayoutId id="2147483827" r:id="rId5"/>
    <p:sldLayoutId id="2147483828" r:id="rId6"/>
    <p:sldLayoutId id="2147483829" r:id="rId7"/>
    <p:sldLayoutId id="2147483830" r:id="rId8"/>
    <p:sldLayoutId id="2147483831" r:id="rId9"/>
    <p:sldLayoutId id="2147483832" r:id="rId10"/>
    <p:sldLayoutId id="2147483833" r:id="rId11"/>
    <p:sldLayoutId id="2147483834" r:id="rId12"/>
    <p:sldLayoutId id="2147483835" r:id="rId13"/>
    <p:sldLayoutId id="2147483836" r:id="rId14"/>
    <p:sldLayoutId id="2147483837" r:id="rId15"/>
    <p:sldLayoutId id="2147483838" r:id="rId16"/>
    <p:sldLayoutId id="2147483839" r:id="rId17"/>
    <p:sldLayoutId id="2147483840" r:id="rId18"/>
  </p:sldLayoutIdLst>
  <p:txStyles>
    <p:titleStyle>
      <a:lvl1pPr algn="l" rtl="0" eaLnBrk="1" fontAlgn="base" hangingPunct="1">
        <a:spcBef>
          <a:spcPct val="0"/>
        </a:spcBef>
        <a:spcAft>
          <a:spcPct val="0"/>
        </a:spcAft>
        <a:defRPr sz="2400">
          <a:solidFill>
            <a:srgbClr val="05377C"/>
          </a:solidFill>
          <a:latin typeface="+mj-lt"/>
          <a:ea typeface="+mj-ea"/>
          <a:cs typeface="+mj-cs"/>
        </a:defRPr>
      </a:lvl1pPr>
      <a:lvl2pPr algn="l" rtl="0" eaLnBrk="1" fontAlgn="base" hangingPunct="1">
        <a:spcBef>
          <a:spcPct val="0"/>
        </a:spcBef>
        <a:spcAft>
          <a:spcPct val="0"/>
        </a:spcAft>
        <a:defRPr sz="2400">
          <a:solidFill>
            <a:srgbClr val="05377C"/>
          </a:solidFill>
          <a:latin typeface="Calibri" panose="020F0502020204030204" pitchFamily="34" charset="0"/>
          <a:ea typeface="ＭＳ Ｐゴシック" pitchFamily="-48" charset="-128"/>
        </a:defRPr>
      </a:lvl2pPr>
      <a:lvl3pPr algn="l" rtl="0" eaLnBrk="1" fontAlgn="base" hangingPunct="1">
        <a:spcBef>
          <a:spcPct val="0"/>
        </a:spcBef>
        <a:spcAft>
          <a:spcPct val="0"/>
        </a:spcAft>
        <a:defRPr sz="2400">
          <a:solidFill>
            <a:srgbClr val="05377C"/>
          </a:solidFill>
          <a:latin typeface="Calibri" panose="020F0502020204030204" pitchFamily="34" charset="0"/>
          <a:ea typeface="ＭＳ Ｐゴシック" pitchFamily="-48" charset="-128"/>
        </a:defRPr>
      </a:lvl3pPr>
      <a:lvl4pPr algn="l" rtl="0" eaLnBrk="1" fontAlgn="base" hangingPunct="1">
        <a:spcBef>
          <a:spcPct val="0"/>
        </a:spcBef>
        <a:spcAft>
          <a:spcPct val="0"/>
        </a:spcAft>
        <a:defRPr sz="2400">
          <a:solidFill>
            <a:srgbClr val="05377C"/>
          </a:solidFill>
          <a:latin typeface="Calibri" panose="020F0502020204030204" pitchFamily="34" charset="0"/>
          <a:ea typeface="ＭＳ Ｐゴシック" pitchFamily="-48" charset="-128"/>
        </a:defRPr>
      </a:lvl4pPr>
      <a:lvl5pPr algn="l" rtl="0" eaLnBrk="1" fontAlgn="base" hangingPunct="1">
        <a:spcBef>
          <a:spcPct val="0"/>
        </a:spcBef>
        <a:spcAft>
          <a:spcPct val="0"/>
        </a:spcAft>
        <a:defRPr sz="2400">
          <a:solidFill>
            <a:srgbClr val="05377C"/>
          </a:solidFill>
          <a:latin typeface="Calibri" panose="020F0502020204030204" pitchFamily="34" charset="0"/>
          <a:ea typeface="ＭＳ Ｐゴシック" pitchFamily="-48" charset="-128"/>
        </a:defRPr>
      </a:lvl5pPr>
      <a:lvl6pPr marL="342900" algn="l" rtl="0" eaLnBrk="1" fontAlgn="base" hangingPunct="1">
        <a:spcBef>
          <a:spcPct val="0"/>
        </a:spcBef>
        <a:spcAft>
          <a:spcPct val="0"/>
        </a:spcAft>
        <a:defRPr sz="2400">
          <a:solidFill>
            <a:srgbClr val="05377C"/>
          </a:solidFill>
          <a:latin typeface="Arial" charset="0"/>
          <a:ea typeface="ＭＳ Ｐゴシック" pitchFamily="-48" charset="-128"/>
        </a:defRPr>
      </a:lvl6pPr>
      <a:lvl7pPr marL="685800" algn="l" rtl="0" eaLnBrk="1" fontAlgn="base" hangingPunct="1">
        <a:spcBef>
          <a:spcPct val="0"/>
        </a:spcBef>
        <a:spcAft>
          <a:spcPct val="0"/>
        </a:spcAft>
        <a:defRPr sz="2400">
          <a:solidFill>
            <a:srgbClr val="05377C"/>
          </a:solidFill>
          <a:latin typeface="Arial" charset="0"/>
          <a:ea typeface="ＭＳ Ｐゴシック" pitchFamily="-48" charset="-128"/>
        </a:defRPr>
      </a:lvl7pPr>
      <a:lvl8pPr marL="1028700" algn="l" rtl="0" eaLnBrk="1" fontAlgn="base" hangingPunct="1">
        <a:spcBef>
          <a:spcPct val="0"/>
        </a:spcBef>
        <a:spcAft>
          <a:spcPct val="0"/>
        </a:spcAft>
        <a:defRPr sz="2400">
          <a:solidFill>
            <a:srgbClr val="05377C"/>
          </a:solidFill>
          <a:latin typeface="Arial" charset="0"/>
          <a:ea typeface="ＭＳ Ｐゴシック" pitchFamily="-48" charset="-128"/>
        </a:defRPr>
      </a:lvl8pPr>
      <a:lvl9pPr marL="1371600" algn="l" rtl="0" eaLnBrk="1" fontAlgn="base" hangingPunct="1">
        <a:spcBef>
          <a:spcPct val="0"/>
        </a:spcBef>
        <a:spcAft>
          <a:spcPct val="0"/>
        </a:spcAft>
        <a:defRPr sz="2400">
          <a:solidFill>
            <a:srgbClr val="05377C"/>
          </a:solidFill>
          <a:latin typeface="Arial" charset="0"/>
          <a:ea typeface="ＭＳ Ｐゴシック" pitchFamily="-48" charset="-128"/>
        </a:defRPr>
      </a:lvl9pPr>
    </p:titleStyle>
    <p:bodyStyle>
      <a:lvl1pPr marL="257175" indent="-257175" algn="l" rtl="0" eaLnBrk="1" fontAlgn="base" hangingPunct="1">
        <a:spcBef>
          <a:spcPct val="40000"/>
        </a:spcBef>
        <a:spcAft>
          <a:spcPct val="15000"/>
        </a:spcAft>
        <a:buClr>
          <a:srgbClr val="05377C"/>
        </a:buClr>
        <a:buFont typeface="Times" panose="02020603050405020304" pitchFamily="18" charset="0"/>
        <a:buChar char="•"/>
        <a:defRPr sz="1800">
          <a:solidFill>
            <a:schemeClr val="tx1"/>
          </a:solidFill>
          <a:latin typeface="+mn-lt"/>
          <a:ea typeface="+mn-ea"/>
          <a:cs typeface="+mn-cs"/>
        </a:defRPr>
      </a:lvl1pPr>
      <a:lvl2pPr marL="557213" indent="-214313" algn="l" rtl="0" eaLnBrk="1" fontAlgn="base" hangingPunct="1">
        <a:spcBef>
          <a:spcPct val="40000"/>
        </a:spcBef>
        <a:spcAft>
          <a:spcPct val="15000"/>
        </a:spcAft>
        <a:buClr>
          <a:srgbClr val="05377C"/>
        </a:buClr>
        <a:buChar char="–"/>
        <a:defRPr sz="1500">
          <a:solidFill>
            <a:schemeClr val="tx1"/>
          </a:solidFill>
          <a:latin typeface="+mn-lt"/>
          <a:ea typeface="+mn-ea"/>
        </a:defRPr>
      </a:lvl2pPr>
      <a:lvl3pPr marL="857250" indent="-171450" algn="l" rtl="0" eaLnBrk="1" fontAlgn="base" hangingPunct="1">
        <a:spcBef>
          <a:spcPct val="40000"/>
        </a:spcBef>
        <a:spcAft>
          <a:spcPct val="15000"/>
        </a:spcAft>
        <a:buClr>
          <a:srgbClr val="05377C"/>
        </a:buClr>
        <a:buChar char="•"/>
        <a:defRPr>
          <a:solidFill>
            <a:schemeClr val="tx1"/>
          </a:solidFill>
          <a:latin typeface="+mn-lt"/>
          <a:ea typeface="+mn-ea"/>
        </a:defRPr>
      </a:lvl3pPr>
      <a:lvl4pPr marL="1200150" indent="-171450" algn="l" rtl="0" eaLnBrk="1" fontAlgn="base" hangingPunct="1">
        <a:spcBef>
          <a:spcPct val="40000"/>
        </a:spcBef>
        <a:spcAft>
          <a:spcPct val="15000"/>
        </a:spcAft>
        <a:buClr>
          <a:srgbClr val="05377C"/>
        </a:buClr>
        <a:buChar char="–"/>
        <a:defRPr sz="1200">
          <a:solidFill>
            <a:schemeClr val="tx1"/>
          </a:solidFill>
          <a:latin typeface="+mn-lt"/>
          <a:ea typeface="+mn-ea"/>
        </a:defRPr>
      </a:lvl4pPr>
      <a:lvl5pPr marL="1543050" indent="-171450" algn="l" rtl="0" eaLnBrk="1" fontAlgn="base" hangingPunct="1">
        <a:spcBef>
          <a:spcPct val="40000"/>
        </a:spcBef>
        <a:spcAft>
          <a:spcPct val="15000"/>
        </a:spcAft>
        <a:buClr>
          <a:srgbClr val="05377C"/>
        </a:buClr>
        <a:buChar char="»"/>
        <a:defRPr sz="1200">
          <a:solidFill>
            <a:schemeClr val="tx1"/>
          </a:solidFill>
          <a:latin typeface="+mn-lt"/>
          <a:ea typeface="+mn-ea"/>
        </a:defRPr>
      </a:lvl5pPr>
      <a:lvl6pPr marL="1885950" indent="-171450" algn="l" rtl="0" eaLnBrk="1" fontAlgn="base" hangingPunct="1">
        <a:spcBef>
          <a:spcPct val="40000"/>
        </a:spcBef>
        <a:spcAft>
          <a:spcPct val="15000"/>
        </a:spcAft>
        <a:buClr>
          <a:srgbClr val="05377C"/>
        </a:buClr>
        <a:buChar char="»"/>
        <a:defRPr sz="1200">
          <a:solidFill>
            <a:schemeClr val="tx1"/>
          </a:solidFill>
          <a:latin typeface="+mn-lt"/>
          <a:ea typeface="+mn-ea"/>
        </a:defRPr>
      </a:lvl6pPr>
      <a:lvl7pPr marL="2228850" indent="-171450" algn="l" rtl="0" eaLnBrk="1" fontAlgn="base" hangingPunct="1">
        <a:spcBef>
          <a:spcPct val="40000"/>
        </a:spcBef>
        <a:spcAft>
          <a:spcPct val="15000"/>
        </a:spcAft>
        <a:buClr>
          <a:srgbClr val="05377C"/>
        </a:buClr>
        <a:buChar char="»"/>
        <a:defRPr sz="1200">
          <a:solidFill>
            <a:schemeClr val="tx1"/>
          </a:solidFill>
          <a:latin typeface="+mn-lt"/>
          <a:ea typeface="+mn-ea"/>
        </a:defRPr>
      </a:lvl7pPr>
      <a:lvl8pPr marL="2571750" indent="-171450" algn="l" rtl="0" eaLnBrk="1" fontAlgn="base" hangingPunct="1">
        <a:spcBef>
          <a:spcPct val="40000"/>
        </a:spcBef>
        <a:spcAft>
          <a:spcPct val="15000"/>
        </a:spcAft>
        <a:buClr>
          <a:srgbClr val="05377C"/>
        </a:buClr>
        <a:buChar char="»"/>
        <a:defRPr sz="1200">
          <a:solidFill>
            <a:schemeClr val="tx1"/>
          </a:solidFill>
          <a:latin typeface="+mn-lt"/>
          <a:ea typeface="+mn-ea"/>
        </a:defRPr>
      </a:lvl8pPr>
      <a:lvl9pPr marL="2914650" indent="-171450" algn="l" rtl="0" eaLnBrk="1" fontAlgn="base" hangingPunct="1">
        <a:spcBef>
          <a:spcPct val="40000"/>
        </a:spcBef>
        <a:spcAft>
          <a:spcPct val="15000"/>
        </a:spcAft>
        <a:buClr>
          <a:srgbClr val="05377C"/>
        </a:buClr>
        <a:buChar char="»"/>
        <a:defRPr sz="1200">
          <a:solidFill>
            <a:schemeClr val="tx1"/>
          </a:solidFill>
          <a:latin typeface="+mn-lt"/>
          <a:ea typeface="+mn-ea"/>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22C4BAFD-E2D3-45B4-B9BF-2A1C2D084F56}"/>
              </a:ext>
            </a:extLst>
          </p:cNvPr>
          <p:cNvSpPr>
            <a:spLocks noGrp="1" noChangeArrowheads="1"/>
          </p:cNvSpPr>
          <p:nvPr>
            <p:ph type="title"/>
          </p:nvPr>
        </p:nvSpPr>
        <p:spPr bwMode="auto">
          <a:xfrm>
            <a:off x="1219200" y="152400"/>
            <a:ext cx="7391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86742100-4DA1-465D-8B2D-D54734039FAF}"/>
              </a:ext>
            </a:extLst>
          </p:cNvPr>
          <p:cNvSpPr>
            <a:spLocks noGrp="1" noChangeArrowheads="1"/>
          </p:cNvSpPr>
          <p:nvPr>
            <p:ph type="body" idx="1"/>
          </p:nvPr>
        </p:nvSpPr>
        <p:spPr bwMode="auto">
          <a:xfrm>
            <a:off x="685800" y="1600200"/>
            <a:ext cx="7772400" cy="426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30" name="Rectangle 6">
            <a:extLst>
              <a:ext uri="{FF2B5EF4-FFF2-40B4-BE49-F238E27FC236}">
                <a16:creationId xmlns:a16="http://schemas.microsoft.com/office/drawing/2014/main" id="{3C077151-CFDF-43B5-8DAD-631458DA2F83}"/>
              </a:ext>
            </a:extLst>
          </p:cNvPr>
          <p:cNvSpPr>
            <a:spLocks noGrp="1" noChangeArrowheads="1"/>
          </p:cNvSpPr>
          <p:nvPr>
            <p:ph type="sldNum" sz="quarter" idx="4"/>
          </p:nvPr>
        </p:nvSpPr>
        <p:spPr bwMode="auto">
          <a:xfrm>
            <a:off x="3619500" y="6477000"/>
            <a:ext cx="1905000" cy="228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solidFill>
                  <a:schemeClr val="accent2"/>
                </a:solidFill>
                <a:ea typeface="ＭＳ Ｐゴシック" panose="020B0600070205080204" pitchFamily="34" charset="-128"/>
              </a:defRPr>
            </a:lvl1pPr>
          </a:lstStyle>
          <a:p>
            <a:pPr>
              <a:defRPr/>
            </a:pPr>
            <a:fld id="{0B6BB587-ADE8-49D8-968F-98A3CBAB8ACE}" type="slidenum">
              <a:rPr lang="en-US" altLang="en-US"/>
              <a:pPr>
                <a:defRPr/>
              </a:pPr>
              <a:t>‹#›</a:t>
            </a:fld>
            <a:endParaRPr lang="en-US" altLang="en-US" dirty="0"/>
          </a:p>
        </p:txBody>
      </p:sp>
      <p:sp>
        <p:nvSpPr>
          <p:cNvPr id="1029" name="Line 8">
            <a:extLst>
              <a:ext uri="{FF2B5EF4-FFF2-40B4-BE49-F238E27FC236}">
                <a16:creationId xmlns:a16="http://schemas.microsoft.com/office/drawing/2014/main" id="{FB5107FB-6283-4521-BD75-3AEDD5C24183}"/>
              </a:ext>
            </a:extLst>
          </p:cNvPr>
          <p:cNvSpPr>
            <a:spLocks noChangeShapeType="1"/>
          </p:cNvSpPr>
          <p:nvPr userDrawn="1"/>
        </p:nvSpPr>
        <p:spPr bwMode="auto">
          <a:xfrm>
            <a:off x="685800" y="1143000"/>
            <a:ext cx="7772400" cy="0"/>
          </a:xfrm>
          <a:prstGeom prst="line">
            <a:avLst/>
          </a:prstGeom>
          <a:noFill/>
          <a:ln w="9525">
            <a:solidFill>
              <a:schemeClr val="folHlink"/>
            </a:solidFill>
            <a:round/>
            <a:headEnd/>
            <a:tailEnd/>
          </a:ln>
          <a:extLst>
            <a:ext uri="{909E8E84-426E-40DD-AFC4-6F175D3DCCD1}">
              <a14:hiddenFill xmlns:a14="http://schemas.microsoft.com/office/drawing/2010/main">
                <a:noFill/>
              </a14:hiddenFill>
            </a:ext>
          </a:extLst>
        </p:spPr>
        <p:txBody>
          <a:bodyPr wrap="none" anchor="ctr"/>
          <a:lstStyle/>
          <a:p>
            <a:endParaRPr lang="en-US" dirty="0"/>
          </a:p>
        </p:txBody>
      </p:sp>
      <p:pic>
        <p:nvPicPr>
          <p:cNvPr id="2" name="Picture 9" descr="PBSG-stars">
            <a:extLst>
              <a:ext uri="{FF2B5EF4-FFF2-40B4-BE49-F238E27FC236}">
                <a16:creationId xmlns:a16="http://schemas.microsoft.com/office/drawing/2014/main" id="{E27A1B56-F06A-4EC6-83A1-135EC798CB4E}"/>
              </a:ext>
            </a:extLst>
          </p:cNvPr>
          <p:cNvPicPr>
            <a:picLocks noChangeAspect="1" noChangeArrowheads="1"/>
          </p:cNvPicPr>
          <p:nvPr userDrawn="1"/>
        </p:nvPicPr>
        <p:blipFill>
          <a:blip r:embed="rId17">
            <a:extLst>
              <a:ext uri="{28A0092B-C50C-407E-A947-70E740481C1C}">
                <a14:useLocalDpi xmlns:a14="http://schemas.microsoft.com/office/drawing/2010/main" val="0"/>
              </a:ext>
            </a:extLst>
          </a:blip>
          <a:srcRect/>
          <a:stretch>
            <a:fillRect/>
          </a:stretch>
        </p:blipFill>
        <p:spPr bwMode="auto">
          <a:xfrm>
            <a:off x="0" y="152400"/>
            <a:ext cx="1143000" cy="143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1" name="Picture 8">
            <a:extLst>
              <a:ext uri="{FF2B5EF4-FFF2-40B4-BE49-F238E27FC236}">
                <a16:creationId xmlns:a16="http://schemas.microsoft.com/office/drawing/2014/main" id="{D6237A0F-C8AE-48FC-93B7-93B4231D482A}"/>
              </a:ext>
            </a:extLst>
          </p:cNvPr>
          <p:cNvPicPr>
            <a:picLocks noChangeAspect="1" noChangeArrowheads="1"/>
          </p:cNvPicPr>
          <p:nvPr userDrawn="1"/>
        </p:nvPicPr>
        <p:blipFill>
          <a:blip r:embed="rId18">
            <a:extLst>
              <a:ext uri="{28A0092B-C50C-407E-A947-70E740481C1C}">
                <a14:useLocalDpi xmlns:a14="http://schemas.microsoft.com/office/drawing/2010/main" val="0"/>
              </a:ext>
            </a:extLst>
          </a:blip>
          <a:srcRect/>
          <a:stretch>
            <a:fillRect/>
          </a:stretch>
        </p:blipFill>
        <p:spPr bwMode="auto">
          <a:xfrm>
            <a:off x="6403975" y="5816600"/>
            <a:ext cx="2501900" cy="99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82971151"/>
      </p:ext>
    </p:extLst>
  </p:cSld>
  <p:clrMap bg1="lt1" tx1="dk1" bg2="lt2" tx2="dk2" accent1="accent1" accent2="accent2" accent3="accent3" accent4="accent4" accent5="accent5" accent6="accent6" hlink="hlink" folHlink="folHlink"/>
  <p:sldLayoutIdLst>
    <p:sldLayoutId id="2147483842" r:id="rId1"/>
    <p:sldLayoutId id="2147483843" r:id="rId2"/>
    <p:sldLayoutId id="2147483844" r:id="rId3"/>
    <p:sldLayoutId id="2147483845" r:id="rId4"/>
    <p:sldLayoutId id="2147483846" r:id="rId5"/>
    <p:sldLayoutId id="2147483847" r:id="rId6"/>
    <p:sldLayoutId id="2147483848" r:id="rId7"/>
    <p:sldLayoutId id="2147483849" r:id="rId8"/>
    <p:sldLayoutId id="2147483850" r:id="rId9"/>
    <p:sldLayoutId id="2147483851" r:id="rId10"/>
    <p:sldLayoutId id="2147483852" r:id="rId11"/>
    <p:sldLayoutId id="2147483853" r:id="rId12"/>
    <p:sldLayoutId id="2147483854" r:id="rId13"/>
    <p:sldLayoutId id="2147483855" r:id="rId14"/>
    <p:sldLayoutId id="2147483856" r:id="rId15"/>
  </p:sldLayoutIdLst>
  <p:txStyles>
    <p:titleStyle>
      <a:lvl1pPr algn="l" rtl="0" eaLnBrk="0" fontAlgn="base" hangingPunct="0">
        <a:spcBef>
          <a:spcPct val="0"/>
        </a:spcBef>
        <a:spcAft>
          <a:spcPct val="0"/>
        </a:spcAft>
        <a:defRPr sz="3200">
          <a:solidFill>
            <a:srgbClr val="05377C"/>
          </a:solidFill>
          <a:latin typeface="+mj-lt"/>
          <a:ea typeface="MS PGothic" panose="020B0600070205080204" pitchFamily="34" charset="-128"/>
          <a:cs typeface="+mj-cs"/>
        </a:defRPr>
      </a:lvl1pPr>
      <a:lvl2pPr algn="l" rtl="0" eaLnBrk="0" fontAlgn="base" hangingPunct="0">
        <a:spcBef>
          <a:spcPct val="0"/>
        </a:spcBef>
        <a:spcAft>
          <a:spcPct val="0"/>
        </a:spcAft>
        <a:defRPr sz="3200">
          <a:solidFill>
            <a:srgbClr val="05377C"/>
          </a:solidFill>
          <a:latin typeface="Arial" charset="0"/>
          <a:ea typeface="MS PGothic" panose="020B0600070205080204" pitchFamily="34" charset="-128"/>
        </a:defRPr>
      </a:lvl2pPr>
      <a:lvl3pPr algn="l" rtl="0" eaLnBrk="0" fontAlgn="base" hangingPunct="0">
        <a:spcBef>
          <a:spcPct val="0"/>
        </a:spcBef>
        <a:spcAft>
          <a:spcPct val="0"/>
        </a:spcAft>
        <a:defRPr sz="3200">
          <a:solidFill>
            <a:srgbClr val="05377C"/>
          </a:solidFill>
          <a:latin typeface="Arial" charset="0"/>
          <a:ea typeface="MS PGothic" panose="020B0600070205080204" pitchFamily="34" charset="-128"/>
        </a:defRPr>
      </a:lvl3pPr>
      <a:lvl4pPr algn="l" rtl="0" eaLnBrk="0" fontAlgn="base" hangingPunct="0">
        <a:spcBef>
          <a:spcPct val="0"/>
        </a:spcBef>
        <a:spcAft>
          <a:spcPct val="0"/>
        </a:spcAft>
        <a:defRPr sz="3200">
          <a:solidFill>
            <a:srgbClr val="05377C"/>
          </a:solidFill>
          <a:latin typeface="Arial" charset="0"/>
          <a:ea typeface="MS PGothic" panose="020B0600070205080204" pitchFamily="34" charset="-128"/>
        </a:defRPr>
      </a:lvl4pPr>
      <a:lvl5pPr algn="l" rtl="0" eaLnBrk="0" fontAlgn="base" hangingPunct="0">
        <a:spcBef>
          <a:spcPct val="0"/>
        </a:spcBef>
        <a:spcAft>
          <a:spcPct val="0"/>
        </a:spcAft>
        <a:defRPr sz="3200">
          <a:solidFill>
            <a:srgbClr val="05377C"/>
          </a:solidFill>
          <a:latin typeface="Arial" charset="0"/>
          <a:ea typeface="MS PGothic" panose="020B0600070205080204" pitchFamily="34" charset="-128"/>
        </a:defRPr>
      </a:lvl5pPr>
      <a:lvl6pPr marL="457200" algn="l" rtl="0" fontAlgn="base">
        <a:spcBef>
          <a:spcPct val="0"/>
        </a:spcBef>
        <a:spcAft>
          <a:spcPct val="0"/>
        </a:spcAft>
        <a:defRPr sz="3200">
          <a:solidFill>
            <a:srgbClr val="05377C"/>
          </a:solidFill>
          <a:latin typeface="Arial" charset="0"/>
          <a:ea typeface="ＭＳ Ｐゴシック" pitchFamily="-48" charset="-128"/>
        </a:defRPr>
      </a:lvl6pPr>
      <a:lvl7pPr marL="914400" algn="l" rtl="0" fontAlgn="base">
        <a:spcBef>
          <a:spcPct val="0"/>
        </a:spcBef>
        <a:spcAft>
          <a:spcPct val="0"/>
        </a:spcAft>
        <a:defRPr sz="3200">
          <a:solidFill>
            <a:srgbClr val="05377C"/>
          </a:solidFill>
          <a:latin typeface="Arial" charset="0"/>
          <a:ea typeface="ＭＳ Ｐゴシック" pitchFamily="-48" charset="-128"/>
        </a:defRPr>
      </a:lvl7pPr>
      <a:lvl8pPr marL="1371600" algn="l" rtl="0" fontAlgn="base">
        <a:spcBef>
          <a:spcPct val="0"/>
        </a:spcBef>
        <a:spcAft>
          <a:spcPct val="0"/>
        </a:spcAft>
        <a:defRPr sz="3200">
          <a:solidFill>
            <a:srgbClr val="05377C"/>
          </a:solidFill>
          <a:latin typeface="Arial" charset="0"/>
          <a:ea typeface="ＭＳ Ｐゴシック" pitchFamily="-48" charset="-128"/>
        </a:defRPr>
      </a:lvl8pPr>
      <a:lvl9pPr marL="1828800" algn="l" rtl="0" fontAlgn="base">
        <a:spcBef>
          <a:spcPct val="0"/>
        </a:spcBef>
        <a:spcAft>
          <a:spcPct val="0"/>
        </a:spcAft>
        <a:defRPr sz="3200">
          <a:solidFill>
            <a:srgbClr val="05377C"/>
          </a:solidFill>
          <a:latin typeface="Arial" charset="0"/>
          <a:ea typeface="ＭＳ Ｐゴシック" pitchFamily="-48" charset="-128"/>
        </a:defRPr>
      </a:lvl9pPr>
    </p:titleStyle>
    <p:bodyStyle>
      <a:lvl1pPr marL="342900" indent="-342900" algn="l" rtl="0" eaLnBrk="0" fontAlgn="base" hangingPunct="0">
        <a:spcBef>
          <a:spcPct val="40000"/>
        </a:spcBef>
        <a:spcAft>
          <a:spcPct val="15000"/>
        </a:spcAft>
        <a:buClr>
          <a:srgbClr val="05377C"/>
        </a:buClr>
        <a:buFont typeface="Times" panose="02020603050405020304" pitchFamily="18" charset="0"/>
        <a:buChar char="•"/>
        <a:defRPr sz="2400">
          <a:solidFill>
            <a:schemeClr val="tx1"/>
          </a:solidFill>
          <a:latin typeface="+mn-lt"/>
          <a:ea typeface="MS PGothic" panose="020B0600070205080204" pitchFamily="34" charset="-128"/>
          <a:cs typeface="+mn-cs"/>
        </a:defRPr>
      </a:lvl1pPr>
      <a:lvl2pPr marL="742950" indent="-285750" algn="l" rtl="0" eaLnBrk="0" fontAlgn="base" hangingPunct="0">
        <a:spcBef>
          <a:spcPct val="40000"/>
        </a:spcBef>
        <a:spcAft>
          <a:spcPct val="15000"/>
        </a:spcAft>
        <a:buClr>
          <a:srgbClr val="05377C"/>
        </a:buClr>
        <a:buChar char="–"/>
        <a:defRPr sz="2000">
          <a:solidFill>
            <a:schemeClr val="tx1"/>
          </a:solidFill>
          <a:latin typeface="+mn-lt"/>
          <a:ea typeface="MS PGothic" panose="020B0600070205080204" pitchFamily="34" charset="-128"/>
        </a:defRPr>
      </a:lvl2pPr>
      <a:lvl3pPr marL="1143000" indent="-228600" algn="l" rtl="0" eaLnBrk="0" fontAlgn="base" hangingPunct="0">
        <a:spcBef>
          <a:spcPct val="40000"/>
        </a:spcBef>
        <a:spcAft>
          <a:spcPct val="15000"/>
        </a:spcAft>
        <a:buClr>
          <a:srgbClr val="05377C"/>
        </a:buClr>
        <a:buChar char="•"/>
        <a:defRPr>
          <a:solidFill>
            <a:schemeClr val="tx1"/>
          </a:solidFill>
          <a:latin typeface="+mn-lt"/>
          <a:ea typeface="MS PGothic" panose="020B0600070205080204" pitchFamily="34" charset="-128"/>
        </a:defRPr>
      </a:lvl3pPr>
      <a:lvl4pPr marL="1600200" indent="-228600" algn="l" rtl="0" eaLnBrk="0" fontAlgn="base" hangingPunct="0">
        <a:spcBef>
          <a:spcPct val="40000"/>
        </a:spcBef>
        <a:spcAft>
          <a:spcPct val="15000"/>
        </a:spcAft>
        <a:buClr>
          <a:srgbClr val="05377C"/>
        </a:buClr>
        <a:buChar char="–"/>
        <a:defRPr sz="1600">
          <a:solidFill>
            <a:schemeClr val="tx1"/>
          </a:solidFill>
          <a:latin typeface="+mn-lt"/>
          <a:ea typeface="MS PGothic" panose="020B0600070205080204" pitchFamily="34" charset="-128"/>
        </a:defRPr>
      </a:lvl4pPr>
      <a:lvl5pPr marL="2057400" indent="-228600" algn="l" rtl="0" eaLnBrk="0" fontAlgn="base" hangingPunct="0">
        <a:spcBef>
          <a:spcPct val="40000"/>
        </a:spcBef>
        <a:spcAft>
          <a:spcPct val="15000"/>
        </a:spcAft>
        <a:buClr>
          <a:srgbClr val="05377C"/>
        </a:buClr>
        <a:buChar char="»"/>
        <a:defRPr sz="1600">
          <a:solidFill>
            <a:schemeClr val="tx1"/>
          </a:solidFill>
          <a:latin typeface="+mn-lt"/>
          <a:ea typeface="MS PGothic" panose="020B0600070205080204" pitchFamily="34" charset="-128"/>
        </a:defRPr>
      </a:lvl5pPr>
      <a:lvl6pPr marL="2514600" indent="-228600" algn="l" rtl="0" fontAlgn="base">
        <a:spcBef>
          <a:spcPct val="40000"/>
        </a:spcBef>
        <a:spcAft>
          <a:spcPct val="15000"/>
        </a:spcAft>
        <a:buClr>
          <a:srgbClr val="05377C"/>
        </a:buClr>
        <a:buChar char="»"/>
        <a:defRPr sz="1600">
          <a:solidFill>
            <a:schemeClr val="tx1"/>
          </a:solidFill>
          <a:latin typeface="+mn-lt"/>
          <a:ea typeface="+mn-ea"/>
        </a:defRPr>
      </a:lvl6pPr>
      <a:lvl7pPr marL="2971800" indent="-228600" algn="l" rtl="0" fontAlgn="base">
        <a:spcBef>
          <a:spcPct val="40000"/>
        </a:spcBef>
        <a:spcAft>
          <a:spcPct val="15000"/>
        </a:spcAft>
        <a:buClr>
          <a:srgbClr val="05377C"/>
        </a:buClr>
        <a:buChar char="»"/>
        <a:defRPr sz="1600">
          <a:solidFill>
            <a:schemeClr val="tx1"/>
          </a:solidFill>
          <a:latin typeface="+mn-lt"/>
          <a:ea typeface="+mn-ea"/>
        </a:defRPr>
      </a:lvl7pPr>
      <a:lvl8pPr marL="3429000" indent="-228600" algn="l" rtl="0" fontAlgn="base">
        <a:spcBef>
          <a:spcPct val="40000"/>
        </a:spcBef>
        <a:spcAft>
          <a:spcPct val="15000"/>
        </a:spcAft>
        <a:buClr>
          <a:srgbClr val="05377C"/>
        </a:buClr>
        <a:buChar char="»"/>
        <a:defRPr sz="1600">
          <a:solidFill>
            <a:schemeClr val="tx1"/>
          </a:solidFill>
          <a:latin typeface="+mn-lt"/>
          <a:ea typeface="+mn-ea"/>
        </a:defRPr>
      </a:lvl8pPr>
      <a:lvl9pPr marL="3886200" indent="-228600" algn="l" rtl="0" fontAlgn="base">
        <a:spcBef>
          <a:spcPct val="40000"/>
        </a:spcBef>
        <a:spcAft>
          <a:spcPct val="15000"/>
        </a:spcAft>
        <a:buClr>
          <a:srgbClr val="05377C"/>
        </a:buClr>
        <a:buChar char="»"/>
        <a:defRPr sz="16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Title Placeholder 1">
            <a:extLst>
              <a:ext uri="{FF2B5EF4-FFF2-40B4-BE49-F238E27FC236}">
                <a16:creationId xmlns:a16="http://schemas.microsoft.com/office/drawing/2014/main" id="{C4B623A0-B07F-4137-87A4-F7F316CFCC27}"/>
              </a:ext>
            </a:extLst>
          </p:cNvPr>
          <p:cNvSpPr>
            <a:spLocks noGrp="1" noChangeArrowheads="1"/>
          </p:cNvSpPr>
          <p:nvPr>
            <p:ph type="title"/>
          </p:nvPr>
        </p:nvSpPr>
        <p:spPr bwMode="auto">
          <a:xfrm>
            <a:off x="628650" y="365125"/>
            <a:ext cx="78867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051" name="Text Placeholder 2">
            <a:extLst>
              <a:ext uri="{FF2B5EF4-FFF2-40B4-BE49-F238E27FC236}">
                <a16:creationId xmlns:a16="http://schemas.microsoft.com/office/drawing/2014/main" id="{1165B648-FCD5-405D-8212-329BCC845F9B}"/>
              </a:ext>
            </a:extLst>
          </p:cNvPr>
          <p:cNvSpPr>
            <a:spLocks noGrp="1" noChangeArrowheads="1"/>
          </p:cNvSpPr>
          <p:nvPr>
            <p:ph type="body" idx="1"/>
          </p:nvPr>
        </p:nvSpPr>
        <p:spPr bwMode="auto">
          <a:xfrm>
            <a:off x="628650" y="1825625"/>
            <a:ext cx="78867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A0522C88-C12E-40AF-B25A-6D28366670BD}"/>
              </a:ext>
            </a:extLst>
          </p:cNvPr>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a:defRPr/>
            </a:pPr>
            <a:fld id="{89E1B58F-A9CB-43DE-8821-C541421E8D3A}" type="datetimeFigureOut">
              <a:rPr lang="en-US"/>
              <a:pPr>
                <a:defRPr/>
              </a:pPr>
              <a:t>5/25/2018</a:t>
            </a:fld>
            <a:endParaRPr lang="en-US" dirty="0"/>
          </a:p>
        </p:txBody>
      </p:sp>
      <p:sp>
        <p:nvSpPr>
          <p:cNvPr id="5" name="Footer Placeholder 4">
            <a:extLst>
              <a:ext uri="{FF2B5EF4-FFF2-40B4-BE49-F238E27FC236}">
                <a16:creationId xmlns:a16="http://schemas.microsoft.com/office/drawing/2014/main" id="{06A801CC-074E-42FA-9741-C35D3A6F72A9}"/>
              </a:ext>
            </a:extLst>
          </p:cNvPr>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900" dirty="0">
                <a:solidFill>
                  <a:schemeClr val="tx1">
                    <a:tint val="75000"/>
                  </a:schemeClr>
                </a:solidFill>
              </a:defRPr>
            </a:lvl1pPr>
          </a:lstStyle>
          <a:p>
            <a:pPr>
              <a:defRPr/>
            </a:pPr>
            <a:endParaRPr lang="en-US" dirty="0"/>
          </a:p>
        </p:txBody>
      </p:sp>
      <p:sp>
        <p:nvSpPr>
          <p:cNvPr id="6" name="Slide Number Placeholder 5">
            <a:extLst>
              <a:ext uri="{FF2B5EF4-FFF2-40B4-BE49-F238E27FC236}">
                <a16:creationId xmlns:a16="http://schemas.microsoft.com/office/drawing/2014/main" id="{1DD52C2F-F917-495B-BC04-0156249C5C2B}"/>
              </a:ext>
            </a:extLst>
          </p:cNvPr>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a:defRPr/>
            </a:pPr>
            <a:fld id="{73E67695-F5F5-40A5-B723-3147B387CFAA}" type="slidenum">
              <a:rPr lang="en-US"/>
              <a:pPr>
                <a:defRPr/>
              </a:pPr>
              <a:t>‹#›</a:t>
            </a:fld>
            <a:endParaRPr lang="en-US" dirty="0"/>
          </a:p>
        </p:txBody>
      </p:sp>
    </p:spTree>
    <p:extLst>
      <p:ext uri="{BB962C8B-B14F-4D97-AF65-F5344CB8AC3E}">
        <p14:creationId xmlns:p14="http://schemas.microsoft.com/office/powerpoint/2010/main" val="3313720075"/>
      </p:ext>
    </p:extLst>
  </p:cSld>
  <p:clrMap bg1="lt1" tx1="dk1" bg2="lt2" tx2="dk2" accent1="accent1" accent2="accent2" accent3="accent3" accent4="accent4" accent5="accent5" accent6="accent6" hlink="hlink" folHlink="folHlink"/>
  <p:sldLayoutIdLst>
    <p:sldLayoutId id="2147483858" r:id="rId1"/>
    <p:sldLayoutId id="2147483859" r:id="rId2"/>
    <p:sldLayoutId id="2147483860" r:id="rId3"/>
    <p:sldLayoutId id="2147483861" r:id="rId4"/>
    <p:sldLayoutId id="2147483862" r:id="rId5"/>
    <p:sldLayoutId id="2147483863" r:id="rId6"/>
    <p:sldLayoutId id="2147483864" r:id="rId7"/>
    <p:sldLayoutId id="2147483865" r:id="rId8"/>
    <p:sldLayoutId id="2147483866" r:id="rId9"/>
    <p:sldLayoutId id="2147483867" r:id="rId10"/>
    <p:sldLayoutId id="2147483868" r:id="rId11"/>
    <p:sldLayoutId id="2147483870" r:id="rId12"/>
  </p:sldLayoutIdLst>
  <p:txStyles>
    <p:titleStyle>
      <a:lvl1pPr algn="l" defTabSz="685800"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defRPr>
      </a:lvl2pPr>
      <a:lvl3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defRPr>
      </a:lvl3pPr>
      <a:lvl4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defRPr>
      </a:lvl4pPr>
      <a:lvl5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defRPr>
      </a:lvl5pPr>
      <a:lvl6pPr marL="457200" algn="l" defTabSz="685800" rtl="0" fontAlgn="base">
        <a:lnSpc>
          <a:spcPct val="90000"/>
        </a:lnSpc>
        <a:spcBef>
          <a:spcPct val="0"/>
        </a:spcBef>
        <a:spcAft>
          <a:spcPct val="0"/>
        </a:spcAft>
        <a:defRPr sz="3300">
          <a:solidFill>
            <a:schemeClr val="tx1"/>
          </a:solidFill>
          <a:latin typeface="Calibri Light" panose="020F0302020204030204" pitchFamily="34" charset="0"/>
        </a:defRPr>
      </a:lvl6pPr>
      <a:lvl7pPr marL="914400" algn="l" defTabSz="685800" rtl="0" fontAlgn="base">
        <a:lnSpc>
          <a:spcPct val="90000"/>
        </a:lnSpc>
        <a:spcBef>
          <a:spcPct val="0"/>
        </a:spcBef>
        <a:spcAft>
          <a:spcPct val="0"/>
        </a:spcAft>
        <a:defRPr sz="3300">
          <a:solidFill>
            <a:schemeClr val="tx1"/>
          </a:solidFill>
          <a:latin typeface="Calibri Light" panose="020F0302020204030204" pitchFamily="34" charset="0"/>
        </a:defRPr>
      </a:lvl7pPr>
      <a:lvl8pPr marL="1371600" algn="l" defTabSz="685800" rtl="0" fontAlgn="base">
        <a:lnSpc>
          <a:spcPct val="90000"/>
        </a:lnSpc>
        <a:spcBef>
          <a:spcPct val="0"/>
        </a:spcBef>
        <a:spcAft>
          <a:spcPct val="0"/>
        </a:spcAft>
        <a:defRPr sz="3300">
          <a:solidFill>
            <a:schemeClr val="tx1"/>
          </a:solidFill>
          <a:latin typeface="Calibri Light" panose="020F0302020204030204" pitchFamily="34" charset="0"/>
        </a:defRPr>
      </a:lvl8pPr>
      <a:lvl9pPr marL="1828800" algn="l" defTabSz="685800" rtl="0" fontAlgn="base">
        <a:lnSpc>
          <a:spcPct val="90000"/>
        </a:lnSpc>
        <a:spcBef>
          <a:spcPct val="0"/>
        </a:spcBef>
        <a:spcAft>
          <a:spcPct val="0"/>
        </a:spcAft>
        <a:defRPr sz="3300">
          <a:solidFill>
            <a:schemeClr val="tx1"/>
          </a:solidFill>
          <a:latin typeface="Calibri Light" panose="020F0302020204030204" pitchFamily="34" charset="0"/>
        </a:defRPr>
      </a:lvl9pPr>
    </p:titleStyle>
    <p:bodyStyle>
      <a:lvl1pPr marL="171450" indent="-171450" algn="l" defTabSz="685800" rtl="0" eaLnBrk="0" fontAlgn="base" hangingPunct="0">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eaLnBrk="0" fontAlgn="base" hangingPunct="0">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0" fontAlgn="base" hangingPunct="0">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8.xml"/><Relationship Id="rId1" Type="http://schemas.openxmlformats.org/officeDocument/2006/relationships/tags" Target="../tags/tag2.xml"/><Relationship Id="rId4" Type="http://schemas.openxmlformats.org/officeDocument/2006/relationships/image" Target="../media/image11.jpeg"/></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23.xml"/><Relationship Id="rId4" Type="http://schemas.openxmlformats.org/officeDocument/2006/relationships/image" Target="../media/image17.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3.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8.xml"/><Relationship Id="rId1" Type="http://schemas.openxmlformats.org/officeDocument/2006/relationships/tags" Target="../tags/tag5.xml"/><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3.xml"/><Relationship Id="rId1" Type="http://schemas.openxmlformats.org/officeDocument/2006/relationships/slideLayout" Target="../slideLayouts/slideLayout2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6.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7.xml"/><Relationship Id="rId1" Type="http://schemas.openxmlformats.org/officeDocument/2006/relationships/slideLayout" Target="../slideLayouts/slideLayout75.xml"/></Relationships>
</file>

<file path=ppt/slides/_rels/slide1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8.xml"/><Relationship Id="rId1" Type="http://schemas.openxmlformats.org/officeDocument/2006/relationships/slideLayout" Target="../slideLayouts/slideLayout78.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1.png"/><Relationship Id="rId1" Type="http://schemas.openxmlformats.org/officeDocument/2006/relationships/slideLayout" Target="../slideLayouts/slideLayout78.xml"/><Relationship Id="rId5" Type="http://schemas.openxmlformats.org/officeDocument/2006/relationships/image" Target="../media/image20.jpeg"/><Relationship Id="rId4" Type="http://schemas.openxmlformats.org/officeDocument/2006/relationships/image" Target="../media/image24.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9.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8.xml"/></Relationships>
</file>

<file path=ppt/slides/_rels/slide21.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8.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89.xml"/><Relationship Id="rId1" Type="http://schemas.openxmlformats.org/officeDocument/2006/relationships/tags" Target="../tags/tag6.xml"/><Relationship Id="rId6" Type="http://schemas.openxmlformats.org/officeDocument/2006/relationships/image" Target="../media/image28.jpeg"/><Relationship Id="rId5" Type="http://schemas.openxmlformats.org/officeDocument/2006/relationships/image" Target="../media/image27.jpeg"/><Relationship Id="rId4" Type="http://schemas.openxmlformats.org/officeDocument/2006/relationships/image" Target="../media/image26.jpe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89.xml"/><Relationship Id="rId1" Type="http://schemas.openxmlformats.org/officeDocument/2006/relationships/tags" Target="../tags/tag7.xml"/><Relationship Id="rId6" Type="http://schemas.openxmlformats.org/officeDocument/2006/relationships/image" Target="../media/image28.jpeg"/><Relationship Id="rId5" Type="http://schemas.openxmlformats.org/officeDocument/2006/relationships/image" Target="../media/image27.jpeg"/><Relationship Id="rId4" Type="http://schemas.openxmlformats.org/officeDocument/2006/relationships/image" Target="../media/image26.jpe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89.xml"/><Relationship Id="rId1" Type="http://schemas.openxmlformats.org/officeDocument/2006/relationships/tags" Target="../tags/tag8.xml"/><Relationship Id="rId6" Type="http://schemas.openxmlformats.org/officeDocument/2006/relationships/image" Target="../media/image28.jpeg"/><Relationship Id="rId5" Type="http://schemas.openxmlformats.org/officeDocument/2006/relationships/image" Target="../media/image27.jpeg"/><Relationship Id="rId4" Type="http://schemas.openxmlformats.org/officeDocument/2006/relationships/image" Target="../media/image26.jpe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31.xml"/><Relationship Id="rId1" Type="http://schemas.openxmlformats.org/officeDocument/2006/relationships/tags" Target="../tags/tag9.xml"/></Relationships>
</file>

<file path=ppt/slides/_rels/slide2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3.xml"/><Relationship Id="rId1" Type="http://schemas.openxmlformats.org/officeDocument/2006/relationships/slideLayout" Target="../slideLayouts/slideLayout3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6.xml"/></Relationships>
</file>

<file path=ppt/slides/_rels/slide28.xml.rels><?xml version="1.0" encoding="UTF-8" standalone="yes"?>
<Relationships xmlns="http://schemas.openxmlformats.org/package/2006/relationships"><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tags" Target="../tags/tag10.xml"/><Relationship Id="rId5" Type="http://schemas.openxmlformats.org/officeDocument/2006/relationships/notesSlide" Target="../notesSlides/notesSlide25.xml"/><Relationship Id="rId4" Type="http://schemas.openxmlformats.org/officeDocument/2006/relationships/slideLayout" Target="../slideLayouts/slideLayout46.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42.xml"/><Relationship Id="rId1" Type="http://schemas.openxmlformats.org/officeDocument/2006/relationships/tags" Target="../tags/tag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1.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43.xml"/><Relationship Id="rId1" Type="http://schemas.openxmlformats.org/officeDocument/2006/relationships/tags" Target="../tags/tag14.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43.xml"/><Relationship Id="rId1" Type="http://schemas.openxmlformats.org/officeDocument/2006/relationships/tags" Target="../tags/tag15.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8.xml"/><Relationship Id="rId1" Type="http://schemas.openxmlformats.org/officeDocument/2006/relationships/tags" Target="../tags/tag16.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0.xml"/><Relationship Id="rId7" Type="http://schemas.openxmlformats.org/officeDocument/2006/relationships/hyperlink" Target="https://www.teachingchannel.org/videos/different-attention-getting-signals" TargetMode="External"/><Relationship Id="rId2" Type="http://schemas.openxmlformats.org/officeDocument/2006/relationships/slideLayout" Target="../slideLayouts/slideLayout69.xml"/><Relationship Id="rId1" Type="http://schemas.openxmlformats.org/officeDocument/2006/relationships/tags" Target="../tags/tag17.xml"/><Relationship Id="rId6" Type="http://schemas.openxmlformats.org/officeDocument/2006/relationships/hyperlink" Target="https://www.teachingchannel.org/videos/student-attention-getting-technique" TargetMode="External"/><Relationship Id="rId5" Type="http://schemas.openxmlformats.org/officeDocument/2006/relationships/hyperlink" Target="https://www.teachingchannel.org/videos/attention-getting-signals-drum" TargetMode="External"/><Relationship Id="rId4" Type="http://schemas.openxmlformats.org/officeDocument/2006/relationships/hyperlink" Target="https://www.teachingchannel.org/videos/attention-getting-signals-practice" TargetMode="Externa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8.xml"/></Relationships>
</file>

<file path=ppt/slides/_rels/slide35.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32.xml"/><Relationship Id="rId1" Type="http://schemas.openxmlformats.org/officeDocument/2006/relationships/slideLayout" Target="../slideLayouts/slideLayout44.xml"/><Relationship Id="rId4" Type="http://schemas.openxmlformats.org/officeDocument/2006/relationships/hyperlink" Target="https://www.youtube.com/watch?v=BDpH0AV_qec" TargetMode="Externa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30.xml"/><Relationship Id="rId1" Type="http://schemas.openxmlformats.org/officeDocument/2006/relationships/tags" Target="../tags/tag18.xml"/></Relationships>
</file>

<file path=ppt/slides/_rels/slide37.xml.rels><?xml version="1.0" encoding="UTF-8" standalone="yes"?>
<Relationships xmlns="http://schemas.openxmlformats.org/package/2006/relationships"><Relationship Id="rId3" Type="http://schemas.openxmlformats.org/officeDocument/2006/relationships/hyperlink" Target="https://www.youtube.com/watch?v=RXJGcqcJckA" TargetMode="External"/><Relationship Id="rId2" Type="http://schemas.openxmlformats.org/officeDocument/2006/relationships/notesSlide" Target="../notesSlides/notesSlide34.xml"/><Relationship Id="rId1" Type="http://schemas.openxmlformats.org/officeDocument/2006/relationships/slideLayout" Target="../slideLayouts/slideLayout75.xml"/><Relationship Id="rId4" Type="http://schemas.openxmlformats.org/officeDocument/2006/relationships/image" Target="../media/image30.jpeg"/></Relationships>
</file>

<file path=ppt/slides/_rels/slide3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5.xml"/><Relationship Id="rId1" Type="http://schemas.openxmlformats.org/officeDocument/2006/relationships/slideLayout" Target="../slideLayouts/slideLayout22.xml"/><Relationship Id="rId5" Type="http://schemas.openxmlformats.org/officeDocument/2006/relationships/hyperlink" Target="mailto:bmoore@doe.k12.ga.us" TargetMode="External"/><Relationship Id="rId4" Type="http://schemas.openxmlformats.org/officeDocument/2006/relationships/hyperlink" Target="mailto:afeldmann@doe.k12.ga.us"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6.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8.xml"/><Relationship Id="rId1" Type="http://schemas.openxmlformats.org/officeDocument/2006/relationships/tags" Target="../tags/tag4.xml"/><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7.xml"/><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2.xml"/></Relationships>
</file>

<file path=ppt/slides/_rels/slide9.xml.rels><?xml version="1.0" encoding="UTF-8" standalone="yes"?>
<Relationships xmlns="http://schemas.openxmlformats.org/package/2006/relationships"><Relationship Id="rId3" Type="http://schemas.openxmlformats.org/officeDocument/2006/relationships/hyperlink" Target="http://www.google.com/url?sa=i&amp;rct=j&amp;q=&amp;esrc=s&amp;source=images&amp;cd=&amp;cad=rja&amp;uact=8&amp;ved=0CAcQjRxqFQoTCI7LtIfUl8cCFcYyiAod6uoN3Q&amp;url=http://wp.lps.org/park/positive-behavior-support/&amp;ei=XwDFVc6fDsbloATq1bfoDQ&amp;bvm=bv.99804247,d.cGU&amp;psig=AFQjCNFA8zaWk3ezMK-AMlpPI72dirxizA&amp;ust=1439059553282028" TargetMode="External"/><Relationship Id="rId2" Type="http://schemas.openxmlformats.org/officeDocument/2006/relationships/notesSlide" Target="../notesSlides/notesSlide9.xml"/><Relationship Id="rId1" Type="http://schemas.openxmlformats.org/officeDocument/2006/relationships/slideLayout" Target="../slideLayouts/slideLayout23.xml"/><Relationship Id="rId6" Type="http://schemas.openxmlformats.org/officeDocument/2006/relationships/image" Target="../media/image15.jpeg"/><Relationship Id="rId5" Type="http://schemas.openxmlformats.org/officeDocument/2006/relationships/hyperlink" Target="http://www.google.com/url?sa=i&amp;rct=j&amp;q=&amp;esrc=s&amp;source=images&amp;cd=&amp;cad=rja&amp;uact=8&amp;ved=0CAcQjRxqFQoTCJvwzszUl8cCFc8siAodae8LoA&amp;url=http://www.cowden-herrick.k12.il.us/pbis/&amp;ei=8ADFVZu4Fs_ZoATp3q-ACg&amp;bvm=bv.99804247,d.cGU&amp;psig=AFQjCNFA8zaWk3ezMK-AMlpPI72dirxizA&amp;ust=1439059553282028" TargetMode="External"/><Relationship Id="rId4"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txBox="1">
            <a:spLocks/>
          </p:cNvSpPr>
          <p:nvPr/>
        </p:nvSpPr>
        <p:spPr>
          <a:xfrm>
            <a:off x="6553200" y="6356350"/>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827E43D-FFC9-41C9-9B0C-83A53A022C00}" type="slidenum">
              <a:rPr lang="en-US" smtClean="0"/>
              <a:pPr/>
              <a:t>1</a:t>
            </a:fld>
            <a:endParaRPr lang="en-US" dirty="0"/>
          </a:p>
        </p:txBody>
      </p:sp>
      <p:sp>
        <p:nvSpPr>
          <p:cNvPr id="3" name="Subtitle 2"/>
          <p:cNvSpPr>
            <a:spLocks noGrp="1"/>
          </p:cNvSpPr>
          <p:nvPr>
            <p:ph type="subTitle" idx="4294967295"/>
          </p:nvPr>
        </p:nvSpPr>
        <p:spPr>
          <a:xfrm>
            <a:off x="2800452" y="5151815"/>
            <a:ext cx="6324498" cy="1744285"/>
          </a:xfrm>
          <a:prstGeom prst="rect">
            <a:avLst/>
          </a:prstGeom>
        </p:spPr>
        <p:txBody>
          <a:bodyPr>
            <a:noAutofit/>
          </a:bodyPr>
          <a:lstStyle/>
          <a:p>
            <a:pPr marL="0" indent="0" algn="r">
              <a:buNone/>
            </a:pPr>
            <a:endParaRPr lang="en-US" sz="1800" b="1" i="1" dirty="0">
              <a:solidFill>
                <a:schemeClr val="bg1">
                  <a:lumMod val="65000"/>
                </a:schemeClr>
              </a:solidFill>
              <a:effectLst/>
            </a:endParaRPr>
          </a:p>
        </p:txBody>
      </p:sp>
      <p:sp>
        <p:nvSpPr>
          <p:cNvPr id="4" name="Rectangle 3"/>
          <p:cNvSpPr/>
          <p:nvPr/>
        </p:nvSpPr>
        <p:spPr>
          <a:xfrm>
            <a:off x="1752600" y="431392"/>
            <a:ext cx="6248400" cy="707886"/>
          </a:xfrm>
          <a:prstGeom prst="rect">
            <a:avLst/>
          </a:prstGeom>
        </p:spPr>
        <p:txBody>
          <a:bodyPr wrap="square">
            <a:spAutoFit/>
          </a:bodyPr>
          <a:lstStyle/>
          <a:p>
            <a:pPr algn="ctr"/>
            <a:r>
              <a:rPr lang="en-US" sz="4000" b="1" dirty="0">
                <a:solidFill>
                  <a:schemeClr val="accent2"/>
                </a:solidFill>
                <a:latin typeface="Calibri" panose="020F0502020204030204" pitchFamily="34" charset="0"/>
              </a:rPr>
              <a:t>PBIS in the Classroom</a:t>
            </a:r>
            <a:endParaRPr lang="en-US" sz="4400" b="1" dirty="0">
              <a:solidFill>
                <a:schemeClr val="accent2"/>
              </a:solidFill>
              <a:latin typeface="Charlemagne Std" pitchFamily="82" charset="0"/>
            </a:endParaRPr>
          </a:p>
        </p:txBody>
      </p:sp>
      <p:sp>
        <p:nvSpPr>
          <p:cNvPr id="12" name="Rectangle 11"/>
          <p:cNvSpPr/>
          <p:nvPr/>
        </p:nvSpPr>
        <p:spPr>
          <a:xfrm>
            <a:off x="190603" y="5274925"/>
            <a:ext cx="4228997" cy="1384995"/>
          </a:xfrm>
          <a:prstGeom prst="rect">
            <a:avLst/>
          </a:prstGeom>
        </p:spPr>
        <p:txBody>
          <a:bodyPr wrap="square">
            <a:spAutoFit/>
          </a:bodyPr>
          <a:lstStyle/>
          <a:p>
            <a:r>
              <a:rPr lang="en-US" sz="2800" i="1" dirty="0">
                <a:solidFill>
                  <a:schemeClr val="accent2"/>
                </a:solidFill>
                <a:latin typeface="Calibri" panose="020F0502020204030204" pitchFamily="34" charset="0"/>
              </a:rPr>
              <a:t>Teaching Procedures to Improve Likelihood for Success! </a:t>
            </a:r>
          </a:p>
        </p:txBody>
      </p:sp>
      <p:pic>
        <p:nvPicPr>
          <p:cNvPr id="1026" name="Picture 2" descr="Image result for Classroom Management"/>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523999"/>
            <a:ext cx="9144000" cy="3627815"/>
          </a:xfrm>
          <a:prstGeom prst="rect">
            <a:avLst/>
          </a:prstGeom>
          <a:noFill/>
          <a:effectLst>
            <a:softEdge rad="31750"/>
          </a:effectLst>
          <a:extLst>
            <a:ext uri="{909E8E84-426E-40DD-AFC4-6F175D3DCCD1}">
              <a14:hiddenFill xmlns:a14="http://schemas.microsoft.com/office/drawing/2010/main">
                <a:solidFill>
                  <a:srgbClr val="FFFFFF"/>
                </a:solidFill>
              </a14:hiddenFill>
            </a:ext>
          </a:extLst>
        </p:spPr>
      </p:pic>
    </p:spTree>
    <p:custDataLst>
      <p:tags r:id="rId1"/>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Slide Number Placeholder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40000"/>
              </a:spcBef>
              <a:spcAft>
                <a:spcPct val="15000"/>
              </a:spcAft>
              <a:buClr>
                <a:srgbClr val="05377C"/>
              </a:buClr>
              <a:buFont typeface="Times" pitchFamily="18" charset="0"/>
              <a:buChar char="•"/>
              <a:defRPr sz="2400">
                <a:solidFill>
                  <a:schemeClr val="tx1"/>
                </a:solidFill>
                <a:latin typeface="Calibri" pitchFamily="34" charset="0"/>
              </a:defRPr>
            </a:lvl1pPr>
            <a:lvl2pPr marL="742950" indent="-285750">
              <a:spcBef>
                <a:spcPct val="40000"/>
              </a:spcBef>
              <a:spcAft>
                <a:spcPct val="15000"/>
              </a:spcAft>
              <a:buClr>
                <a:srgbClr val="05377C"/>
              </a:buClr>
              <a:buChar char="–"/>
              <a:defRPr sz="2000">
                <a:solidFill>
                  <a:schemeClr val="tx1"/>
                </a:solidFill>
                <a:latin typeface="Calibri" pitchFamily="34" charset="0"/>
              </a:defRPr>
            </a:lvl2pPr>
            <a:lvl3pPr marL="1143000" indent="-228600">
              <a:spcBef>
                <a:spcPct val="40000"/>
              </a:spcBef>
              <a:spcAft>
                <a:spcPct val="15000"/>
              </a:spcAft>
              <a:buClr>
                <a:srgbClr val="05377C"/>
              </a:buClr>
              <a:buChar char="•"/>
              <a:defRPr>
                <a:solidFill>
                  <a:schemeClr val="tx1"/>
                </a:solidFill>
                <a:latin typeface="Calibri" pitchFamily="34" charset="0"/>
              </a:defRPr>
            </a:lvl3pPr>
            <a:lvl4pPr marL="1600200" indent="-228600">
              <a:spcBef>
                <a:spcPct val="40000"/>
              </a:spcBef>
              <a:spcAft>
                <a:spcPct val="15000"/>
              </a:spcAft>
              <a:buClr>
                <a:srgbClr val="05377C"/>
              </a:buClr>
              <a:buChar char="–"/>
              <a:defRPr sz="1600">
                <a:solidFill>
                  <a:schemeClr val="tx1"/>
                </a:solidFill>
                <a:latin typeface="Calibri" pitchFamily="34" charset="0"/>
              </a:defRPr>
            </a:lvl4pPr>
            <a:lvl5pPr marL="2057400" indent="-228600">
              <a:spcBef>
                <a:spcPct val="40000"/>
              </a:spcBef>
              <a:spcAft>
                <a:spcPct val="15000"/>
              </a:spcAft>
              <a:buClr>
                <a:srgbClr val="05377C"/>
              </a:buClr>
              <a:buChar char="»"/>
              <a:defRPr sz="1600">
                <a:solidFill>
                  <a:schemeClr val="tx1"/>
                </a:solidFill>
                <a:latin typeface="Calibri" pitchFamily="34" charset="0"/>
              </a:defRPr>
            </a:lvl5pPr>
            <a:lvl6pPr marL="2514600" indent="-228600" eaLnBrk="0" fontAlgn="base" hangingPunct="0">
              <a:spcBef>
                <a:spcPct val="40000"/>
              </a:spcBef>
              <a:spcAft>
                <a:spcPct val="15000"/>
              </a:spcAft>
              <a:buClr>
                <a:srgbClr val="05377C"/>
              </a:buClr>
              <a:buChar char="»"/>
              <a:defRPr sz="1600">
                <a:solidFill>
                  <a:schemeClr val="tx1"/>
                </a:solidFill>
                <a:latin typeface="Calibri" pitchFamily="34" charset="0"/>
              </a:defRPr>
            </a:lvl6pPr>
            <a:lvl7pPr marL="2971800" indent="-228600" eaLnBrk="0" fontAlgn="base" hangingPunct="0">
              <a:spcBef>
                <a:spcPct val="40000"/>
              </a:spcBef>
              <a:spcAft>
                <a:spcPct val="15000"/>
              </a:spcAft>
              <a:buClr>
                <a:srgbClr val="05377C"/>
              </a:buClr>
              <a:buChar char="»"/>
              <a:defRPr sz="1600">
                <a:solidFill>
                  <a:schemeClr val="tx1"/>
                </a:solidFill>
                <a:latin typeface="Calibri" pitchFamily="34" charset="0"/>
              </a:defRPr>
            </a:lvl7pPr>
            <a:lvl8pPr marL="3429000" indent="-228600" eaLnBrk="0" fontAlgn="base" hangingPunct="0">
              <a:spcBef>
                <a:spcPct val="40000"/>
              </a:spcBef>
              <a:spcAft>
                <a:spcPct val="15000"/>
              </a:spcAft>
              <a:buClr>
                <a:srgbClr val="05377C"/>
              </a:buClr>
              <a:buChar char="»"/>
              <a:defRPr sz="1600">
                <a:solidFill>
                  <a:schemeClr val="tx1"/>
                </a:solidFill>
                <a:latin typeface="Calibri" pitchFamily="34" charset="0"/>
              </a:defRPr>
            </a:lvl8pPr>
            <a:lvl9pPr marL="3886200" indent="-228600" eaLnBrk="0" fontAlgn="base" hangingPunct="0">
              <a:spcBef>
                <a:spcPct val="40000"/>
              </a:spcBef>
              <a:spcAft>
                <a:spcPct val="15000"/>
              </a:spcAft>
              <a:buClr>
                <a:srgbClr val="05377C"/>
              </a:buClr>
              <a:buChar char="»"/>
              <a:defRPr sz="1600">
                <a:solidFill>
                  <a:schemeClr val="tx1"/>
                </a:solidFill>
                <a:latin typeface="Calibri" pitchFamily="34" charset="0"/>
              </a:defRPr>
            </a:lvl9pPr>
          </a:lstStyle>
          <a:p>
            <a:pPr>
              <a:spcBef>
                <a:spcPct val="0"/>
              </a:spcBef>
              <a:spcAft>
                <a:spcPct val="0"/>
              </a:spcAft>
              <a:buClrTx/>
              <a:buFontTx/>
              <a:buNone/>
            </a:pPr>
            <a:fld id="{E26CC0B6-2C4C-4B5A-BC10-3F053AEF93C3}" type="slidenum">
              <a:rPr lang="en-US" altLang="en-US" sz="1400">
                <a:solidFill>
                  <a:schemeClr val="accent2"/>
                </a:solidFill>
                <a:latin typeface="Arial" charset="0"/>
              </a:rPr>
              <a:pPr>
                <a:spcBef>
                  <a:spcPct val="0"/>
                </a:spcBef>
                <a:spcAft>
                  <a:spcPct val="0"/>
                </a:spcAft>
                <a:buClrTx/>
                <a:buFontTx/>
                <a:buNone/>
              </a:pPr>
              <a:t>10</a:t>
            </a:fld>
            <a:endParaRPr lang="en-US" altLang="en-US" sz="1400" dirty="0">
              <a:solidFill>
                <a:schemeClr val="accent2"/>
              </a:solidFill>
              <a:latin typeface="Arial" charset="0"/>
            </a:endParaRPr>
          </a:p>
        </p:txBody>
      </p:sp>
      <p:pic>
        <p:nvPicPr>
          <p:cNvPr id="12493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1692275"/>
            <a:ext cx="4217988" cy="4183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5"/>
          <p:cNvSpPr/>
          <p:nvPr/>
        </p:nvSpPr>
        <p:spPr>
          <a:xfrm>
            <a:off x="1066800" y="373063"/>
            <a:ext cx="7604125" cy="707886"/>
          </a:xfrm>
          <a:prstGeom prst="rect">
            <a:avLst/>
          </a:prstGeom>
        </p:spPr>
        <p:txBody>
          <a:bodyPr>
            <a:spAutoFit/>
          </a:bodyPr>
          <a:lstStyle/>
          <a:p>
            <a:pPr algn="ctr">
              <a:defRPr/>
            </a:pPr>
            <a:r>
              <a:rPr lang="en-US" altLang="en-US" sz="4000" kern="0" dirty="0">
                <a:solidFill>
                  <a:srgbClr val="05377C"/>
                </a:solidFill>
                <a:latin typeface="Calibri"/>
                <a:ea typeface="+mj-ea"/>
                <a:cs typeface="+mj-cs"/>
              </a:rPr>
              <a:t>Expectation Examples</a:t>
            </a:r>
            <a:endParaRPr lang="en-US" sz="4000" dirty="0">
              <a:latin typeface="Arial" panose="020B0604020202020204" pitchFamily="34" charset="0"/>
            </a:endParaRPr>
          </a:p>
        </p:txBody>
      </p:sp>
      <p:pic>
        <p:nvPicPr>
          <p:cNvPr id="2" name="Picture 1"/>
          <p:cNvPicPr>
            <a:picLocks noChangeAspect="1"/>
          </p:cNvPicPr>
          <p:nvPr/>
        </p:nvPicPr>
        <p:blipFill>
          <a:blip r:embed="rId4"/>
          <a:stretch>
            <a:fillRect/>
          </a:stretch>
        </p:blipFill>
        <p:spPr>
          <a:xfrm>
            <a:off x="5105400" y="1679575"/>
            <a:ext cx="3565525" cy="418306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872733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p:cNvSpPr>
            <a:spLocks noGrp="1"/>
          </p:cNvSpPr>
          <p:nvPr>
            <p:ph type="title" idx="4294967295"/>
          </p:nvPr>
        </p:nvSpPr>
        <p:spPr>
          <a:xfrm>
            <a:off x="762000" y="541337"/>
            <a:ext cx="8229600" cy="1122363"/>
          </a:xfrm>
        </p:spPr>
        <p:txBody>
          <a:bodyPr/>
          <a:lstStyle/>
          <a:p>
            <a:pPr algn="ctr" eaLnBrk="1" hangingPunct="1"/>
            <a:r>
              <a:rPr lang="en-US" altLang="en-US" dirty="0"/>
              <a:t>Activity- PBIS Expectations</a:t>
            </a:r>
            <a:br>
              <a:rPr lang="en-US" altLang="en-US" sz="4000" b="1" dirty="0"/>
            </a:br>
            <a:endParaRPr lang="en-US" altLang="en-US" sz="4000" b="1" dirty="0"/>
          </a:p>
        </p:txBody>
      </p:sp>
      <p:sp>
        <p:nvSpPr>
          <p:cNvPr id="126979" name="Rectangle 3"/>
          <p:cNvSpPr>
            <a:spLocks noGrp="1"/>
          </p:cNvSpPr>
          <p:nvPr>
            <p:ph type="body" idx="4294967295"/>
          </p:nvPr>
        </p:nvSpPr>
        <p:spPr>
          <a:xfrm>
            <a:off x="1371600" y="1895887"/>
            <a:ext cx="7010400" cy="3441700"/>
          </a:xfrm>
        </p:spPr>
        <p:txBody>
          <a:bodyPr/>
          <a:lstStyle/>
          <a:p>
            <a:pPr marL="0" indent="0" algn="ctr" eaLnBrk="1" hangingPunct="1">
              <a:buFont typeface="Times" pitchFamily="18" charset="0"/>
              <a:buNone/>
            </a:pPr>
            <a:r>
              <a:rPr lang="en-US" altLang="en-US" sz="4400" dirty="0"/>
              <a:t>Use the ideal student/staff activity to develop a </a:t>
            </a:r>
            <a:r>
              <a:rPr lang="en-US" altLang="en-US" sz="4400" b="1" dirty="0"/>
              <a:t>draft </a:t>
            </a:r>
            <a:r>
              <a:rPr lang="en-US" altLang="en-US" sz="4400" dirty="0"/>
              <a:t>of </a:t>
            </a:r>
            <a:r>
              <a:rPr lang="en-US" altLang="en-US" sz="4400" b="1" dirty="0"/>
              <a:t>3-5</a:t>
            </a:r>
            <a:r>
              <a:rPr lang="en-US" altLang="en-US" sz="4400" dirty="0"/>
              <a:t> classroom expectations to begin developing your matrix.</a:t>
            </a:r>
          </a:p>
          <a:p>
            <a:pPr marL="0" indent="0" algn="ctr" eaLnBrk="1" hangingPunct="1">
              <a:lnSpc>
                <a:spcPct val="80000"/>
              </a:lnSpc>
              <a:buFont typeface="Times" pitchFamily="18" charset="0"/>
              <a:buNone/>
            </a:pPr>
            <a:endParaRPr lang="en-US" altLang="en-US" sz="4400" dirty="0"/>
          </a:p>
          <a:p>
            <a:pPr marL="0" indent="0" eaLnBrk="1" hangingPunct="1">
              <a:lnSpc>
                <a:spcPct val="80000"/>
              </a:lnSpc>
            </a:pPr>
            <a:endParaRPr lang="en-US" altLang="en-US" dirty="0"/>
          </a:p>
          <a:p>
            <a:pPr marL="0" indent="0" eaLnBrk="1" hangingPunct="1">
              <a:lnSpc>
                <a:spcPct val="80000"/>
              </a:lnSpc>
            </a:pPr>
            <a:endParaRPr lang="en-US" altLang="en-US" dirty="0"/>
          </a:p>
        </p:txBody>
      </p:sp>
      <p:sp>
        <p:nvSpPr>
          <p:cNvPr id="126980" name="Picture 4" descr="MCj04041150000[1]"/>
          <p:cNvSpPr>
            <a:spLocks noChangeAspect="1" noChangeArrowheads="1"/>
          </p:cNvSpPr>
          <p:nvPr/>
        </p:nvSpPr>
        <p:spPr bwMode="auto">
          <a:xfrm>
            <a:off x="6686550" y="381000"/>
            <a:ext cx="1177925" cy="1554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40000"/>
              </a:spcBef>
              <a:spcAft>
                <a:spcPct val="15000"/>
              </a:spcAft>
              <a:buClr>
                <a:srgbClr val="05377C"/>
              </a:buClr>
              <a:buFont typeface="Times" pitchFamily="18" charset="0"/>
              <a:buChar char="•"/>
              <a:defRPr sz="2400">
                <a:solidFill>
                  <a:schemeClr val="tx1"/>
                </a:solidFill>
                <a:latin typeface="Calibri" pitchFamily="34" charset="0"/>
              </a:defRPr>
            </a:lvl1pPr>
            <a:lvl2pPr marL="742950" indent="-285750">
              <a:spcBef>
                <a:spcPct val="40000"/>
              </a:spcBef>
              <a:spcAft>
                <a:spcPct val="15000"/>
              </a:spcAft>
              <a:buClr>
                <a:srgbClr val="05377C"/>
              </a:buClr>
              <a:buChar char="–"/>
              <a:defRPr sz="2000">
                <a:solidFill>
                  <a:schemeClr val="tx1"/>
                </a:solidFill>
                <a:latin typeface="Calibri" pitchFamily="34" charset="0"/>
              </a:defRPr>
            </a:lvl2pPr>
            <a:lvl3pPr marL="1143000" indent="-228600">
              <a:spcBef>
                <a:spcPct val="40000"/>
              </a:spcBef>
              <a:spcAft>
                <a:spcPct val="15000"/>
              </a:spcAft>
              <a:buClr>
                <a:srgbClr val="05377C"/>
              </a:buClr>
              <a:buChar char="•"/>
              <a:defRPr>
                <a:solidFill>
                  <a:schemeClr val="tx1"/>
                </a:solidFill>
                <a:latin typeface="Calibri" pitchFamily="34" charset="0"/>
              </a:defRPr>
            </a:lvl3pPr>
            <a:lvl4pPr marL="1600200" indent="-228600">
              <a:spcBef>
                <a:spcPct val="40000"/>
              </a:spcBef>
              <a:spcAft>
                <a:spcPct val="15000"/>
              </a:spcAft>
              <a:buClr>
                <a:srgbClr val="05377C"/>
              </a:buClr>
              <a:buChar char="–"/>
              <a:defRPr sz="1600">
                <a:solidFill>
                  <a:schemeClr val="tx1"/>
                </a:solidFill>
                <a:latin typeface="Calibri" pitchFamily="34" charset="0"/>
              </a:defRPr>
            </a:lvl4pPr>
            <a:lvl5pPr marL="2057400" indent="-228600">
              <a:spcBef>
                <a:spcPct val="40000"/>
              </a:spcBef>
              <a:spcAft>
                <a:spcPct val="15000"/>
              </a:spcAft>
              <a:buClr>
                <a:srgbClr val="05377C"/>
              </a:buClr>
              <a:buChar char="»"/>
              <a:defRPr sz="1600">
                <a:solidFill>
                  <a:schemeClr val="tx1"/>
                </a:solidFill>
                <a:latin typeface="Calibri" pitchFamily="34" charset="0"/>
              </a:defRPr>
            </a:lvl5pPr>
            <a:lvl6pPr marL="2514600" indent="-228600" eaLnBrk="0" fontAlgn="base" hangingPunct="0">
              <a:spcBef>
                <a:spcPct val="40000"/>
              </a:spcBef>
              <a:spcAft>
                <a:spcPct val="15000"/>
              </a:spcAft>
              <a:buClr>
                <a:srgbClr val="05377C"/>
              </a:buClr>
              <a:buChar char="»"/>
              <a:defRPr sz="1600">
                <a:solidFill>
                  <a:schemeClr val="tx1"/>
                </a:solidFill>
                <a:latin typeface="Calibri" pitchFamily="34" charset="0"/>
              </a:defRPr>
            </a:lvl6pPr>
            <a:lvl7pPr marL="2971800" indent="-228600" eaLnBrk="0" fontAlgn="base" hangingPunct="0">
              <a:spcBef>
                <a:spcPct val="40000"/>
              </a:spcBef>
              <a:spcAft>
                <a:spcPct val="15000"/>
              </a:spcAft>
              <a:buClr>
                <a:srgbClr val="05377C"/>
              </a:buClr>
              <a:buChar char="»"/>
              <a:defRPr sz="1600">
                <a:solidFill>
                  <a:schemeClr val="tx1"/>
                </a:solidFill>
                <a:latin typeface="Calibri" pitchFamily="34" charset="0"/>
              </a:defRPr>
            </a:lvl7pPr>
            <a:lvl8pPr marL="3429000" indent="-228600" eaLnBrk="0" fontAlgn="base" hangingPunct="0">
              <a:spcBef>
                <a:spcPct val="40000"/>
              </a:spcBef>
              <a:spcAft>
                <a:spcPct val="15000"/>
              </a:spcAft>
              <a:buClr>
                <a:srgbClr val="05377C"/>
              </a:buClr>
              <a:buChar char="»"/>
              <a:defRPr sz="1600">
                <a:solidFill>
                  <a:schemeClr val="tx1"/>
                </a:solidFill>
                <a:latin typeface="Calibri" pitchFamily="34" charset="0"/>
              </a:defRPr>
            </a:lvl8pPr>
            <a:lvl9pPr marL="3886200" indent="-228600" eaLnBrk="0" fontAlgn="base" hangingPunct="0">
              <a:spcBef>
                <a:spcPct val="40000"/>
              </a:spcBef>
              <a:spcAft>
                <a:spcPct val="15000"/>
              </a:spcAft>
              <a:buClr>
                <a:srgbClr val="05377C"/>
              </a:buClr>
              <a:buChar char="»"/>
              <a:defRPr sz="1600">
                <a:solidFill>
                  <a:schemeClr val="tx1"/>
                </a:solidFill>
                <a:latin typeface="Calibri" pitchFamily="34" charset="0"/>
              </a:defRPr>
            </a:lvl9pPr>
          </a:lstStyle>
          <a:p>
            <a:pPr eaLnBrk="1" hangingPunct="1">
              <a:spcBef>
                <a:spcPct val="0"/>
              </a:spcBef>
              <a:spcAft>
                <a:spcPct val="0"/>
              </a:spcAft>
              <a:buClrTx/>
              <a:buFontTx/>
              <a:buNone/>
            </a:pPr>
            <a:endParaRPr lang="en-US" altLang="en-US" sz="1800" dirty="0">
              <a:solidFill>
                <a:srgbClr val="000000"/>
              </a:solidFill>
              <a:latin typeface="Arial" charset="0"/>
            </a:endParaRPr>
          </a:p>
        </p:txBody>
      </p:sp>
      <p:sp>
        <p:nvSpPr>
          <p:cNvPr id="126981" name="Picture 4" descr="MCj04041150000[1]"/>
          <p:cNvSpPr>
            <a:spLocks noChangeAspect="1" noChangeArrowheads="1"/>
          </p:cNvSpPr>
          <p:nvPr/>
        </p:nvSpPr>
        <p:spPr bwMode="auto">
          <a:xfrm>
            <a:off x="6972300" y="914400"/>
            <a:ext cx="892175" cy="1176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40000"/>
              </a:spcBef>
              <a:spcAft>
                <a:spcPct val="15000"/>
              </a:spcAft>
              <a:buClr>
                <a:srgbClr val="05377C"/>
              </a:buClr>
              <a:buFont typeface="Times" pitchFamily="18" charset="0"/>
              <a:buChar char="•"/>
              <a:defRPr sz="2400">
                <a:solidFill>
                  <a:schemeClr val="tx1"/>
                </a:solidFill>
                <a:latin typeface="Calibri" pitchFamily="34" charset="0"/>
              </a:defRPr>
            </a:lvl1pPr>
            <a:lvl2pPr marL="742950" indent="-285750">
              <a:spcBef>
                <a:spcPct val="40000"/>
              </a:spcBef>
              <a:spcAft>
                <a:spcPct val="15000"/>
              </a:spcAft>
              <a:buClr>
                <a:srgbClr val="05377C"/>
              </a:buClr>
              <a:buChar char="–"/>
              <a:defRPr sz="2000">
                <a:solidFill>
                  <a:schemeClr val="tx1"/>
                </a:solidFill>
                <a:latin typeface="Calibri" pitchFamily="34" charset="0"/>
              </a:defRPr>
            </a:lvl2pPr>
            <a:lvl3pPr marL="1143000" indent="-228600">
              <a:spcBef>
                <a:spcPct val="40000"/>
              </a:spcBef>
              <a:spcAft>
                <a:spcPct val="15000"/>
              </a:spcAft>
              <a:buClr>
                <a:srgbClr val="05377C"/>
              </a:buClr>
              <a:buChar char="•"/>
              <a:defRPr>
                <a:solidFill>
                  <a:schemeClr val="tx1"/>
                </a:solidFill>
                <a:latin typeface="Calibri" pitchFamily="34" charset="0"/>
              </a:defRPr>
            </a:lvl3pPr>
            <a:lvl4pPr marL="1600200" indent="-228600">
              <a:spcBef>
                <a:spcPct val="40000"/>
              </a:spcBef>
              <a:spcAft>
                <a:spcPct val="15000"/>
              </a:spcAft>
              <a:buClr>
                <a:srgbClr val="05377C"/>
              </a:buClr>
              <a:buChar char="–"/>
              <a:defRPr sz="1600">
                <a:solidFill>
                  <a:schemeClr val="tx1"/>
                </a:solidFill>
                <a:latin typeface="Calibri" pitchFamily="34" charset="0"/>
              </a:defRPr>
            </a:lvl4pPr>
            <a:lvl5pPr marL="2057400" indent="-228600">
              <a:spcBef>
                <a:spcPct val="40000"/>
              </a:spcBef>
              <a:spcAft>
                <a:spcPct val="15000"/>
              </a:spcAft>
              <a:buClr>
                <a:srgbClr val="05377C"/>
              </a:buClr>
              <a:buChar char="»"/>
              <a:defRPr sz="1600">
                <a:solidFill>
                  <a:schemeClr val="tx1"/>
                </a:solidFill>
                <a:latin typeface="Calibri" pitchFamily="34" charset="0"/>
              </a:defRPr>
            </a:lvl5pPr>
            <a:lvl6pPr marL="2514600" indent="-228600" eaLnBrk="0" fontAlgn="base" hangingPunct="0">
              <a:spcBef>
                <a:spcPct val="40000"/>
              </a:spcBef>
              <a:spcAft>
                <a:spcPct val="15000"/>
              </a:spcAft>
              <a:buClr>
                <a:srgbClr val="05377C"/>
              </a:buClr>
              <a:buChar char="»"/>
              <a:defRPr sz="1600">
                <a:solidFill>
                  <a:schemeClr val="tx1"/>
                </a:solidFill>
                <a:latin typeface="Calibri" pitchFamily="34" charset="0"/>
              </a:defRPr>
            </a:lvl6pPr>
            <a:lvl7pPr marL="2971800" indent="-228600" eaLnBrk="0" fontAlgn="base" hangingPunct="0">
              <a:spcBef>
                <a:spcPct val="40000"/>
              </a:spcBef>
              <a:spcAft>
                <a:spcPct val="15000"/>
              </a:spcAft>
              <a:buClr>
                <a:srgbClr val="05377C"/>
              </a:buClr>
              <a:buChar char="»"/>
              <a:defRPr sz="1600">
                <a:solidFill>
                  <a:schemeClr val="tx1"/>
                </a:solidFill>
                <a:latin typeface="Calibri" pitchFamily="34" charset="0"/>
              </a:defRPr>
            </a:lvl7pPr>
            <a:lvl8pPr marL="3429000" indent="-228600" eaLnBrk="0" fontAlgn="base" hangingPunct="0">
              <a:spcBef>
                <a:spcPct val="40000"/>
              </a:spcBef>
              <a:spcAft>
                <a:spcPct val="15000"/>
              </a:spcAft>
              <a:buClr>
                <a:srgbClr val="05377C"/>
              </a:buClr>
              <a:buChar char="»"/>
              <a:defRPr sz="1600">
                <a:solidFill>
                  <a:schemeClr val="tx1"/>
                </a:solidFill>
                <a:latin typeface="Calibri" pitchFamily="34" charset="0"/>
              </a:defRPr>
            </a:lvl8pPr>
            <a:lvl9pPr marL="3886200" indent="-228600" eaLnBrk="0" fontAlgn="base" hangingPunct="0">
              <a:spcBef>
                <a:spcPct val="40000"/>
              </a:spcBef>
              <a:spcAft>
                <a:spcPct val="15000"/>
              </a:spcAft>
              <a:buClr>
                <a:srgbClr val="05377C"/>
              </a:buClr>
              <a:buChar char="»"/>
              <a:defRPr sz="1600">
                <a:solidFill>
                  <a:schemeClr val="tx1"/>
                </a:solidFill>
                <a:latin typeface="Calibri" pitchFamily="34" charset="0"/>
              </a:defRPr>
            </a:lvl9pPr>
          </a:lstStyle>
          <a:p>
            <a:pPr eaLnBrk="1" hangingPunct="1">
              <a:spcBef>
                <a:spcPct val="0"/>
              </a:spcBef>
              <a:spcAft>
                <a:spcPct val="0"/>
              </a:spcAft>
              <a:buClrTx/>
              <a:buFontTx/>
              <a:buNone/>
            </a:pPr>
            <a:endParaRPr lang="en-US" altLang="en-US" sz="1800" dirty="0">
              <a:solidFill>
                <a:srgbClr val="000000"/>
              </a:solidFill>
              <a:latin typeface="Arial" charset="0"/>
            </a:endParaRPr>
          </a:p>
        </p:txBody>
      </p:sp>
      <p:sp>
        <p:nvSpPr>
          <p:cNvPr id="126982" name="Slide Number Placeholder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40000"/>
              </a:spcBef>
              <a:spcAft>
                <a:spcPct val="15000"/>
              </a:spcAft>
              <a:buClr>
                <a:srgbClr val="05377C"/>
              </a:buClr>
              <a:buFont typeface="Times" pitchFamily="18" charset="0"/>
              <a:buChar char="•"/>
              <a:defRPr sz="2400">
                <a:solidFill>
                  <a:schemeClr val="tx1"/>
                </a:solidFill>
                <a:latin typeface="Calibri" pitchFamily="34" charset="0"/>
              </a:defRPr>
            </a:lvl1pPr>
            <a:lvl2pPr marL="742950" indent="-285750">
              <a:spcBef>
                <a:spcPct val="40000"/>
              </a:spcBef>
              <a:spcAft>
                <a:spcPct val="15000"/>
              </a:spcAft>
              <a:buClr>
                <a:srgbClr val="05377C"/>
              </a:buClr>
              <a:buChar char="–"/>
              <a:defRPr sz="2000">
                <a:solidFill>
                  <a:schemeClr val="tx1"/>
                </a:solidFill>
                <a:latin typeface="Calibri" pitchFamily="34" charset="0"/>
              </a:defRPr>
            </a:lvl2pPr>
            <a:lvl3pPr marL="1143000" indent="-228600">
              <a:spcBef>
                <a:spcPct val="40000"/>
              </a:spcBef>
              <a:spcAft>
                <a:spcPct val="15000"/>
              </a:spcAft>
              <a:buClr>
                <a:srgbClr val="05377C"/>
              </a:buClr>
              <a:buChar char="•"/>
              <a:defRPr>
                <a:solidFill>
                  <a:schemeClr val="tx1"/>
                </a:solidFill>
                <a:latin typeface="Calibri" pitchFamily="34" charset="0"/>
              </a:defRPr>
            </a:lvl3pPr>
            <a:lvl4pPr marL="1600200" indent="-228600">
              <a:spcBef>
                <a:spcPct val="40000"/>
              </a:spcBef>
              <a:spcAft>
                <a:spcPct val="15000"/>
              </a:spcAft>
              <a:buClr>
                <a:srgbClr val="05377C"/>
              </a:buClr>
              <a:buChar char="–"/>
              <a:defRPr sz="1600">
                <a:solidFill>
                  <a:schemeClr val="tx1"/>
                </a:solidFill>
                <a:latin typeface="Calibri" pitchFamily="34" charset="0"/>
              </a:defRPr>
            </a:lvl4pPr>
            <a:lvl5pPr marL="2057400" indent="-228600">
              <a:spcBef>
                <a:spcPct val="40000"/>
              </a:spcBef>
              <a:spcAft>
                <a:spcPct val="15000"/>
              </a:spcAft>
              <a:buClr>
                <a:srgbClr val="05377C"/>
              </a:buClr>
              <a:buChar char="»"/>
              <a:defRPr sz="1600">
                <a:solidFill>
                  <a:schemeClr val="tx1"/>
                </a:solidFill>
                <a:latin typeface="Calibri" pitchFamily="34" charset="0"/>
              </a:defRPr>
            </a:lvl5pPr>
            <a:lvl6pPr marL="2514600" indent="-228600" eaLnBrk="0" fontAlgn="base" hangingPunct="0">
              <a:spcBef>
                <a:spcPct val="40000"/>
              </a:spcBef>
              <a:spcAft>
                <a:spcPct val="15000"/>
              </a:spcAft>
              <a:buClr>
                <a:srgbClr val="05377C"/>
              </a:buClr>
              <a:buChar char="»"/>
              <a:defRPr sz="1600">
                <a:solidFill>
                  <a:schemeClr val="tx1"/>
                </a:solidFill>
                <a:latin typeface="Calibri" pitchFamily="34" charset="0"/>
              </a:defRPr>
            </a:lvl6pPr>
            <a:lvl7pPr marL="2971800" indent="-228600" eaLnBrk="0" fontAlgn="base" hangingPunct="0">
              <a:spcBef>
                <a:spcPct val="40000"/>
              </a:spcBef>
              <a:spcAft>
                <a:spcPct val="15000"/>
              </a:spcAft>
              <a:buClr>
                <a:srgbClr val="05377C"/>
              </a:buClr>
              <a:buChar char="»"/>
              <a:defRPr sz="1600">
                <a:solidFill>
                  <a:schemeClr val="tx1"/>
                </a:solidFill>
                <a:latin typeface="Calibri" pitchFamily="34" charset="0"/>
              </a:defRPr>
            </a:lvl7pPr>
            <a:lvl8pPr marL="3429000" indent="-228600" eaLnBrk="0" fontAlgn="base" hangingPunct="0">
              <a:spcBef>
                <a:spcPct val="40000"/>
              </a:spcBef>
              <a:spcAft>
                <a:spcPct val="15000"/>
              </a:spcAft>
              <a:buClr>
                <a:srgbClr val="05377C"/>
              </a:buClr>
              <a:buChar char="»"/>
              <a:defRPr sz="1600">
                <a:solidFill>
                  <a:schemeClr val="tx1"/>
                </a:solidFill>
                <a:latin typeface="Calibri" pitchFamily="34" charset="0"/>
              </a:defRPr>
            </a:lvl8pPr>
            <a:lvl9pPr marL="3886200" indent="-228600" eaLnBrk="0" fontAlgn="base" hangingPunct="0">
              <a:spcBef>
                <a:spcPct val="40000"/>
              </a:spcBef>
              <a:spcAft>
                <a:spcPct val="15000"/>
              </a:spcAft>
              <a:buClr>
                <a:srgbClr val="05377C"/>
              </a:buClr>
              <a:buChar char="»"/>
              <a:defRPr sz="1600">
                <a:solidFill>
                  <a:schemeClr val="tx1"/>
                </a:solidFill>
                <a:latin typeface="Calibri" pitchFamily="34" charset="0"/>
              </a:defRPr>
            </a:lvl9pPr>
          </a:lstStyle>
          <a:p>
            <a:pPr>
              <a:spcBef>
                <a:spcPct val="0"/>
              </a:spcBef>
              <a:spcAft>
                <a:spcPct val="0"/>
              </a:spcAft>
              <a:buClrTx/>
              <a:buFontTx/>
              <a:buNone/>
            </a:pPr>
            <a:fld id="{525C985A-0BEE-4A20-A2DA-8EB61D253E98}" type="slidenum">
              <a:rPr lang="en-US" altLang="en-US" sz="1400">
                <a:solidFill>
                  <a:srgbClr val="333399"/>
                </a:solidFill>
                <a:latin typeface="Arial" charset="0"/>
              </a:rPr>
              <a:pPr>
                <a:spcBef>
                  <a:spcPct val="0"/>
                </a:spcBef>
                <a:spcAft>
                  <a:spcPct val="0"/>
                </a:spcAft>
                <a:buClrTx/>
                <a:buFontTx/>
                <a:buNone/>
              </a:pPr>
              <a:t>11</a:t>
            </a:fld>
            <a:endParaRPr lang="en-US" altLang="en-US" sz="1400" dirty="0">
              <a:solidFill>
                <a:srgbClr val="333399"/>
              </a:solidFill>
              <a:latin typeface="Arial" charset="0"/>
            </a:endParaRPr>
          </a:p>
        </p:txBody>
      </p:sp>
    </p:spTree>
    <p:extLst>
      <p:ext uri="{BB962C8B-B14F-4D97-AF65-F5344CB8AC3E}">
        <p14:creationId xmlns:p14="http://schemas.microsoft.com/office/powerpoint/2010/main" val="30673450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txBox="1">
            <a:spLocks/>
          </p:cNvSpPr>
          <p:nvPr/>
        </p:nvSpPr>
        <p:spPr>
          <a:xfrm>
            <a:off x="6553200" y="6356350"/>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827E43D-FFC9-41C9-9B0C-83A53A022C00}" type="slidenum">
              <a:rPr lang="en-US" smtClean="0"/>
              <a:pPr/>
              <a:t>12</a:t>
            </a:fld>
            <a:endParaRPr lang="en-US" dirty="0"/>
          </a:p>
        </p:txBody>
      </p:sp>
      <p:pic>
        <p:nvPicPr>
          <p:cNvPr id="8" name="Picture 7"/>
          <p:cNvPicPr>
            <a:picLocks noChangeAspect="1"/>
          </p:cNvPicPr>
          <p:nvPr/>
        </p:nvPicPr>
        <p:blipFill>
          <a:blip r:embed="rId4"/>
          <a:stretch>
            <a:fillRect/>
          </a:stretch>
        </p:blipFill>
        <p:spPr>
          <a:xfrm>
            <a:off x="1143000" y="1153775"/>
            <a:ext cx="7380890" cy="4570750"/>
          </a:xfrm>
          <a:prstGeom prst="rect">
            <a:avLst/>
          </a:prstGeom>
        </p:spPr>
      </p:pic>
      <p:sp>
        <p:nvSpPr>
          <p:cNvPr id="2" name="Rectangle 1"/>
          <p:cNvSpPr/>
          <p:nvPr/>
        </p:nvSpPr>
        <p:spPr>
          <a:xfrm>
            <a:off x="1417145" y="2981306"/>
            <a:ext cx="6832600" cy="1446550"/>
          </a:xfrm>
          <a:prstGeom prst="rect">
            <a:avLst/>
          </a:prstGeom>
        </p:spPr>
        <p:txBody>
          <a:bodyPr wrap="square">
            <a:spAutoFit/>
          </a:bodyPr>
          <a:lstStyle/>
          <a:p>
            <a:pPr algn="ctr"/>
            <a:r>
              <a:rPr lang="en-US" sz="4400" b="1" dirty="0">
                <a:solidFill>
                  <a:schemeClr val="bg1"/>
                </a:solidFill>
                <a:latin typeface="Calibri" panose="020F0502020204030204" pitchFamily="34" charset="0"/>
              </a:rPr>
              <a:t>Developing Procedures and Routines</a:t>
            </a:r>
          </a:p>
        </p:txBody>
      </p:sp>
    </p:spTree>
    <p:custDataLst>
      <p:tags r:id="rId1"/>
    </p:custDataLst>
    <p:extLst>
      <p:ext uri="{BB962C8B-B14F-4D97-AF65-F5344CB8AC3E}">
        <p14:creationId xmlns:p14="http://schemas.microsoft.com/office/powerpoint/2010/main" val="41092903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5">
            <a:extLst>
              <a:ext uri="{FF2B5EF4-FFF2-40B4-BE49-F238E27FC236}">
                <a16:creationId xmlns:a16="http://schemas.microsoft.com/office/drawing/2014/main" id="{549B18F2-FA23-4DD6-9CB8-094B42D94982}"/>
              </a:ext>
            </a:extLst>
          </p:cNvPr>
          <p:cNvSpPr>
            <a:spLocks noGrp="1" noChangeArrowheads="1"/>
          </p:cNvSpPr>
          <p:nvPr>
            <p:ph type="title"/>
          </p:nvPr>
        </p:nvSpPr>
        <p:spPr/>
        <p:txBody>
          <a:bodyPr/>
          <a:lstStyle/>
          <a:p>
            <a:pPr algn="ctr">
              <a:defRPr/>
            </a:pPr>
            <a:r>
              <a:rPr lang="en-US" altLang="en-US" dirty="0">
                <a:solidFill>
                  <a:schemeClr val="accent2">
                    <a:lumMod val="75000"/>
                  </a:schemeClr>
                </a:solidFill>
              </a:rPr>
              <a:t>Classroom Procedures</a:t>
            </a:r>
          </a:p>
        </p:txBody>
      </p:sp>
      <p:pic>
        <p:nvPicPr>
          <p:cNvPr id="73731" name="Picture 4" descr="Image result for far side cartoon first pants then shoes">
            <a:extLst>
              <a:ext uri="{FF2B5EF4-FFF2-40B4-BE49-F238E27FC236}">
                <a16:creationId xmlns:a16="http://schemas.microsoft.com/office/drawing/2014/main" id="{823E49C7-6B40-4575-B8EA-CC3BB6DF1F5D}"/>
              </a:ext>
            </a:extLst>
          </p:cNvPr>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152400" y="1828800"/>
            <a:ext cx="4022725" cy="3638550"/>
          </a:xfrm>
        </p:spPr>
      </p:pic>
      <p:sp>
        <p:nvSpPr>
          <p:cNvPr id="73732" name="Content Placeholder 9">
            <a:extLst>
              <a:ext uri="{FF2B5EF4-FFF2-40B4-BE49-F238E27FC236}">
                <a16:creationId xmlns:a16="http://schemas.microsoft.com/office/drawing/2014/main" id="{21960289-3A58-43DC-8318-D59E3B75FE74}"/>
              </a:ext>
            </a:extLst>
          </p:cNvPr>
          <p:cNvSpPr>
            <a:spLocks noGrp="1" noChangeArrowheads="1"/>
          </p:cNvSpPr>
          <p:nvPr>
            <p:ph sz="half" idx="2"/>
          </p:nvPr>
        </p:nvSpPr>
        <p:spPr>
          <a:xfrm>
            <a:off x="4572000" y="1295400"/>
            <a:ext cx="3810000" cy="4267200"/>
          </a:xfrm>
        </p:spPr>
        <p:txBody>
          <a:bodyPr/>
          <a:lstStyle/>
          <a:p>
            <a:r>
              <a:rPr lang="en-US" altLang="en-US" dirty="0"/>
              <a:t>Set of steps, methods or processes</a:t>
            </a:r>
          </a:p>
          <a:p>
            <a:r>
              <a:rPr lang="en-US" altLang="en-US" dirty="0"/>
              <a:t>How things are done in classroom</a:t>
            </a:r>
          </a:p>
          <a:p>
            <a:r>
              <a:rPr lang="en-US" altLang="en-US" dirty="0"/>
              <a:t>Teach, practice, reinforce procedures </a:t>
            </a:r>
          </a:p>
          <a:p>
            <a:r>
              <a:rPr lang="en-US" altLang="en-US" dirty="0"/>
              <a:t>Procedures should become routines - automatic</a:t>
            </a:r>
          </a:p>
        </p:txBody>
      </p:sp>
    </p:spTree>
    <p:extLst>
      <p:ext uri="{BB962C8B-B14F-4D97-AF65-F5344CB8AC3E}">
        <p14:creationId xmlns:p14="http://schemas.microsoft.com/office/powerpoint/2010/main" val="24885020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Title 1">
            <a:extLst>
              <a:ext uri="{FF2B5EF4-FFF2-40B4-BE49-F238E27FC236}">
                <a16:creationId xmlns:a16="http://schemas.microsoft.com/office/drawing/2014/main" id="{B1E01E75-6489-4777-BB0F-C2CD3284E08B}"/>
              </a:ext>
            </a:extLst>
          </p:cNvPr>
          <p:cNvSpPr>
            <a:spLocks noGrp="1" noChangeArrowheads="1"/>
          </p:cNvSpPr>
          <p:nvPr>
            <p:ph type="title"/>
          </p:nvPr>
        </p:nvSpPr>
        <p:spPr/>
        <p:txBody>
          <a:bodyPr/>
          <a:lstStyle/>
          <a:p>
            <a:pPr algn="ctr"/>
            <a:r>
              <a:rPr lang="en-US" altLang="en-US" dirty="0">
                <a:solidFill>
                  <a:srgbClr val="151B4B"/>
                </a:solidFill>
              </a:rPr>
              <a:t>Examples of Activities</a:t>
            </a:r>
          </a:p>
        </p:txBody>
      </p:sp>
      <p:sp>
        <p:nvSpPr>
          <p:cNvPr id="75779" name="Text Placeholder 4">
            <a:extLst>
              <a:ext uri="{FF2B5EF4-FFF2-40B4-BE49-F238E27FC236}">
                <a16:creationId xmlns:a16="http://schemas.microsoft.com/office/drawing/2014/main" id="{3F63093E-84F0-45D6-9A40-FB73C225E622}"/>
              </a:ext>
            </a:extLst>
          </p:cNvPr>
          <p:cNvSpPr>
            <a:spLocks noGrp="1" noChangeArrowheads="1"/>
          </p:cNvSpPr>
          <p:nvPr>
            <p:ph type="body" idx="1"/>
          </p:nvPr>
        </p:nvSpPr>
        <p:spPr>
          <a:xfrm>
            <a:off x="1066800" y="1143000"/>
            <a:ext cx="4040188" cy="639763"/>
          </a:xfrm>
        </p:spPr>
        <p:txBody>
          <a:bodyPr/>
          <a:lstStyle/>
          <a:p>
            <a:r>
              <a:rPr lang="en-US" altLang="en-US" sz="3200" dirty="0"/>
              <a:t>Elementary</a:t>
            </a:r>
            <a:endParaRPr lang="en-US" altLang="en-US" dirty="0"/>
          </a:p>
        </p:txBody>
      </p:sp>
      <p:sp>
        <p:nvSpPr>
          <p:cNvPr id="75780" name="Content Placeholder 2">
            <a:extLst>
              <a:ext uri="{FF2B5EF4-FFF2-40B4-BE49-F238E27FC236}">
                <a16:creationId xmlns:a16="http://schemas.microsoft.com/office/drawing/2014/main" id="{D760B3AF-075B-4FAB-AD9B-E0FD005F8AED}"/>
              </a:ext>
            </a:extLst>
          </p:cNvPr>
          <p:cNvSpPr>
            <a:spLocks noGrp="1" noChangeArrowheads="1"/>
          </p:cNvSpPr>
          <p:nvPr>
            <p:ph sz="half" idx="2"/>
          </p:nvPr>
        </p:nvSpPr>
        <p:spPr>
          <a:xfrm>
            <a:off x="457200" y="1752600"/>
            <a:ext cx="4040188" cy="3951288"/>
          </a:xfrm>
        </p:spPr>
        <p:txBody>
          <a:bodyPr/>
          <a:lstStyle/>
          <a:p>
            <a:r>
              <a:rPr lang="en-US" altLang="en-US" dirty="0"/>
              <a:t>Entering Classroom</a:t>
            </a:r>
          </a:p>
          <a:p>
            <a:r>
              <a:rPr lang="en-US" altLang="en-US" dirty="0"/>
              <a:t>Lining up</a:t>
            </a:r>
          </a:p>
          <a:p>
            <a:r>
              <a:rPr lang="en-US" altLang="en-US" dirty="0"/>
              <a:t>Seat work</a:t>
            </a:r>
          </a:p>
          <a:p>
            <a:r>
              <a:rPr lang="en-US" altLang="en-US" dirty="0"/>
              <a:t>Learning position (ex., feet on floor)</a:t>
            </a:r>
          </a:p>
          <a:p>
            <a:r>
              <a:rPr lang="en-US" altLang="en-US" dirty="0"/>
              <a:t>Raise hand to talk</a:t>
            </a:r>
          </a:p>
          <a:p>
            <a:r>
              <a:rPr lang="en-US" altLang="en-US" dirty="0"/>
              <a:t>How to ask for help</a:t>
            </a:r>
          </a:p>
          <a:p>
            <a:r>
              <a:rPr lang="en-US" altLang="en-US" dirty="0"/>
              <a:t>Managing materials</a:t>
            </a:r>
          </a:p>
          <a:p>
            <a:r>
              <a:rPr lang="en-US" altLang="en-US" dirty="0"/>
              <a:t>Restroom/water bre</a:t>
            </a:r>
            <a:r>
              <a:rPr lang="en-US" altLang="en-US" sz="2800" dirty="0"/>
              <a:t>ak</a:t>
            </a:r>
          </a:p>
        </p:txBody>
      </p:sp>
      <p:sp>
        <p:nvSpPr>
          <p:cNvPr id="75781" name="Text Placeholder 5">
            <a:extLst>
              <a:ext uri="{FF2B5EF4-FFF2-40B4-BE49-F238E27FC236}">
                <a16:creationId xmlns:a16="http://schemas.microsoft.com/office/drawing/2014/main" id="{055442FF-BFE0-4C47-B949-3F65EC1C67A8}"/>
              </a:ext>
            </a:extLst>
          </p:cNvPr>
          <p:cNvSpPr>
            <a:spLocks noGrp="1" noChangeArrowheads="1"/>
          </p:cNvSpPr>
          <p:nvPr>
            <p:ph type="body" sz="quarter" idx="3"/>
          </p:nvPr>
        </p:nvSpPr>
        <p:spPr>
          <a:xfrm>
            <a:off x="5334000" y="1143000"/>
            <a:ext cx="3657600" cy="639763"/>
          </a:xfrm>
        </p:spPr>
        <p:txBody>
          <a:bodyPr/>
          <a:lstStyle/>
          <a:p>
            <a:r>
              <a:rPr lang="en-US" altLang="en-US" sz="3200" dirty="0"/>
              <a:t>Secondary</a:t>
            </a:r>
            <a:endParaRPr lang="en-US" altLang="en-US" dirty="0"/>
          </a:p>
        </p:txBody>
      </p:sp>
      <p:sp>
        <p:nvSpPr>
          <p:cNvPr id="75782" name="Content Placeholder 3">
            <a:extLst>
              <a:ext uri="{FF2B5EF4-FFF2-40B4-BE49-F238E27FC236}">
                <a16:creationId xmlns:a16="http://schemas.microsoft.com/office/drawing/2014/main" id="{D17E0D0C-83BD-4443-B802-3FDC03BBCB3D}"/>
              </a:ext>
            </a:extLst>
          </p:cNvPr>
          <p:cNvSpPr>
            <a:spLocks noGrp="1" noChangeArrowheads="1"/>
          </p:cNvSpPr>
          <p:nvPr>
            <p:ph sz="quarter" idx="4"/>
          </p:nvPr>
        </p:nvSpPr>
        <p:spPr>
          <a:xfrm>
            <a:off x="4876800" y="1676400"/>
            <a:ext cx="4041775" cy="3951288"/>
          </a:xfrm>
        </p:spPr>
        <p:txBody>
          <a:bodyPr/>
          <a:lstStyle/>
          <a:p>
            <a:r>
              <a:rPr lang="en-US" altLang="en-US" dirty="0"/>
              <a:t>Entering classroom</a:t>
            </a:r>
          </a:p>
          <a:p>
            <a:r>
              <a:rPr lang="en-US" altLang="en-US" dirty="0"/>
              <a:t>Turning in assignments</a:t>
            </a:r>
          </a:p>
          <a:p>
            <a:r>
              <a:rPr lang="en-US" altLang="en-US" dirty="0"/>
              <a:t>Group work </a:t>
            </a:r>
          </a:p>
          <a:p>
            <a:r>
              <a:rPr lang="en-US" altLang="en-US" dirty="0"/>
              <a:t>Lab work</a:t>
            </a:r>
          </a:p>
          <a:p>
            <a:r>
              <a:rPr lang="en-US" altLang="en-US" dirty="0"/>
              <a:t>Transitions</a:t>
            </a:r>
          </a:p>
          <a:p>
            <a:r>
              <a:rPr lang="en-US" altLang="en-US" dirty="0"/>
              <a:t>Sharpening pencil</a:t>
            </a:r>
          </a:p>
          <a:p>
            <a:r>
              <a:rPr lang="en-US" altLang="en-US" dirty="0"/>
              <a:t>Asking for help</a:t>
            </a:r>
          </a:p>
        </p:txBody>
      </p:sp>
    </p:spTree>
    <p:extLst>
      <p:ext uri="{BB962C8B-B14F-4D97-AF65-F5344CB8AC3E}">
        <p14:creationId xmlns:p14="http://schemas.microsoft.com/office/powerpoint/2010/main" val="27150369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hape 229">
            <a:extLst>
              <a:ext uri="{FF2B5EF4-FFF2-40B4-BE49-F238E27FC236}">
                <a16:creationId xmlns:a16="http://schemas.microsoft.com/office/drawing/2014/main" id="{F797EDB4-13D0-49E0-BCAD-4FCBB3AFBF47}"/>
              </a:ext>
            </a:extLst>
          </p:cNvPr>
          <p:cNvSpPr>
            <a:spLocks noGrp="1" noChangeArrowheads="1"/>
          </p:cNvSpPr>
          <p:nvPr>
            <p:ph idx="1"/>
          </p:nvPr>
        </p:nvSpPr>
        <p:spPr>
          <a:xfrm>
            <a:off x="685800" y="1524000"/>
            <a:ext cx="8256588" cy="4999038"/>
          </a:xfrm>
        </p:spPr>
        <p:txBody>
          <a:bodyPr lIns="91425" tIns="45700" rIns="91425" bIns="45700"/>
          <a:lstStyle/>
          <a:p>
            <a:pPr marL="0" indent="0">
              <a:lnSpc>
                <a:spcPct val="90000"/>
              </a:lnSpc>
              <a:spcBef>
                <a:spcPct val="0"/>
              </a:spcBef>
              <a:buClr>
                <a:srgbClr val="000000"/>
              </a:buClr>
              <a:buSzPct val="25000"/>
              <a:buFont typeface="Noto Symbol"/>
              <a:buNone/>
            </a:pPr>
            <a:r>
              <a:rPr lang="en-US" altLang="en-US" sz="2800" dirty="0">
                <a:solidFill>
                  <a:srgbClr val="000000"/>
                </a:solidFill>
                <a:cs typeface="Arial" panose="020B0604020202020204" pitchFamily="34" charset="0"/>
                <a:sym typeface="Arial" panose="020B0604020202020204" pitchFamily="34" charset="0"/>
              </a:rPr>
              <a:t>Rules are specific criteria for achieving expectations.  They are consistent with School-wide Expectations and meet these guidelines:</a:t>
            </a:r>
          </a:p>
          <a:p>
            <a:pPr marL="1203325" lvl="1" indent="-746125">
              <a:lnSpc>
                <a:spcPct val="90000"/>
              </a:lnSpc>
              <a:spcBef>
                <a:spcPts val="525"/>
              </a:spcBef>
              <a:buClr>
                <a:srgbClr val="FFFFFF"/>
              </a:buClr>
              <a:buSzPct val="25000"/>
              <a:buFontTx/>
              <a:buNone/>
            </a:pPr>
            <a:r>
              <a:rPr lang="en-US" altLang="en-US" sz="2600" b="1" dirty="0">
                <a:solidFill>
                  <a:srgbClr val="DD8047"/>
                </a:solidFill>
                <a:cs typeface="Arial" panose="020B0604020202020204" pitchFamily="34" charset="0"/>
                <a:sym typeface="Arial" panose="020B0604020202020204" pitchFamily="34" charset="0"/>
              </a:rPr>
              <a:t>M</a:t>
            </a:r>
            <a:r>
              <a:rPr lang="en-US" altLang="en-US" sz="2600" b="1" dirty="0">
                <a:solidFill>
                  <a:srgbClr val="A709FF"/>
                </a:solidFill>
                <a:cs typeface="Arial" panose="020B0604020202020204" pitchFamily="34" charset="0"/>
                <a:sym typeface="Arial" panose="020B0604020202020204" pitchFamily="34" charset="0"/>
              </a:rPr>
              <a:t> </a:t>
            </a:r>
            <a:r>
              <a:rPr lang="en-US" altLang="en-US" sz="2600" dirty="0">
                <a:solidFill>
                  <a:srgbClr val="000000"/>
                </a:solidFill>
                <a:cs typeface="Arial" panose="020B0604020202020204" pitchFamily="34" charset="0"/>
                <a:sym typeface="Arial" panose="020B0604020202020204" pitchFamily="34" charset="0"/>
              </a:rPr>
              <a:t>= 	Measurable - we  can count the occurrence of the behavior</a:t>
            </a:r>
          </a:p>
          <a:p>
            <a:pPr marL="1203325" lvl="1" indent="-746125">
              <a:lnSpc>
                <a:spcPct val="90000"/>
              </a:lnSpc>
              <a:spcBef>
                <a:spcPts val="525"/>
              </a:spcBef>
              <a:buClr>
                <a:srgbClr val="FFFFFF"/>
              </a:buClr>
              <a:buSzPct val="25000"/>
              <a:buFont typeface="Noto Symbol"/>
              <a:buNone/>
            </a:pPr>
            <a:r>
              <a:rPr lang="en-US" altLang="en-US" sz="2600" b="1" dirty="0">
                <a:solidFill>
                  <a:srgbClr val="DD8047"/>
                </a:solidFill>
                <a:cs typeface="Arial" panose="020B0604020202020204" pitchFamily="34" charset="0"/>
                <a:sym typeface="Arial" panose="020B0604020202020204" pitchFamily="34" charset="0"/>
              </a:rPr>
              <a:t>O</a:t>
            </a:r>
            <a:r>
              <a:rPr lang="en-US" altLang="en-US" sz="2600" b="1" dirty="0">
                <a:solidFill>
                  <a:srgbClr val="000000"/>
                </a:solidFill>
                <a:cs typeface="Arial" panose="020B0604020202020204" pitchFamily="34" charset="0"/>
                <a:sym typeface="Arial" panose="020B0604020202020204" pitchFamily="34" charset="0"/>
              </a:rPr>
              <a:t> </a:t>
            </a:r>
            <a:r>
              <a:rPr lang="en-US" altLang="en-US" sz="2600" dirty="0">
                <a:solidFill>
                  <a:srgbClr val="000000"/>
                </a:solidFill>
                <a:cs typeface="Arial" panose="020B0604020202020204" pitchFamily="34" charset="0"/>
                <a:sym typeface="Arial" panose="020B0604020202020204" pitchFamily="34" charset="0"/>
              </a:rPr>
              <a:t>= 	Observable - behaviors that we can see</a:t>
            </a:r>
          </a:p>
          <a:p>
            <a:pPr marL="1203325" lvl="1" indent="-746125">
              <a:lnSpc>
                <a:spcPct val="90000"/>
              </a:lnSpc>
              <a:spcBef>
                <a:spcPts val="525"/>
              </a:spcBef>
              <a:buClr>
                <a:srgbClr val="FFFFFF"/>
              </a:buClr>
              <a:buSzPct val="25000"/>
              <a:buFont typeface="Noto Symbol"/>
              <a:buNone/>
            </a:pPr>
            <a:r>
              <a:rPr lang="en-US" altLang="en-US" sz="2600" b="1" dirty="0">
                <a:solidFill>
                  <a:srgbClr val="DD8047"/>
                </a:solidFill>
                <a:cs typeface="Arial" panose="020B0604020202020204" pitchFamily="34" charset="0"/>
                <a:sym typeface="Arial" panose="020B0604020202020204" pitchFamily="34" charset="0"/>
              </a:rPr>
              <a:t>P</a:t>
            </a:r>
            <a:r>
              <a:rPr lang="en-US" altLang="en-US" sz="2600" b="1" dirty="0">
                <a:solidFill>
                  <a:srgbClr val="A709FF"/>
                </a:solidFill>
                <a:cs typeface="Arial" panose="020B0604020202020204" pitchFamily="34" charset="0"/>
                <a:sym typeface="Arial" panose="020B0604020202020204" pitchFamily="34" charset="0"/>
              </a:rPr>
              <a:t> </a:t>
            </a:r>
            <a:r>
              <a:rPr lang="en-US" altLang="en-US" sz="2600" dirty="0">
                <a:solidFill>
                  <a:srgbClr val="000000"/>
                </a:solidFill>
                <a:cs typeface="Arial" panose="020B0604020202020204" pitchFamily="34" charset="0"/>
                <a:sym typeface="Arial" panose="020B0604020202020204" pitchFamily="34" charset="0"/>
              </a:rPr>
              <a:t>=  	Positively stated - things to do to be successful</a:t>
            </a:r>
          </a:p>
          <a:p>
            <a:pPr marL="1203325" lvl="1" indent="-746125">
              <a:lnSpc>
                <a:spcPct val="90000"/>
              </a:lnSpc>
              <a:spcBef>
                <a:spcPts val="525"/>
              </a:spcBef>
              <a:buClr>
                <a:srgbClr val="FFFFFF"/>
              </a:buClr>
              <a:buSzPct val="25000"/>
              <a:buFont typeface="Noto Symbol"/>
              <a:buNone/>
            </a:pPr>
            <a:r>
              <a:rPr lang="en-US" altLang="en-US" sz="2600" b="1" dirty="0">
                <a:solidFill>
                  <a:srgbClr val="DD8047"/>
                </a:solidFill>
                <a:cs typeface="Arial" panose="020B0604020202020204" pitchFamily="34" charset="0"/>
                <a:sym typeface="Arial" panose="020B0604020202020204" pitchFamily="34" charset="0"/>
              </a:rPr>
              <a:t>U</a:t>
            </a:r>
            <a:r>
              <a:rPr lang="en-US" altLang="en-US" sz="2600" b="1" dirty="0">
                <a:solidFill>
                  <a:srgbClr val="A709FF"/>
                </a:solidFill>
                <a:cs typeface="Arial" panose="020B0604020202020204" pitchFamily="34" charset="0"/>
                <a:sym typeface="Arial" panose="020B0604020202020204" pitchFamily="34" charset="0"/>
              </a:rPr>
              <a:t> </a:t>
            </a:r>
            <a:r>
              <a:rPr lang="en-US" altLang="en-US" sz="2600" dirty="0">
                <a:solidFill>
                  <a:srgbClr val="000000"/>
                </a:solidFill>
                <a:cs typeface="Arial" panose="020B0604020202020204" pitchFamily="34" charset="0"/>
                <a:sym typeface="Arial" panose="020B0604020202020204" pitchFamily="34" charset="0"/>
              </a:rPr>
              <a:t>= 	Understandable - student-friendly language</a:t>
            </a:r>
          </a:p>
          <a:p>
            <a:pPr marL="1203325" lvl="1" indent="-746125">
              <a:lnSpc>
                <a:spcPct val="90000"/>
              </a:lnSpc>
              <a:spcBef>
                <a:spcPts val="525"/>
              </a:spcBef>
              <a:buClr>
                <a:srgbClr val="FFFFFF"/>
              </a:buClr>
              <a:buSzPct val="25000"/>
              <a:buFont typeface="Noto Symbol"/>
              <a:buNone/>
            </a:pPr>
            <a:r>
              <a:rPr lang="en-US" altLang="en-US" sz="2600" b="1" dirty="0">
                <a:solidFill>
                  <a:srgbClr val="DD8047"/>
                </a:solidFill>
                <a:cs typeface="Arial" panose="020B0604020202020204" pitchFamily="34" charset="0"/>
                <a:sym typeface="Arial" panose="020B0604020202020204" pitchFamily="34" charset="0"/>
              </a:rPr>
              <a:t>A</a:t>
            </a:r>
            <a:r>
              <a:rPr lang="en-US" altLang="en-US" sz="2600" b="1" dirty="0">
                <a:solidFill>
                  <a:srgbClr val="A709FF"/>
                </a:solidFill>
                <a:cs typeface="Arial" panose="020B0604020202020204" pitchFamily="34" charset="0"/>
                <a:sym typeface="Arial" panose="020B0604020202020204" pitchFamily="34" charset="0"/>
              </a:rPr>
              <a:t> </a:t>
            </a:r>
            <a:r>
              <a:rPr lang="en-US" altLang="en-US" sz="2600" dirty="0">
                <a:solidFill>
                  <a:srgbClr val="000000"/>
                </a:solidFill>
                <a:cs typeface="Arial" panose="020B0604020202020204" pitchFamily="34" charset="0"/>
                <a:sym typeface="Arial" panose="020B0604020202020204" pitchFamily="34" charset="0"/>
              </a:rPr>
              <a:t>= 	Always applicable - something the teacher will consistently reinforce</a:t>
            </a:r>
            <a:r>
              <a:rPr lang="en-US" altLang="en-US" sz="2600" b="1" dirty="0">
                <a:solidFill>
                  <a:srgbClr val="A709FF"/>
                </a:solidFill>
                <a:cs typeface="Arial" panose="020B0604020202020204" pitchFamily="34" charset="0"/>
                <a:sym typeface="Arial" panose="020B0604020202020204" pitchFamily="34" charset="0"/>
              </a:rPr>
              <a:t>		 </a:t>
            </a:r>
          </a:p>
          <a:p>
            <a:pPr marL="1203325" lvl="1" indent="-746125">
              <a:lnSpc>
                <a:spcPct val="90000"/>
              </a:lnSpc>
              <a:spcBef>
                <a:spcPts val="525"/>
              </a:spcBef>
              <a:buClr>
                <a:srgbClr val="FFFFFF"/>
              </a:buClr>
              <a:buSzPct val="25000"/>
              <a:buFont typeface="Noto Symbol"/>
              <a:buNone/>
            </a:pPr>
            <a:r>
              <a:rPr lang="en-US" altLang="en-US" sz="2600" b="1" dirty="0">
                <a:solidFill>
                  <a:srgbClr val="A709FF"/>
                </a:solidFill>
                <a:latin typeface="Arial" panose="020B0604020202020204" pitchFamily="34" charset="0"/>
                <a:cs typeface="Arial" panose="020B0604020202020204" pitchFamily="34" charset="0"/>
                <a:sym typeface="Arial" panose="020B0604020202020204" pitchFamily="34" charset="0"/>
              </a:rPr>
              <a:t>						</a:t>
            </a:r>
          </a:p>
        </p:txBody>
      </p:sp>
      <p:sp>
        <p:nvSpPr>
          <p:cNvPr id="90115" name="Shape 228">
            <a:extLst>
              <a:ext uri="{FF2B5EF4-FFF2-40B4-BE49-F238E27FC236}">
                <a16:creationId xmlns:a16="http://schemas.microsoft.com/office/drawing/2014/main" id="{E24BB7F1-6379-4010-A951-A84C8D5D0326}"/>
              </a:ext>
            </a:extLst>
          </p:cNvPr>
          <p:cNvSpPr>
            <a:spLocks noGrp="1" noChangeArrowheads="1"/>
          </p:cNvSpPr>
          <p:nvPr>
            <p:ph type="title"/>
          </p:nvPr>
        </p:nvSpPr>
        <p:spPr/>
        <p:txBody>
          <a:bodyPr lIns="91425" tIns="45700" rIns="91425" bIns="45700" anchor="ctr"/>
          <a:lstStyle/>
          <a:p>
            <a:pPr algn="ctr">
              <a:buClr>
                <a:srgbClr val="1D2A53"/>
              </a:buClr>
              <a:buSzPct val="25000"/>
            </a:pPr>
            <a:r>
              <a:rPr lang="en-US" altLang="en-US" dirty="0">
                <a:solidFill>
                  <a:srgbClr val="1D2A53"/>
                </a:solidFill>
                <a:cs typeface="Arial" panose="020B0604020202020204" pitchFamily="34" charset="0"/>
                <a:sym typeface="Arial" panose="020B0604020202020204" pitchFamily="34" charset="0"/>
              </a:rPr>
              <a:t>Guidelines for Creating </a:t>
            </a:r>
            <a:br>
              <a:rPr lang="en-US" altLang="en-US" dirty="0">
                <a:solidFill>
                  <a:srgbClr val="1D2A53"/>
                </a:solidFill>
                <a:cs typeface="Arial" panose="020B0604020202020204" pitchFamily="34" charset="0"/>
                <a:sym typeface="Arial" panose="020B0604020202020204" pitchFamily="34" charset="0"/>
              </a:rPr>
            </a:br>
            <a:r>
              <a:rPr lang="en-US" altLang="en-US" dirty="0">
                <a:solidFill>
                  <a:srgbClr val="1D2A53"/>
                </a:solidFill>
                <a:cs typeface="Arial" panose="020B0604020202020204" pitchFamily="34" charset="0"/>
                <a:sym typeface="Arial" panose="020B0604020202020204" pitchFamily="34" charset="0"/>
              </a:rPr>
              <a:t>Classroom Rules</a:t>
            </a:r>
          </a:p>
        </p:txBody>
      </p:sp>
    </p:spTree>
    <p:extLst>
      <p:ext uri="{BB962C8B-B14F-4D97-AF65-F5344CB8AC3E}">
        <p14:creationId xmlns:p14="http://schemas.microsoft.com/office/powerpoint/2010/main" val="2210270082"/>
      </p:ext>
    </p:extLst>
  </p:cSld>
  <p:clrMapOvr>
    <a:masterClrMapping/>
  </p:clrMapOvr>
  <p:transition spd="slow">
    <p:cu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43738876"/>
              </p:ext>
            </p:extLst>
          </p:nvPr>
        </p:nvGraphicFramePr>
        <p:xfrm>
          <a:off x="1143000" y="1219200"/>
          <a:ext cx="7315200" cy="4635848"/>
        </p:xfrm>
        <a:graphic>
          <a:graphicData uri="http://schemas.openxmlformats.org/drawingml/2006/table">
            <a:tbl>
              <a:tblPr firstRow="1" bandRow="1">
                <a:tableStyleId>{5C22544A-7EE6-4342-B048-85BDC9FD1C3A}</a:tableStyleId>
              </a:tblPr>
              <a:tblGrid>
                <a:gridCol w="1828800">
                  <a:extLst>
                    <a:ext uri="{9D8B030D-6E8A-4147-A177-3AD203B41FA5}">
                      <a16:colId xmlns:a16="http://schemas.microsoft.com/office/drawing/2014/main" val="20000"/>
                    </a:ext>
                  </a:extLst>
                </a:gridCol>
                <a:gridCol w="1828800">
                  <a:extLst>
                    <a:ext uri="{9D8B030D-6E8A-4147-A177-3AD203B41FA5}">
                      <a16:colId xmlns:a16="http://schemas.microsoft.com/office/drawing/2014/main" val="20001"/>
                    </a:ext>
                  </a:extLst>
                </a:gridCol>
                <a:gridCol w="1828800">
                  <a:extLst>
                    <a:ext uri="{9D8B030D-6E8A-4147-A177-3AD203B41FA5}">
                      <a16:colId xmlns:a16="http://schemas.microsoft.com/office/drawing/2014/main" val="20002"/>
                    </a:ext>
                  </a:extLst>
                </a:gridCol>
                <a:gridCol w="1828800">
                  <a:extLst>
                    <a:ext uri="{9D8B030D-6E8A-4147-A177-3AD203B41FA5}">
                      <a16:colId xmlns:a16="http://schemas.microsoft.com/office/drawing/2014/main" val="20003"/>
                    </a:ext>
                  </a:extLst>
                </a:gridCol>
              </a:tblGrid>
              <a:tr h="483429">
                <a:tc>
                  <a:txBody>
                    <a:bodyPr/>
                    <a:lstStyle/>
                    <a:p>
                      <a:pPr algn="ctr"/>
                      <a:r>
                        <a:rPr lang="en-US" sz="1800" b="1" dirty="0">
                          <a:solidFill>
                            <a:srgbClr val="1D2A52"/>
                          </a:solidFill>
                          <a:latin typeface="+mn-lt"/>
                          <a:cs typeface="Tw Cen MT"/>
                        </a:rPr>
                        <a:t>Guidelines</a:t>
                      </a:r>
                    </a:p>
                  </a:txBody>
                  <a:tcPr marL="68580" marR="68580" marT="34290" marB="34290">
                    <a:lnL w="28575" cap="flat" cmpd="sng" algn="ctr">
                      <a:solidFill>
                        <a:srgbClr val="1D2A52"/>
                      </a:solidFill>
                      <a:prstDash val="solid"/>
                      <a:round/>
                      <a:headEnd type="none" w="med" len="med"/>
                      <a:tailEnd type="none" w="med" len="med"/>
                    </a:lnL>
                    <a:lnR w="28575" cap="flat" cmpd="sng" algn="ctr">
                      <a:solidFill>
                        <a:srgbClr val="1D2A52"/>
                      </a:solidFill>
                      <a:prstDash val="solid"/>
                      <a:round/>
                      <a:headEnd type="none" w="med" len="med"/>
                      <a:tailEnd type="none" w="med" len="med"/>
                    </a:lnR>
                    <a:lnT w="28575" cap="flat" cmpd="sng" algn="ctr">
                      <a:solidFill>
                        <a:srgbClr val="1D2A52"/>
                      </a:solidFill>
                      <a:prstDash val="solid"/>
                      <a:round/>
                      <a:headEnd type="none" w="med" len="med"/>
                      <a:tailEnd type="none" w="med" len="med"/>
                    </a:lnT>
                    <a:lnB w="28575" cap="flat" cmpd="sng" algn="ctr">
                      <a:solidFill>
                        <a:srgbClr val="1D2A52"/>
                      </a:solidFill>
                      <a:prstDash val="solid"/>
                      <a:round/>
                      <a:headEnd type="none" w="med" len="med"/>
                      <a:tailEnd type="none" w="med" len="med"/>
                    </a:lnB>
                    <a:solidFill>
                      <a:schemeClr val="tx2">
                        <a:lumMod val="20000"/>
                        <a:lumOff val="80000"/>
                      </a:schemeClr>
                    </a:solidFill>
                  </a:tcPr>
                </a:tc>
                <a:tc>
                  <a:txBody>
                    <a:bodyPr/>
                    <a:lstStyle/>
                    <a:p>
                      <a:pPr algn="ctr"/>
                      <a:r>
                        <a:rPr lang="en-US" sz="1800" b="1" dirty="0">
                          <a:solidFill>
                            <a:srgbClr val="1D2A52"/>
                          </a:solidFill>
                          <a:latin typeface="+mn-lt"/>
                          <a:cs typeface="Tw Cen MT"/>
                        </a:rPr>
                        <a:t>This Means</a:t>
                      </a:r>
                    </a:p>
                  </a:txBody>
                  <a:tcPr marL="68580" marR="68580" marT="34290" marB="34290">
                    <a:lnL w="28575" cap="flat" cmpd="sng" algn="ctr">
                      <a:solidFill>
                        <a:srgbClr val="1D2A52"/>
                      </a:solidFill>
                      <a:prstDash val="solid"/>
                      <a:round/>
                      <a:headEnd type="none" w="med" len="med"/>
                      <a:tailEnd type="none" w="med" len="med"/>
                    </a:lnL>
                    <a:lnR w="28575" cap="flat" cmpd="sng" algn="ctr">
                      <a:solidFill>
                        <a:srgbClr val="1D2A52"/>
                      </a:solidFill>
                      <a:prstDash val="solid"/>
                      <a:round/>
                      <a:headEnd type="none" w="med" len="med"/>
                      <a:tailEnd type="none" w="med" len="med"/>
                    </a:lnR>
                    <a:lnT w="28575" cap="flat" cmpd="sng" algn="ctr">
                      <a:solidFill>
                        <a:srgbClr val="1D2A52"/>
                      </a:solidFill>
                      <a:prstDash val="solid"/>
                      <a:round/>
                      <a:headEnd type="none" w="med" len="med"/>
                      <a:tailEnd type="none" w="med" len="med"/>
                    </a:lnT>
                    <a:lnB w="28575" cap="flat" cmpd="sng" algn="ctr">
                      <a:solidFill>
                        <a:srgbClr val="1D2A52"/>
                      </a:solidFill>
                      <a:prstDash val="solid"/>
                      <a:round/>
                      <a:headEnd type="none" w="med" len="med"/>
                      <a:tailEnd type="none" w="med" len="med"/>
                    </a:lnB>
                    <a:solidFill>
                      <a:schemeClr val="tx2">
                        <a:lumMod val="20000"/>
                        <a:lumOff val="80000"/>
                      </a:schemeClr>
                    </a:solidFill>
                  </a:tcPr>
                </a:tc>
                <a:tc>
                  <a:txBody>
                    <a:bodyPr/>
                    <a:lstStyle/>
                    <a:p>
                      <a:pPr algn="ctr"/>
                      <a:r>
                        <a:rPr lang="en-US" sz="1800" b="1" dirty="0">
                          <a:solidFill>
                            <a:srgbClr val="1D2A52"/>
                          </a:solidFill>
                          <a:latin typeface="+mn-lt"/>
                          <a:cs typeface="Tw Cen MT"/>
                        </a:rPr>
                        <a:t>Example</a:t>
                      </a:r>
                    </a:p>
                  </a:txBody>
                  <a:tcPr marL="68580" marR="68580" marT="34290" marB="34290">
                    <a:lnL w="28575" cap="flat" cmpd="sng" algn="ctr">
                      <a:solidFill>
                        <a:srgbClr val="1D2A52"/>
                      </a:solidFill>
                      <a:prstDash val="solid"/>
                      <a:round/>
                      <a:headEnd type="none" w="med" len="med"/>
                      <a:tailEnd type="none" w="med" len="med"/>
                    </a:lnL>
                    <a:lnR w="28575" cap="flat" cmpd="sng" algn="ctr">
                      <a:solidFill>
                        <a:srgbClr val="1D2A52"/>
                      </a:solidFill>
                      <a:prstDash val="solid"/>
                      <a:round/>
                      <a:headEnd type="none" w="med" len="med"/>
                      <a:tailEnd type="none" w="med" len="med"/>
                    </a:lnR>
                    <a:lnT w="28575" cap="flat" cmpd="sng" algn="ctr">
                      <a:solidFill>
                        <a:srgbClr val="1D2A52"/>
                      </a:solidFill>
                      <a:prstDash val="solid"/>
                      <a:round/>
                      <a:headEnd type="none" w="med" len="med"/>
                      <a:tailEnd type="none" w="med" len="med"/>
                    </a:lnT>
                    <a:lnB w="28575" cap="flat" cmpd="sng" algn="ctr">
                      <a:solidFill>
                        <a:srgbClr val="1D2A52"/>
                      </a:solidFill>
                      <a:prstDash val="solid"/>
                      <a:round/>
                      <a:headEnd type="none" w="med" len="med"/>
                      <a:tailEnd type="none" w="med" len="med"/>
                    </a:lnB>
                    <a:solidFill>
                      <a:schemeClr val="tx2">
                        <a:lumMod val="20000"/>
                        <a:lumOff val="80000"/>
                      </a:schemeClr>
                    </a:solidFill>
                  </a:tcPr>
                </a:tc>
                <a:tc>
                  <a:txBody>
                    <a:bodyPr/>
                    <a:lstStyle/>
                    <a:p>
                      <a:pPr algn="ctr"/>
                      <a:r>
                        <a:rPr lang="en-US" sz="1800" b="1" dirty="0">
                          <a:solidFill>
                            <a:srgbClr val="1D2A52"/>
                          </a:solidFill>
                          <a:latin typeface="+mn-lt"/>
                          <a:cs typeface="Tw Cen MT"/>
                        </a:rPr>
                        <a:t>Non-Example</a:t>
                      </a:r>
                    </a:p>
                  </a:txBody>
                  <a:tcPr marL="68580" marR="68580" marT="34290" marB="34290">
                    <a:lnL w="28575" cap="flat" cmpd="sng" algn="ctr">
                      <a:solidFill>
                        <a:srgbClr val="1D2A52"/>
                      </a:solidFill>
                      <a:prstDash val="solid"/>
                      <a:round/>
                      <a:headEnd type="none" w="med" len="med"/>
                      <a:tailEnd type="none" w="med" len="med"/>
                    </a:lnL>
                    <a:lnR w="28575" cap="flat" cmpd="sng" algn="ctr">
                      <a:solidFill>
                        <a:srgbClr val="1D2A52"/>
                      </a:solidFill>
                      <a:prstDash val="solid"/>
                      <a:round/>
                      <a:headEnd type="none" w="med" len="med"/>
                      <a:tailEnd type="none" w="med" len="med"/>
                    </a:lnR>
                    <a:lnT w="28575" cap="flat" cmpd="sng" algn="ctr">
                      <a:solidFill>
                        <a:srgbClr val="1D2A52"/>
                      </a:solidFill>
                      <a:prstDash val="solid"/>
                      <a:round/>
                      <a:headEnd type="none" w="med" len="med"/>
                      <a:tailEnd type="none" w="med" len="med"/>
                    </a:lnT>
                    <a:lnB w="28575" cap="flat" cmpd="sng" algn="ctr">
                      <a:solidFill>
                        <a:srgbClr val="1D2A52"/>
                      </a:solidFill>
                      <a:prstDash val="solid"/>
                      <a:round/>
                      <a:headEnd type="none" w="med" len="med"/>
                      <a:tailEnd type="none" w="med" len="med"/>
                    </a:lnB>
                    <a:solidFill>
                      <a:schemeClr val="tx2">
                        <a:lumMod val="20000"/>
                        <a:lumOff val="80000"/>
                      </a:schemeClr>
                    </a:solidFill>
                  </a:tcPr>
                </a:tc>
                <a:extLst>
                  <a:ext uri="{0D108BD9-81ED-4DB2-BD59-A6C34878D82A}">
                    <a16:rowId xmlns:a16="http://schemas.microsoft.com/office/drawing/2014/main" val="10000"/>
                  </a:ext>
                </a:extLst>
              </a:tr>
              <a:tr h="1206303">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1" dirty="0">
                          <a:solidFill>
                            <a:srgbClr val="1D2A52"/>
                          </a:solidFill>
                          <a:latin typeface="+mn-lt"/>
                          <a:cs typeface="Tw Cen MT"/>
                        </a:rPr>
                        <a:t>Measurable</a:t>
                      </a:r>
                    </a:p>
                    <a:p>
                      <a:endParaRPr lang="en-US" sz="1800" b="1" dirty="0">
                        <a:solidFill>
                          <a:srgbClr val="1D2A52"/>
                        </a:solidFill>
                        <a:latin typeface="+mn-lt"/>
                        <a:cs typeface="Tw Cen MT"/>
                      </a:endParaRPr>
                    </a:p>
                  </a:txBody>
                  <a:tcPr marL="68580" marR="68580" marT="34290" marB="34290">
                    <a:lnL w="28575" cap="flat" cmpd="sng" algn="ctr">
                      <a:solidFill>
                        <a:srgbClr val="1D2A52"/>
                      </a:solidFill>
                      <a:prstDash val="solid"/>
                      <a:round/>
                      <a:headEnd type="none" w="med" len="med"/>
                      <a:tailEnd type="none" w="med" len="med"/>
                    </a:lnL>
                    <a:lnR w="28575" cap="flat" cmpd="sng" algn="ctr">
                      <a:solidFill>
                        <a:srgbClr val="1D2A52"/>
                      </a:solidFill>
                      <a:prstDash val="solid"/>
                      <a:round/>
                      <a:headEnd type="none" w="med" len="med"/>
                      <a:tailEnd type="none" w="med" len="med"/>
                    </a:lnR>
                    <a:lnT w="28575" cap="flat" cmpd="sng" algn="ctr">
                      <a:solidFill>
                        <a:srgbClr val="1D2A52"/>
                      </a:solidFill>
                      <a:prstDash val="solid"/>
                      <a:round/>
                      <a:headEnd type="none" w="med" len="med"/>
                      <a:tailEnd type="none" w="med" len="med"/>
                    </a:lnT>
                    <a:lnB w="28575" cap="flat" cmpd="sng" algn="ctr">
                      <a:solidFill>
                        <a:srgbClr val="1D2A52"/>
                      </a:solidFill>
                      <a:prstDash val="solid"/>
                      <a:round/>
                      <a:headEnd type="none" w="med" len="med"/>
                      <a:tailEnd type="none" w="med" len="med"/>
                    </a:lnB>
                    <a:solidFill>
                      <a:srgbClr val="C4CDEA"/>
                    </a:solidFill>
                  </a:tcPr>
                </a:tc>
                <a:tc>
                  <a:txBody>
                    <a:bodyPr/>
                    <a:lstStyle/>
                    <a:p>
                      <a:r>
                        <a:rPr lang="en-US" sz="1800" dirty="0">
                          <a:solidFill>
                            <a:srgbClr val="1D2A52"/>
                          </a:solidFill>
                          <a:latin typeface="+mn-lt"/>
                          <a:cs typeface="Tw Cen MT"/>
                        </a:rPr>
                        <a:t>I can count it.</a:t>
                      </a:r>
                    </a:p>
                  </a:txBody>
                  <a:tcPr marL="68580" marR="68580" marT="34290" marB="34290">
                    <a:lnL w="28575" cap="flat" cmpd="sng" algn="ctr">
                      <a:solidFill>
                        <a:srgbClr val="1D2A52"/>
                      </a:solidFill>
                      <a:prstDash val="solid"/>
                      <a:round/>
                      <a:headEnd type="none" w="med" len="med"/>
                      <a:tailEnd type="none" w="med" len="med"/>
                    </a:lnL>
                    <a:lnR w="28575" cap="flat" cmpd="sng" algn="ctr">
                      <a:solidFill>
                        <a:srgbClr val="1D2A52"/>
                      </a:solidFill>
                      <a:prstDash val="solid"/>
                      <a:round/>
                      <a:headEnd type="none" w="med" len="med"/>
                      <a:tailEnd type="none" w="med" len="med"/>
                    </a:lnR>
                    <a:lnT w="28575" cap="flat" cmpd="sng" algn="ctr">
                      <a:solidFill>
                        <a:srgbClr val="1D2A52"/>
                      </a:solidFill>
                      <a:prstDash val="solid"/>
                      <a:round/>
                      <a:headEnd type="none" w="med" len="med"/>
                      <a:tailEnd type="none" w="med" len="med"/>
                    </a:lnT>
                    <a:lnB w="28575" cap="flat" cmpd="sng" algn="ctr">
                      <a:solidFill>
                        <a:srgbClr val="1D2A52"/>
                      </a:solidFill>
                      <a:prstDash val="solid"/>
                      <a:round/>
                      <a:headEnd type="none" w="med" len="med"/>
                      <a:tailEnd type="none" w="med" len="med"/>
                    </a:lnB>
                    <a:no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dirty="0">
                          <a:solidFill>
                            <a:srgbClr val="1D2A52"/>
                          </a:solidFill>
                          <a:latin typeface="+mn-lt"/>
                          <a:cs typeface="Tw Cen MT"/>
                        </a:rPr>
                        <a:t>Bring materials.</a:t>
                      </a:r>
                    </a:p>
                    <a:p>
                      <a:endParaRPr lang="en-US" sz="1800" dirty="0">
                        <a:solidFill>
                          <a:srgbClr val="1D2A52"/>
                        </a:solidFill>
                        <a:latin typeface="+mn-lt"/>
                        <a:cs typeface="Tw Cen MT"/>
                      </a:endParaRPr>
                    </a:p>
                  </a:txBody>
                  <a:tcPr marL="68580" marR="68580" marT="34290" marB="34290">
                    <a:lnL w="28575" cap="flat" cmpd="sng" algn="ctr">
                      <a:solidFill>
                        <a:srgbClr val="1D2A52"/>
                      </a:solidFill>
                      <a:prstDash val="solid"/>
                      <a:round/>
                      <a:headEnd type="none" w="med" len="med"/>
                      <a:tailEnd type="none" w="med" len="med"/>
                    </a:lnL>
                    <a:lnR w="28575" cap="flat" cmpd="sng" algn="ctr">
                      <a:solidFill>
                        <a:srgbClr val="1D2A52"/>
                      </a:solidFill>
                      <a:prstDash val="solid"/>
                      <a:round/>
                      <a:headEnd type="none" w="med" len="med"/>
                      <a:tailEnd type="none" w="med" len="med"/>
                    </a:lnR>
                    <a:lnT w="28575" cap="flat" cmpd="sng" algn="ctr">
                      <a:solidFill>
                        <a:srgbClr val="1D2A52"/>
                      </a:solidFill>
                      <a:prstDash val="solid"/>
                      <a:round/>
                      <a:headEnd type="none" w="med" len="med"/>
                      <a:tailEnd type="none" w="med" len="med"/>
                    </a:lnT>
                    <a:lnB w="28575" cap="flat" cmpd="sng" algn="ctr">
                      <a:solidFill>
                        <a:srgbClr val="1D2A52"/>
                      </a:solidFill>
                      <a:prstDash val="solid"/>
                      <a:round/>
                      <a:headEnd type="none" w="med" len="med"/>
                      <a:tailEnd type="none" w="med" len="med"/>
                    </a:lnB>
                    <a:noFill/>
                  </a:tcPr>
                </a:tc>
                <a:tc>
                  <a:txBody>
                    <a:bodyPr/>
                    <a:lstStyle/>
                    <a:p>
                      <a:r>
                        <a:rPr lang="en-US" sz="1800" dirty="0">
                          <a:solidFill>
                            <a:srgbClr val="1D2A52"/>
                          </a:solidFill>
                          <a:latin typeface="+mn-lt"/>
                          <a:cs typeface="Tw Cen MT"/>
                        </a:rPr>
                        <a:t>Be ready to learn.</a:t>
                      </a:r>
                    </a:p>
                  </a:txBody>
                  <a:tcPr marL="68580" marR="68580" marT="34290" marB="34290">
                    <a:lnL w="28575" cap="flat" cmpd="sng" algn="ctr">
                      <a:solidFill>
                        <a:srgbClr val="1D2A52"/>
                      </a:solidFill>
                      <a:prstDash val="solid"/>
                      <a:round/>
                      <a:headEnd type="none" w="med" len="med"/>
                      <a:tailEnd type="none" w="med" len="med"/>
                    </a:lnL>
                    <a:lnR w="28575" cap="flat" cmpd="sng" algn="ctr">
                      <a:solidFill>
                        <a:srgbClr val="1D2A52"/>
                      </a:solidFill>
                      <a:prstDash val="solid"/>
                      <a:round/>
                      <a:headEnd type="none" w="med" len="med"/>
                      <a:tailEnd type="none" w="med" len="med"/>
                    </a:lnR>
                    <a:lnT w="28575" cap="flat" cmpd="sng" algn="ctr">
                      <a:solidFill>
                        <a:srgbClr val="1D2A52"/>
                      </a:solidFill>
                      <a:prstDash val="solid"/>
                      <a:round/>
                      <a:headEnd type="none" w="med" len="med"/>
                      <a:tailEnd type="none" w="med" len="med"/>
                    </a:lnT>
                    <a:lnB w="28575" cap="flat" cmpd="sng" algn="ctr">
                      <a:solidFill>
                        <a:srgbClr val="1D2A52"/>
                      </a:solidFill>
                      <a:prstDash val="solid"/>
                      <a:round/>
                      <a:headEnd type="none" w="med" len="med"/>
                      <a:tailEnd type="none" w="med" len="med"/>
                    </a:lnB>
                    <a:noFill/>
                  </a:tcPr>
                </a:tc>
                <a:extLst>
                  <a:ext uri="{0D108BD9-81ED-4DB2-BD59-A6C34878D82A}">
                    <a16:rowId xmlns:a16="http://schemas.microsoft.com/office/drawing/2014/main" val="10001"/>
                  </a:ext>
                </a:extLst>
              </a:tr>
              <a:tr h="751493">
                <a:tc>
                  <a:txBody>
                    <a:bodyPr/>
                    <a:lstStyle/>
                    <a:p>
                      <a:r>
                        <a:rPr lang="en-US" sz="1800" b="1" dirty="0">
                          <a:solidFill>
                            <a:srgbClr val="1D2A52"/>
                          </a:solidFill>
                          <a:latin typeface="+mn-lt"/>
                          <a:cs typeface="Tw Cen MT"/>
                        </a:rPr>
                        <a:t>Observable</a:t>
                      </a:r>
                    </a:p>
                  </a:txBody>
                  <a:tcPr marL="68580" marR="68580" marT="34290" marB="34290">
                    <a:lnL w="28575" cap="flat" cmpd="sng" algn="ctr">
                      <a:solidFill>
                        <a:srgbClr val="1D2A52"/>
                      </a:solidFill>
                      <a:prstDash val="solid"/>
                      <a:round/>
                      <a:headEnd type="none" w="med" len="med"/>
                      <a:tailEnd type="none" w="med" len="med"/>
                    </a:lnL>
                    <a:lnR w="28575" cap="flat" cmpd="sng" algn="ctr">
                      <a:solidFill>
                        <a:srgbClr val="1D2A52"/>
                      </a:solidFill>
                      <a:prstDash val="solid"/>
                      <a:round/>
                      <a:headEnd type="none" w="med" len="med"/>
                      <a:tailEnd type="none" w="med" len="med"/>
                    </a:lnR>
                    <a:lnT w="28575" cap="flat" cmpd="sng" algn="ctr">
                      <a:solidFill>
                        <a:srgbClr val="1D2A52"/>
                      </a:solidFill>
                      <a:prstDash val="solid"/>
                      <a:round/>
                      <a:headEnd type="none" w="med" len="med"/>
                      <a:tailEnd type="none" w="med" len="med"/>
                    </a:lnT>
                    <a:lnB w="28575" cap="flat" cmpd="sng" algn="ctr">
                      <a:solidFill>
                        <a:srgbClr val="1D2A52"/>
                      </a:solidFill>
                      <a:prstDash val="solid"/>
                      <a:round/>
                      <a:headEnd type="none" w="med" len="med"/>
                      <a:tailEnd type="none" w="med" len="med"/>
                    </a:lnB>
                    <a:solidFill>
                      <a:srgbClr val="C4CDEA"/>
                    </a:solidFill>
                  </a:tcPr>
                </a:tc>
                <a:tc>
                  <a:txBody>
                    <a:bodyPr/>
                    <a:lstStyle/>
                    <a:p>
                      <a:r>
                        <a:rPr lang="en-US" sz="1800" dirty="0">
                          <a:solidFill>
                            <a:srgbClr val="1D2A52"/>
                          </a:solidFill>
                          <a:latin typeface="+mn-lt"/>
                          <a:cs typeface="Tw Cen MT"/>
                        </a:rPr>
                        <a:t>I can see it.</a:t>
                      </a:r>
                    </a:p>
                  </a:txBody>
                  <a:tcPr marL="68580" marR="68580" marT="34290" marB="34290">
                    <a:lnL w="28575" cap="flat" cmpd="sng" algn="ctr">
                      <a:solidFill>
                        <a:srgbClr val="1D2A52"/>
                      </a:solidFill>
                      <a:prstDash val="solid"/>
                      <a:round/>
                      <a:headEnd type="none" w="med" len="med"/>
                      <a:tailEnd type="none" w="med" len="med"/>
                    </a:lnL>
                    <a:lnR w="28575" cap="flat" cmpd="sng" algn="ctr">
                      <a:solidFill>
                        <a:srgbClr val="1D2A52"/>
                      </a:solidFill>
                      <a:prstDash val="solid"/>
                      <a:round/>
                      <a:headEnd type="none" w="med" len="med"/>
                      <a:tailEnd type="none" w="med" len="med"/>
                    </a:lnR>
                    <a:lnT w="28575" cap="flat" cmpd="sng" algn="ctr">
                      <a:solidFill>
                        <a:srgbClr val="1D2A52"/>
                      </a:solidFill>
                      <a:prstDash val="solid"/>
                      <a:round/>
                      <a:headEnd type="none" w="med" len="med"/>
                      <a:tailEnd type="none" w="med" len="med"/>
                    </a:lnT>
                    <a:lnB w="28575" cap="flat" cmpd="sng" algn="ctr">
                      <a:solidFill>
                        <a:srgbClr val="1D2A52"/>
                      </a:solidFill>
                      <a:prstDash val="solid"/>
                      <a:round/>
                      <a:headEnd type="none" w="med" len="med"/>
                      <a:tailEnd type="none" w="med" len="med"/>
                    </a:lnB>
                    <a:noFill/>
                  </a:tcPr>
                </a:tc>
                <a:tc>
                  <a:txBody>
                    <a:bodyPr/>
                    <a:lstStyle/>
                    <a:p>
                      <a:r>
                        <a:rPr lang="en-US" sz="1800" dirty="0">
                          <a:solidFill>
                            <a:srgbClr val="1D2A52"/>
                          </a:solidFill>
                          <a:latin typeface="+mn-lt"/>
                          <a:cs typeface="Tw Cen MT"/>
                        </a:rPr>
                        <a:t>Raise hand and wait to be called on.</a:t>
                      </a:r>
                    </a:p>
                  </a:txBody>
                  <a:tcPr marL="68580" marR="68580" marT="34290" marB="34290">
                    <a:lnL w="28575" cap="flat" cmpd="sng" algn="ctr">
                      <a:solidFill>
                        <a:srgbClr val="1D2A52"/>
                      </a:solidFill>
                      <a:prstDash val="solid"/>
                      <a:round/>
                      <a:headEnd type="none" w="med" len="med"/>
                      <a:tailEnd type="none" w="med" len="med"/>
                    </a:lnL>
                    <a:lnR w="28575" cap="flat" cmpd="sng" algn="ctr">
                      <a:solidFill>
                        <a:srgbClr val="1D2A52"/>
                      </a:solidFill>
                      <a:prstDash val="solid"/>
                      <a:round/>
                      <a:headEnd type="none" w="med" len="med"/>
                      <a:tailEnd type="none" w="med" len="med"/>
                    </a:lnR>
                    <a:lnT w="28575" cap="flat" cmpd="sng" algn="ctr">
                      <a:solidFill>
                        <a:srgbClr val="1D2A52"/>
                      </a:solidFill>
                      <a:prstDash val="solid"/>
                      <a:round/>
                      <a:headEnd type="none" w="med" len="med"/>
                      <a:tailEnd type="none" w="med" len="med"/>
                    </a:lnT>
                    <a:lnB w="28575" cap="flat" cmpd="sng" algn="ctr">
                      <a:solidFill>
                        <a:srgbClr val="1D2A52"/>
                      </a:solidFill>
                      <a:prstDash val="solid"/>
                      <a:round/>
                      <a:headEnd type="none" w="med" len="med"/>
                      <a:tailEnd type="none" w="med" len="med"/>
                    </a:lnB>
                    <a:noFill/>
                  </a:tcPr>
                </a:tc>
                <a:tc>
                  <a:txBody>
                    <a:bodyPr/>
                    <a:lstStyle/>
                    <a:p>
                      <a:r>
                        <a:rPr lang="en-US" sz="1800" dirty="0">
                          <a:solidFill>
                            <a:srgbClr val="1D2A52"/>
                          </a:solidFill>
                          <a:latin typeface="+mn-lt"/>
                          <a:cs typeface="Tw Cen MT"/>
                        </a:rPr>
                        <a:t>Be your best.</a:t>
                      </a:r>
                    </a:p>
                  </a:txBody>
                  <a:tcPr marL="68580" marR="68580" marT="34290" marB="34290">
                    <a:lnL w="28575" cap="flat" cmpd="sng" algn="ctr">
                      <a:solidFill>
                        <a:srgbClr val="1D2A52"/>
                      </a:solidFill>
                      <a:prstDash val="solid"/>
                      <a:round/>
                      <a:headEnd type="none" w="med" len="med"/>
                      <a:tailEnd type="none" w="med" len="med"/>
                    </a:lnL>
                    <a:lnR w="28575" cap="flat" cmpd="sng" algn="ctr">
                      <a:solidFill>
                        <a:srgbClr val="1D2A52"/>
                      </a:solidFill>
                      <a:prstDash val="solid"/>
                      <a:round/>
                      <a:headEnd type="none" w="med" len="med"/>
                      <a:tailEnd type="none" w="med" len="med"/>
                    </a:lnR>
                    <a:lnT w="28575" cap="flat" cmpd="sng" algn="ctr">
                      <a:solidFill>
                        <a:srgbClr val="1D2A52"/>
                      </a:solidFill>
                      <a:prstDash val="solid"/>
                      <a:round/>
                      <a:headEnd type="none" w="med" len="med"/>
                      <a:tailEnd type="none" w="med" len="med"/>
                    </a:lnT>
                    <a:lnB w="28575" cap="flat" cmpd="sng" algn="ctr">
                      <a:solidFill>
                        <a:srgbClr val="1D2A52"/>
                      </a:solidFill>
                      <a:prstDash val="solid"/>
                      <a:round/>
                      <a:headEnd type="none" w="med" len="med"/>
                      <a:tailEnd type="none" w="med" len="med"/>
                    </a:lnB>
                    <a:noFill/>
                  </a:tcPr>
                </a:tc>
                <a:extLst>
                  <a:ext uri="{0D108BD9-81ED-4DB2-BD59-A6C34878D82A}">
                    <a16:rowId xmlns:a16="http://schemas.microsoft.com/office/drawing/2014/main" val="10002"/>
                  </a:ext>
                </a:extLst>
              </a:tr>
              <a:tr h="846001">
                <a:tc>
                  <a:txBody>
                    <a:bodyPr/>
                    <a:lstStyle/>
                    <a:p>
                      <a:r>
                        <a:rPr lang="en-US" sz="1800" b="1" dirty="0">
                          <a:solidFill>
                            <a:srgbClr val="1D2A52"/>
                          </a:solidFill>
                          <a:latin typeface="+mn-lt"/>
                          <a:cs typeface="Tw Cen MT"/>
                        </a:rPr>
                        <a:t>Positively Stated</a:t>
                      </a:r>
                    </a:p>
                  </a:txBody>
                  <a:tcPr marL="68580" marR="68580" marT="34290" marB="34290">
                    <a:lnL w="28575" cap="flat" cmpd="sng" algn="ctr">
                      <a:solidFill>
                        <a:srgbClr val="1D2A52"/>
                      </a:solidFill>
                      <a:prstDash val="solid"/>
                      <a:round/>
                      <a:headEnd type="none" w="med" len="med"/>
                      <a:tailEnd type="none" w="med" len="med"/>
                    </a:lnL>
                    <a:lnR w="28575" cap="flat" cmpd="sng" algn="ctr">
                      <a:solidFill>
                        <a:srgbClr val="1D2A52"/>
                      </a:solidFill>
                      <a:prstDash val="solid"/>
                      <a:round/>
                      <a:headEnd type="none" w="med" len="med"/>
                      <a:tailEnd type="none" w="med" len="med"/>
                    </a:lnR>
                    <a:lnT w="28575" cap="flat" cmpd="sng" algn="ctr">
                      <a:solidFill>
                        <a:srgbClr val="1D2A52"/>
                      </a:solidFill>
                      <a:prstDash val="solid"/>
                      <a:round/>
                      <a:headEnd type="none" w="med" len="med"/>
                      <a:tailEnd type="none" w="med" len="med"/>
                    </a:lnT>
                    <a:lnB w="28575" cap="flat" cmpd="sng" algn="ctr">
                      <a:solidFill>
                        <a:srgbClr val="1D2A52"/>
                      </a:solidFill>
                      <a:prstDash val="solid"/>
                      <a:round/>
                      <a:headEnd type="none" w="med" len="med"/>
                      <a:tailEnd type="none" w="med" len="med"/>
                    </a:lnB>
                    <a:solidFill>
                      <a:srgbClr val="C4CDEA"/>
                    </a:solidFill>
                  </a:tcPr>
                </a:tc>
                <a:tc>
                  <a:txBody>
                    <a:bodyPr/>
                    <a:lstStyle/>
                    <a:p>
                      <a:r>
                        <a:rPr lang="en-US" sz="1800" dirty="0">
                          <a:solidFill>
                            <a:srgbClr val="1D2A52"/>
                          </a:solidFill>
                          <a:latin typeface="+mn-lt"/>
                          <a:cs typeface="Tw Cen MT"/>
                        </a:rPr>
                        <a:t>I tell students what TO do.</a:t>
                      </a:r>
                    </a:p>
                  </a:txBody>
                  <a:tcPr marL="68580" marR="68580" marT="34290" marB="34290">
                    <a:lnL w="28575" cap="flat" cmpd="sng" algn="ctr">
                      <a:solidFill>
                        <a:srgbClr val="1D2A52"/>
                      </a:solidFill>
                      <a:prstDash val="solid"/>
                      <a:round/>
                      <a:headEnd type="none" w="med" len="med"/>
                      <a:tailEnd type="none" w="med" len="med"/>
                    </a:lnL>
                    <a:lnR w="28575" cap="flat" cmpd="sng" algn="ctr">
                      <a:solidFill>
                        <a:srgbClr val="1D2A52"/>
                      </a:solidFill>
                      <a:prstDash val="solid"/>
                      <a:round/>
                      <a:headEnd type="none" w="med" len="med"/>
                      <a:tailEnd type="none" w="med" len="med"/>
                    </a:lnR>
                    <a:lnT w="28575" cap="flat" cmpd="sng" algn="ctr">
                      <a:solidFill>
                        <a:srgbClr val="1D2A52"/>
                      </a:solidFill>
                      <a:prstDash val="solid"/>
                      <a:round/>
                      <a:headEnd type="none" w="med" len="med"/>
                      <a:tailEnd type="none" w="med" len="med"/>
                    </a:lnT>
                    <a:lnB w="28575" cap="flat" cmpd="sng" algn="ctr">
                      <a:solidFill>
                        <a:srgbClr val="1D2A52"/>
                      </a:solidFill>
                      <a:prstDash val="solid"/>
                      <a:round/>
                      <a:headEnd type="none" w="med" len="med"/>
                      <a:tailEnd type="none" w="med" len="med"/>
                    </a:lnB>
                    <a:noFill/>
                  </a:tcPr>
                </a:tc>
                <a:tc>
                  <a:txBody>
                    <a:bodyPr/>
                    <a:lstStyle/>
                    <a:p>
                      <a:r>
                        <a:rPr lang="en-US" sz="1800" dirty="0">
                          <a:solidFill>
                            <a:srgbClr val="1D2A52"/>
                          </a:solidFill>
                          <a:latin typeface="+mn-lt"/>
                          <a:cs typeface="Tw Cen MT"/>
                        </a:rPr>
                        <a:t>Hands and feet to self.</a:t>
                      </a:r>
                    </a:p>
                  </a:txBody>
                  <a:tcPr marL="68580" marR="68580" marT="34290" marB="34290">
                    <a:lnL w="28575" cap="flat" cmpd="sng" algn="ctr">
                      <a:solidFill>
                        <a:srgbClr val="1D2A52"/>
                      </a:solidFill>
                      <a:prstDash val="solid"/>
                      <a:round/>
                      <a:headEnd type="none" w="med" len="med"/>
                      <a:tailEnd type="none" w="med" len="med"/>
                    </a:lnL>
                    <a:lnR w="28575" cap="flat" cmpd="sng" algn="ctr">
                      <a:solidFill>
                        <a:srgbClr val="1D2A52"/>
                      </a:solidFill>
                      <a:prstDash val="solid"/>
                      <a:round/>
                      <a:headEnd type="none" w="med" len="med"/>
                      <a:tailEnd type="none" w="med" len="med"/>
                    </a:lnR>
                    <a:lnT w="28575" cap="flat" cmpd="sng" algn="ctr">
                      <a:solidFill>
                        <a:srgbClr val="1D2A52"/>
                      </a:solidFill>
                      <a:prstDash val="solid"/>
                      <a:round/>
                      <a:headEnd type="none" w="med" len="med"/>
                      <a:tailEnd type="none" w="med" len="med"/>
                    </a:lnT>
                    <a:lnB w="28575" cap="flat" cmpd="sng" algn="ctr">
                      <a:solidFill>
                        <a:srgbClr val="1D2A52"/>
                      </a:solidFill>
                      <a:prstDash val="solid"/>
                      <a:round/>
                      <a:headEnd type="none" w="med" len="med"/>
                      <a:tailEnd type="none" w="med" len="med"/>
                    </a:lnB>
                    <a:noFill/>
                  </a:tcPr>
                </a:tc>
                <a:tc>
                  <a:txBody>
                    <a:bodyPr/>
                    <a:lstStyle/>
                    <a:p>
                      <a:r>
                        <a:rPr lang="en-US" sz="1800" dirty="0">
                          <a:solidFill>
                            <a:srgbClr val="1D2A52"/>
                          </a:solidFill>
                          <a:latin typeface="+mn-lt"/>
                          <a:cs typeface="Tw Cen MT"/>
                        </a:rPr>
                        <a:t>No fighting.</a:t>
                      </a:r>
                    </a:p>
                  </a:txBody>
                  <a:tcPr marL="68580" marR="68580" marT="34290" marB="34290">
                    <a:lnL w="28575" cap="flat" cmpd="sng" algn="ctr">
                      <a:solidFill>
                        <a:srgbClr val="1D2A52"/>
                      </a:solidFill>
                      <a:prstDash val="solid"/>
                      <a:round/>
                      <a:headEnd type="none" w="med" len="med"/>
                      <a:tailEnd type="none" w="med" len="med"/>
                    </a:lnL>
                    <a:lnR w="28575" cap="flat" cmpd="sng" algn="ctr">
                      <a:solidFill>
                        <a:srgbClr val="1D2A52"/>
                      </a:solidFill>
                      <a:prstDash val="solid"/>
                      <a:round/>
                      <a:headEnd type="none" w="med" len="med"/>
                      <a:tailEnd type="none" w="med" len="med"/>
                    </a:lnR>
                    <a:lnT w="28575" cap="flat" cmpd="sng" algn="ctr">
                      <a:solidFill>
                        <a:srgbClr val="1D2A52"/>
                      </a:solidFill>
                      <a:prstDash val="solid"/>
                      <a:round/>
                      <a:headEnd type="none" w="med" len="med"/>
                      <a:tailEnd type="none" w="med" len="med"/>
                    </a:lnT>
                    <a:lnB w="28575" cap="flat" cmpd="sng" algn="ctr">
                      <a:solidFill>
                        <a:srgbClr val="1D2A52"/>
                      </a:solidFill>
                      <a:prstDash val="solid"/>
                      <a:round/>
                      <a:headEnd type="none" w="med" len="med"/>
                      <a:tailEnd type="none" w="med" len="med"/>
                    </a:lnB>
                    <a:noFill/>
                  </a:tcPr>
                </a:tc>
                <a:extLst>
                  <a:ext uri="{0D108BD9-81ED-4DB2-BD59-A6C34878D82A}">
                    <a16:rowId xmlns:a16="http://schemas.microsoft.com/office/drawing/2014/main" val="10003"/>
                  </a:ext>
                </a:extLst>
              </a:tr>
              <a:tr h="1208575">
                <a:tc>
                  <a:txBody>
                    <a:bodyPr/>
                    <a:lstStyle/>
                    <a:p>
                      <a:r>
                        <a:rPr lang="en-US" sz="1800" b="1" dirty="0">
                          <a:solidFill>
                            <a:srgbClr val="1D2A52"/>
                          </a:solidFill>
                          <a:latin typeface="+mn-lt"/>
                          <a:cs typeface="Tw Cen MT"/>
                        </a:rPr>
                        <a:t>Understandable</a:t>
                      </a:r>
                    </a:p>
                  </a:txBody>
                  <a:tcPr marL="68580" marR="68580" marT="34290" marB="34290">
                    <a:lnL w="28575" cap="flat" cmpd="sng" algn="ctr">
                      <a:solidFill>
                        <a:srgbClr val="1D2A52"/>
                      </a:solidFill>
                      <a:prstDash val="solid"/>
                      <a:round/>
                      <a:headEnd type="none" w="med" len="med"/>
                      <a:tailEnd type="none" w="med" len="med"/>
                    </a:lnL>
                    <a:lnR w="28575" cap="flat" cmpd="sng" algn="ctr">
                      <a:solidFill>
                        <a:srgbClr val="1D2A52"/>
                      </a:solidFill>
                      <a:prstDash val="solid"/>
                      <a:round/>
                      <a:headEnd type="none" w="med" len="med"/>
                      <a:tailEnd type="none" w="med" len="med"/>
                    </a:lnR>
                    <a:lnT w="28575" cap="flat" cmpd="sng" algn="ctr">
                      <a:solidFill>
                        <a:srgbClr val="1D2A52"/>
                      </a:solidFill>
                      <a:prstDash val="solid"/>
                      <a:round/>
                      <a:headEnd type="none" w="med" len="med"/>
                      <a:tailEnd type="none" w="med" len="med"/>
                    </a:lnT>
                    <a:lnB w="28575" cap="flat" cmpd="sng" algn="ctr">
                      <a:solidFill>
                        <a:srgbClr val="1D2A52"/>
                      </a:solidFill>
                      <a:prstDash val="solid"/>
                      <a:round/>
                      <a:headEnd type="none" w="med" len="med"/>
                      <a:tailEnd type="none" w="med" len="med"/>
                    </a:lnB>
                    <a:solidFill>
                      <a:srgbClr val="C4CDEA"/>
                    </a:solidFill>
                  </a:tcPr>
                </a:tc>
                <a:tc>
                  <a:txBody>
                    <a:bodyPr/>
                    <a:lstStyle/>
                    <a:p>
                      <a:r>
                        <a:rPr lang="en-US" sz="1800" dirty="0">
                          <a:solidFill>
                            <a:srgbClr val="1D2A52"/>
                          </a:solidFill>
                          <a:latin typeface="+mn-lt"/>
                          <a:cs typeface="Tw Cen MT"/>
                        </a:rPr>
                        <a:t>The vocabulary is age</a:t>
                      </a:r>
                      <a:r>
                        <a:rPr lang="en-US" sz="1800" baseline="0" dirty="0">
                          <a:solidFill>
                            <a:srgbClr val="1D2A52"/>
                          </a:solidFill>
                          <a:latin typeface="+mn-lt"/>
                          <a:cs typeface="Tw Cen MT"/>
                        </a:rPr>
                        <a:t> and grade appropriate.</a:t>
                      </a:r>
                      <a:endParaRPr lang="en-US" sz="1800" dirty="0">
                        <a:solidFill>
                          <a:srgbClr val="1D2A52"/>
                        </a:solidFill>
                        <a:latin typeface="+mn-lt"/>
                        <a:cs typeface="Tw Cen MT"/>
                      </a:endParaRPr>
                    </a:p>
                  </a:txBody>
                  <a:tcPr marL="68580" marR="68580" marT="34290" marB="34290">
                    <a:lnL w="28575" cap="flat" cmpd="sng" algn="ctr">
                      <a:solidFill>
                        <a:srgbClr val="1D2A52"/>
                      </a:solidFill>
                      <a:prstDash val="solid"/>
                      <a:round/>
                      <a:headEnd type="none" w="med" len="med"/>
                      <a:tailEnd type="none" w="med" len="med"/>
                    </a:lnL>
                    <a:lnR w="28575" cap="flat" cmpd="sng" algn="ctr">
                      <a:solidFill>
                        <a:srgbClr val="1D2A52"/>
                      </a:solidFill>
                      <a:prstDash val="solid"/>
                      <a:round/>
                      <a:headEnd type="none" w="med" len="med"/>
                      <a:tailEnd type="none" w="med" len="med"/>
                    </a:lnR>
                    <a:lnT w="28575" cap="flat" cmpd="sng" algn="ctr">
                      <a:solidFill>
                        <a:srgbClr val="1D2A52"/>
                      </a:solidFill>
                      <a:prstDash val="solid"/>
                      <a:round/>
                      <a:headEnd type="none" w="med" len="med"/>
                      <a:tailEnd type="none" w="med" len="med"/>
                    </a:lnT>
                    <a:lnB w="28575" cap="flat" cmpd="sng" algn="ctr">
                      <a:solidFill>
                        <a:srgbClr val="1D2A52"/>
                      </a:solidFill>
                      <a:prstDash val="solid"/>
                      <a:round/>
                      <a:headEnd type="none" w="med" len="med"/>
                      <a:tailEnd type="none" w="med" len="med"/>
                    </a:lnB>
                    <a:noFill/>
                  </a:tcPr>
                </a:tc>
                <a:tc>
                  <a:txBody>
                    <a:bodyPr/>
                    <a:lstStyle/>
                    <a:p>
                      <a:r>
                        <a:rPr lang="en-US" sz="1800" dirty="0">
                          <a:solidFill>
                            <a:srgbClr val="1D2A52"/>
                          </a:solidFill>
                          <a:latin typeface="+mn-lt"/>
                          <a:cs typeface="Tw Cen MT"/>
                        </a:rPr>
                        <a:t>Hands and feet to self.</a:t>
                      </a:r>
                    </a:p>
                  </a:txBody>
                  <a:tcPr marL="68580" marR="68580" marT="34290" marB="34290">
                    <a:lnL w="28575" cap="flat" cmpd="sng" algn="ctr">
                      <a:solidFill>
                        <a:srgbClr val="1D2A52"/>
                      </a:solidFill>
                      <a:prstDash val="solid"/>
                      <a:round/>
                      <a:headEnd type="none" w="med" len="med"/>
                      <a:tailEnd type="none" w="med" len="med"/>
                    </a:lnL>
                    <a:lnR w="28575" cap="flat" cmpd="sng" algn="ctr">
                      <a:solidFill>
                        <a:srgbClr val="1D2A52"/>
                      </a:solidFill>
                      <a:prstDash val="solid"/>
                      <a:round/>
                      <a:headEnd type="none" w="med" len="med"/>
                      <a:tailEnd type="none" w="med" len="med"/>
                    </a:lnR>
                    <a:lnT w="28575" cap="flat" cmpd="sng" algn="ctr">
                      <a:solidFill>
                        <a:srgbClr val="1D2A52"/>
                      </a:solidFill>
                      <a:prstDash val="solid"/>
                      <a:round/>
                      <a:headEnd type="none" w="med" len="med"/>
                      <a:tailEnd type="none" w="med" len="med"/>
                    </a:lnT>
                    <a:lnB w="28575" cap="flat" cmpd="sng" algn="ctr">
                      <a:solidFill>
                        <a:srgbClr val="1D2A52"/>
                      </a:solidFill>
                      <a:prstDash val="solid"/>
                      <a:round/>
                      <a:headEnd type="none" w="med" len="med"/>
                      <a:tailEnd type="none" w="med" len="med"/>
                    </a:lnB>
                    <a:noFill/>
                  </a:tcPr>
                </a:tc>
                <a:tc>
                  <a:txBody>
                    <a:bodyPr/>
                    <a:lstStyle/>
                    <a:p>
                      <a:r>
                        <a:rPr lang="en-US" sz="1800" dirty="0">
                          <a:solidFill>
                            <a:srgbClr val="1D2A52"/>
                          </a:solidFill>
                          <a:latin typeface="+mn-lt"/>
                          <a:cs typeface="Tw Cen MT"/>
                        </a:rPr>
                        <a:t>Maintain personal space (K-1</a:t>
                      </a:r>
                      <a:r>
                        <a:rPr lang="en-US" sz="1800" baseline="0" dirty="0">
                          <a:solidFill>
                            <a:srgbClr val="1D2A52"/>
                          </a:solidFill>
                          <a:latin typeface="+mn-lt"/>
                          <a:cs typeface="Tw Cen MT"/>
                        </a:rPr>
                        <a:t> rule)</a:t>
                      </a:r>
                      <a:endParaRPr lang="en-US" sz="1800" dirty="0">
                        <a:solidFill>
                          <a:srgbClr val="1D2A52"/>
                        </a:solidFill>
                        <a:latin typeface="+mn-lt"/>
                        <a:cs typeface="Tw Cen MT"/>
                      </a:endParaRPr>
                    </a:p>
                  </a:txBody>
                  <a:tcPr marL="68580" marR="68580" marT="34290" marB="34290">
                    <a:lnL w="28575" cap="flat" cmpd="sng" algn="ctr">
                      <a:solidFill>
                        <a:srgbClr val="1D2A52"/>
                      </a:solidFill>
                      <a:prstDash val="solid"/>
                      <a:round/>
                      <a:headEnd type="none" w="med" len="med"/>
                      <a:tailEnd type="none" w="med" len="med"/>
                    </a:lnL>
                    <a:lnR w="28575" cap="flat" cmpd="sng" algn="ctr">
                      <a:solidFill>
                        <a:srgbClr val="1D2A52"/>
                      </a:solidFill>
                      <a:prstDash val="solid"/>
                      <a:round/>
                      <a:headEnd type="none" w="med" len="med"/>
                      <a:tailEnd type="none" w="med" len="med"/>
                    </a:lnR>
                    <a:lnT w="28575" cap="flat" cmpd="sng" algn="ctr">
                      <a:solidFill>
                        <a:srgbClr val="1D2A52"/>
                      </a:solidFill>
                      <a:prstDash val="solid"/>
                      <a:round/>
                      <a:headEnd type="none" w="med" len="med"/>
                      <a:tailEnd type="none" w="med" len="med"/>
                    </a:lnT>
                    <a:lnB w="28575" cap="flat" cmpd="sng" algn="ctr">
                      <a:solidFill>
                        <a:srgbClr val="1D2A52"/>
                      </a:solidFill>
                      <a:prstDash val="solid"/>
                      <a:round/>
                      <a:headEnd type="none" w="med" len="med"/>
                      <a:tailEnd type="none" w="med" len="med"/>
                    </a:lnB>
                    <a:noFill/>
                  </a:tcPr>
                </a:tc>
                <a:extLst>
                  <a:ext uri="{0D108BD9-81ED-4DB2-BD59-A6C34878D82A}">
                    <a16:rowId xmlns:a16="http://schemas.microsoft.com/office/drawing/2014/main" val="10004"/>
                  </a:ext>
                </a:extLst>
              </a:tr>
            </a:tbl>
          </a:graphicData>
        </a:graphic>
      </p:graphicFrame>
      <p:sp>
        <p:nvSpPr>
          <p:cNvPr id="2" name="Title 1"/>
          <p:cNvSpPr>
            <a:spLocks noGrp="1"/>
          </p:cNvSpPr>
          <p:nvPr>
            <p:ph type="title"/>
          </p:nvPr>
        </p:nvSpPr>
        <p:spPr>
          <a:xfrm>
            <a:off x="1148379" y="269570"/>
            <a:ext cx="7718463" cy="949630"/>
          </a:xfrm>
        </p:spPr>
        <p:txBody>
          <a:bodyPr>
            <a:noAutofit/>
          </a:bodyPr>
          <a:lstStyle/>
          <a:p>
            <a:pPr algn="ctr"/>
            <a:r>
              <a:rPr lang="en-US" sz="4000" dirty="0"/>
              <a:t>5 Guidelines for </a:t>
            </a:r>
            <a:br>
              <a:rPr lang="en-US" sz="4000" dirty="0"/>
            </a:br>
            <a:r>
              <a:rPr lang="en-US" sz="4000" dirty="0"/>
              <a:t>Developing Rules</a:t>
            </a:r>
          </a:p>
        </p:txBody>
      </p:sp>
    </p:spTree>
    <p:extLst>
      <p:ext uri="{BB962C8B-B14F-4D97-AF65-F5344CB8AC3E}">
        <p14:creationId xmlns:p14="http://schemas.microsoft.com/office/powerpoint/2010/main" val="35651507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D32BA2E3-AB13-41DE-A19F-5A58F47C8C40}"/>
              </a:ext>
            </a:extLst>
          </p:cNvPr>
          <p:cNvGraphicFramePr>
            <a:graphicFrameLocks noGrp="1"/>
          </p:cNvGraphicFramePr>
          <p:nvPr/>
        </p:nvGraphicFramePr>
        <p:xfrm>
          <a:off x="1447800" y="152400"/>
          <a:ext cx="7315200" cy="2987677"/>
        </p:xfrm>
        <a:graphic>
          <a:graphicData uri="http://schemas.openxmlformats.org/drawingml/2006/table">
            <a:tbl>
              <a:tblPr firstRow="1" firstCol="1" bandRow="1" bandCol="1"/>
              <a:tblGrid>
                <a:gridCol w="3657600">
                  <a:extLst>
                    <a:ext uri="{9D8B030D-6E8A-4147-A177-3AD203B41FA5}">
                      <a16:colId xmlns:a16="http://schemas.microsoft.com/office/drawing/2014/main" val="20000"/>
                    </a:ext>
                  </a:extLst>
                </a:gridCol>
                <a:gridCol w="3657600">
                  <a:extLst>
                    <a:ext uri="{9D8B030D-6E8A-4147-A177-3AD203B41FA5}">
                      <a16:colId xmlns:a16="http://schemas.microsoft.com/office/drawing/2014/main" val="20001"/>
                    </a:ext>
                  </a:extLst>
                </a:gridCol>
              </a:tblGrid>
              <a:tr h="426811">
                <a:tc>
                  <a:txBody>
                    <a:bodyPr/>
                    <a:lstStyle/>
                    <a:p>
                      <a:pPr marL="0" marR="0" algn="ctr">
                        <a:spcBef>
                          <a:spcPts val="0"/>
                        </a:spcBef>
                        <a:spcAft>
                          <a:spcPts val="0"/>
                        </a:spcAft>
                      </a:pPr>
                      <a:r>
                        <a:rPr lang="en-US" sz="1400" b="1" dirty="0">
                          <a:effectLst/>
                          <a:latin typeface="Cambria"/>
                          <a:ea typeface="Cambria"/>
                          <a:cs typeface="Times New Roman"/>
                        </a:rPr>
                        <a:t>Problem Behavior in Your Classroom</a:t>
                      </a:r>
                      <a:endParaRPr lang="en-US" sz="1400" dirty="0">
                        <a:effectLst/>
                        <a:latin typeface="Cambria"/>
                        <a:ea typeface="Cambria"/>
                        <a:cs typeface="Times New Roman"/>
                      </a:endParaRP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b="1" dirty="0">
                          <a:effectLst/>
                          <a:latin typeface="Cambria"/>
                          <a:ea typeface="Cambria"/>
                          <a:cs typeface="Times New Roman"/>
                        </a:rPr>
                        <a:t>Replacement Behaviors</a:t>
                      </a:r>
                      <a:endParaRPr lang="en-US" sz="1400" dirty="0">
                        <a:effectLst/>
                        <a:latin typeface="Cambria"/>
                        <a:ea typeface="Cambria"/>
                        <a:cs typeface="Times New Roman"/>
                      </a:endParaRPr>
                    </a:p>
                    <a:p>
                      <a:pPr marL="0" marR="0" algn="ctr">
                        <a:spcBef>
                          <a:spcPts val="0"/>
                        </a:spcBef>
                        <a:spcAft>
                          <a:spcPts val="0"/>
                        </a:spcAft>
                      </a:pPr>
                      <a:r>
                        <a:rPr lang="en-US" sz="1400" b="1" dirty="0">
                          <a:effectLst/>
                          <a:latin typeface="Cambria"/>
                          <a:ea typeface="Cambria"/>
                          <a:cs typeface="Times New Roman"/>
                        </a:rPr>
                        <a:t>(What you want Students to do instead?)</a:t>
                      </a:r>
                      <a:endParaRPr lang="en-US" sz="1400" dirty="0">
                        <a:effectLst/>
                        <a:latin typeface="Cambria"/>
                        <a:ea typeface="Cambria"/>
                        <a:cs typeface="Times New Roman"/>
                      </a:endParaRP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6811">
                <a:tc>
                  <a:txBody>
                    <a:bodyPr/>
                    <a:lstStyle/>
                    <a:p>
                      <a:pPr marL="0" marR="0">
                        <a:spcBef>
                          <a:spcPts val="0"/>
                        </a:spcBef>
                        <a:spcAft>
                          <a:spcPts val="0"/>
                        </a:spcAft>
                      </a:pPr>
                      <a:r>
                        <a:rPr lang="en-US" sz="1400" i="1" dirty="0">
                          <a:effectLst/>
                          <a:latin typeface="Cambria"/>
                          <a:ea typeface="Cambria"/>
                          <a:cs typeface="Times New Roman"/>
                        </a:rPr>
                        <a:t>1. Students talk out during discussions.</a:t>
                      </a:r>
                      <a:endParaRPr lang="en-US" sz="1400" dirty="0">
                        <a:effectLst/>
                        <a:latin typeface="Cambria"/>
                        <a:ea typeface="Cambria"/>
                        <a:cs typeface="Times New Roman"/>
                      </a:endParaRPr>
                    </a:p>
                    <a:p>
                      <a:pPr marL="0" marR="0">
                        <a:spcBef>
                          <a:spcPts val="0"/>
                        </a:spcBef>
                        <a:spcAft>
                          <a:spcPts val="0"/>
                        </a:spcAft>
                      </a:pPr>
                      <a:r>
                        <a:rPr lang="en-US" sz="1400" i="1" dirty="0">
                          <a:effectLst/>
                          <a:latin typeface="Cambria"/>
                          <a:ea typeface="Cambria"/>
                          <a:cs typeface="Times New Roman"/>
                        </a:rPr>
                        <a:t> </a:t>
                      </a:r>
                      <a:endParaRPr lang="en-US" sz="1400" dirty="0">
                        <a:effectLst/>
                        <a:latin typeface="Cambria"/>
                        <a:ea typeface="Cambria"/>
                        <a:cs typeface="Times New Roman"/>
                      </a:endParaRP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i="1" dirty="0">
                          <a:effectLst/>
                          <a:latin typeface="Cambria"/>
                          <a:ea typeface="Cambria"/>
                          <a:cs typeface="Times New Roman"/>
                        </a:rPr>
                        <a:t>1. Raise hand to talk during discussions.</a:t>
                      </a:r>
                      <a:endParaRPr lang="en-US" sz="1400" dirty="0">
                        <a:effectLst/>
                        <a:latin typeface="Cambria"/>
                        <a:ea typeface="Cambria"/>
                        <a:cs typeface="Times New Roman"/>
                      </a:endParaRP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26811">
                <a:tc>
                  <a:txBody>
                    <a:bodyPr/>
                    <a:lstStyle/>
                    <a:p>
                      <a:pPr marL="0" marR="0">
                        <a:spcBef>
                          <a:spcPts val="0"/>
                        </a:spcBef>
                        <a:spcAft>
                          <a:spcPts val="0"/>
                        </a:spcAft>
                      </a:pPr>
                      <a:r>
                        <a:rPr lang="en-US" sz="1400" i="1" dirty="0">
                          <a:effectLst/>
                          <a:latin typeface="Cambria"/>
                          <a:ea typeface="Cambria"/>
                          <a:cs typeface="Times New Roman"/>
                        </a:rPr>
                        <a:t>2. Students don’t hand in complete work. </a:t>
                      </a:r>
                      <a:endParaRPr lang="en-US" sz="1400" dirty="0">
                        <a:effectLst/>
                        <a:latin typeface="Cambria"/>
                        <a:ea typeface="Cambria"/>
                        <a:cs typeface="Times New Roman"/>
                      </a:endParaRPr>
                    </a:p>
                    <a:p>
                      <a:pPr marL="0" marR="0">
                        <a:spcBef>
                          <a:spcPts val="0"/>
                        </a:spcBef>
                        <a:spcAft>
                          <a:spcPts val="0"/>
                        </a:spcAft>
                      </a:pPr>
                      <a:r>
                        <a:rPr lang="en-US" sz="1400" i="1" dirty="0">
                          <a:effectLst/>
                          <a:latin typeface="Cambria"/>
                          <a:ea typeface="Cambria"/>
                          <a:cs typeface="Times New Roman"/>
                        </a:rPr>
                        <a:t> </a:t>
                      </a:r>
                      <a:endParaRPr lang="en-US" sz="1400" dirty="0">
                        <a:effectLst/>
                        <a:latin typeface="Cambria"/>
                        <a:ea typeface="Cambria"/>
                        <a:cs typeface="Times New Roman"/>
                      </a:endParaRP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i="1" dirty="0">
                          <a:effectLst/>
                          <a:latin typeface="Cambria"/>
                          <a:ea typeface="Cambria"/>
                          <a:cs typeface="Times New Roman"/>
                        </a:rPr>
                        <a:t>2. Hand in complete work.</a:t>
                      </a:r>
                      <a:endParaRPr lang="en-US" sz="1400" dirty="0">
                        <a:effectLst/>
                        <a:latin typeface="Cambria"/>
                        <a:ea typeface="Cambria"/>
                        <a:cs typeface="Times New Roman"/>
                      </a:endParaRP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26811">
                <a:tc>
                  <a:txBody>
                    <a:bodyPr/>
                    <a:lstStyle/>
                    <a:p>
                      <a:pPr marL="0" marR="0">
                        <a:spcBef>
                          <a:spcPts val="0"/>
                        </a:spcBef>
                        <a:spcAft>
                          <a:spcPts val="0"/>
                        </a:spcAft>
                      </a:pPr>
                      <a:r>
                        <a:rPr lang="en-US" sz="1400" i="1" dirty="0">
                          <a:effectLst/>
                          <a:latin typeface="Cambria"/>
                          <a:ea typeface="Cambria"/>
                          <a:cs typeface="Times New Roman"/>
                        </a:rPr>
                        <a:t>3. Students are tardy.</a:t>
                      </a:r>
                      <a:endParaRPr lang="en-US" sz="1400" dirty="0">
                        <a:effectLst/>
                        <a:latin typeface="Cambria"/>
                        <a:ea typeface="Cambria"/>
                        <a:cs typeface="Times New Roman"/>
                      </a:endParaRPr>
                    </a:p>
                    <a:p>
                      <a:pPr marL="0" marR="0">
                        <a:spcBef>
                          <a:spcPts val="0"/>
                        </a:spcBef>
                        <a:spcAft>
                          <a:spcPts val="0"/>
                        </a:spcAft>
                      </a:pPr>
                      <a:r>
                        <a:rPr lang="en-US" sz="1400" i="1" dirty="0">
                          <a:effectLst/>
                          <a:latin typeface="Cambria"/>
                          <a:ea typeface="Cambria"/>
                          <a:cs typeface="Times New Roman"/>
                        </a:rPr>
                        <a:t> </a:t>
                      </a:r>
                      <a:endParaRPr lang="en-US" sz="1400" dirty="0">
                        <a:effectLst/>
                        <a:latin typeface="Cambria"/>
                        <a:ea typeface="Cambria"/>
                        <a:cs typeface="Times New Roman"/>
                      </a:endParaRP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i="1" dirty="0">
                          <a:effectLst/>
                          <a:latin typeface="Cambria"/>
                          <a:ea typeface="Cambria"/>
                          <a:cs typeface="Times New Roman"/>
                        </a:rPr>
                        <a:t>3.  Be on time to class…in seat ready to start when bell rings</a:t>
                      </a:r>
                      <a:endParaRPr lang="en-US" sz="1400" dirty="0">
                        <a:effectLst/>
                        <a:latin typeface="Cambria"/>
                        <a:ea typeface="Cambria"/>
                        <a:cs typeface="Times New Roman"/>
                      </a:endParaRP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26811">
                <a:tc>
                  <a:txBody>
                    <a:bodyPr/>
                    <a:lstStyle/>
                    <a:p>
                      <a:pPr marL="0" marR="0">
                        <a:spcBef>
                          <a:spcPts val="0"/>
                        </a:spcBef>
                        <a:spcAft>
                          <a:spcPts val="0"/>
                        </a:spcAft>
                      </a:pPr>
                      <a:r>
                        <a:rPr lang="en-US" sz="1400" i="1" dirty="0">
                          <a:effectLst/>
                          <a:latin typeface="Cambria"/>
                          <a:ea typeface="Cambria"/>
                          <a:cs typeface="Times New Roman"/>
                        </a:rPr>
                        <a:t>4. Students don’t have their stuff</a:t>
                      </a:r>
                      <a:endParaRPr lang="en-US" sz="1400" dirty="0">
                        <a:effectLst/>
                        <a:latin typeface="Cambria"/>
                        <a:ea typeface="Cambria"/>
                        <a:cs typeface="Times New Roman"/>
                      </a:endParaRPr>
                    </a:p>
                    <a:p>
                      <a:pPr marL="0" marR="0">
                        <a:spcBef>
                          <a:spcPts val="0"/>
                        </a:spcBef>
                        <a:spcAft>
                          <a:spcPts val="0"/>
                        </a:spcAft>
                      </a:pPr>
                      <a:r>
                        <a:rPr lang="en-US" sz="1400" i="1" dirty="0">
                          <a:effectLst/>
                          <a:latin typeface="Cambria"/>
                          <a:ea typeface="Cambria"/>
                          <a:cs typeface="Times New Roman"/>
                        </a:rPr>
                        <a:t> </a:t>
                      </a:r>
                      <a:endParaRPr lang="en-US" sz="1400" dirty="0">
                        <a:effectLst/>
                        <a:latin typeface="Cambria"/>
                        <a:ea typeface="Cambria"/>
                        <a:cs typeface="Times New Roman"/>
                      </a:endParaRP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i="1" dirty="0">
                          <a:effectLst/>
                          <a:latin typeface="Cambria"/>
                          <a:ea typeface="Cambria"/>
                          <a:cs typeface="Times New Roman"/>
                        </a:rPr>
                        <a:t>4. Bring all materials and equipment to class.</a:t>
                      </a:r>
                      <a:endParaRPr lang="en-US" sz="1400" dirty="0">
                        <a:effectLst/>
                        <a:latin typeface="Cambria"/>
                        <a:ea typeface="Cambria"/>
                        <a:cs typeface="Times New Roman"/>
                      </a:endParaRP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426811">
                <a:tc>
                  <a:txBody>
                    <a:bodyPr/>
                    <a:lstStyle/>
                    <a:p>
                      <a:pPr marL="0" marR="0">
                        <a:spcBef>
                          <a:spcPts val="0"/>
                        </a:spcBef>
                        <a:spcAft>
                          <a:spcPts val="0"/>
                        </a:spcAft>
                      </a:pPr>
                      <a:r>
                        <a:rPr lang="en-US" sz="1400" i="1" dirty="0">
                          <a:effectLst/>
                          <a:latin typeface="Cambria"/>
                          <a:ea typeface="Cambria"/>
                          <a:cs typeface="Times New Roman"/>
                        </a:rPr>
                        <a:t>5.  Students cuss</a:t>
                      </a:r>
                      <a:endParaRPr lang="en-US" sz="1400" dirty="0">
                        <a:effectLst/>
                        <a:latin typeface="Cambria"/>
                        <a:ea typeface="Cambria"/>
                        <a:cs typeface="Times New Roman"/>
                      </a:endParaRPr>
                    </a:p>
                    <a:p>
                      <a:pPr marL="0" marR="0">
                        <a:spcBef>
                          <a:spcPts val="0"/>
                        </a:spcBef>
                        <a:spcAft>
                          <a:spcPts val="0"/>
                        </a:spcAft>
                      </a:pPr>
                      <a:r>
                        <a:rPr lang="en-US" sz="1400" i="1" dirty="0">
                          <a:effectLst/>
                          <a:latin typeface="Cambria"/>
                          <a:ea typeface="Cambria"/>
                          <a:cs typeface="Times New Roman"/>
                        </a:rPr>
                        <a:t> </a:t>
                      </a:r>
                      <a:endParaRPr lang="en-US" sz="1400" dirty="0">
                        <a:effectLst/>
                        <a:latin typeface="Cambria"/>
                        <a:ea typeface="Cambria"/>
                        <a:cs typeface="Times New Roman"/>
                      </a:endParaRP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i="1" dirty="0">
                          <a:effectLst/>
                          <a:latin typeface="Cambria"/>
                          <a:ea typeface="Cambria"/>
                          <a:cs typeface="Times New Roman"/>
                        </a:rPr>
                        <a:t>5. Use appropriate language with students and adults.</a:t>
                      </a:r>
                      <a:endParaRPr lang="en-US" sz="1400" dirty="0">
                        <a:effectLst/>
                        <a:latin typeface="Cambria"/>
                        <a:ea typeface="Cambria"/>
                        <a:cs typeface="Times New Roman"/>
                      </a:endParaRP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426811">
                <a:tc>
                  <a:txBody>
                    <a:bodyPr/>
                    <a:lstStyle/>
                    <a:p>
                      <a:pPr marL="0" marR="0">
                        <a:spcBef>
                          <a:spcPts val="0"/>
                        </a:spcBef>
                        <a:spcAft>
                          <a:spcPts val="0"/>
                        </a:spcAft>
                      </a:pPr>
                      <a:r>
                        <a:rPr lang="en-US" sz="1400" i="1" dirty="0">
                          <a:effectLst/>
                          <a:latin typeface="Cambria"/>
                          <a:ea typeface="Cambria"/>
                          <a:cs typeface="Times New Roman"/>
                        </a:rPr>
                        <a:t>6. Push each other when lining up</a:t>
                      </a:r>
                      <a:endParaRPr lang="en-US" sz="1400" dirty="0">
                        <a:effectLst/>
                        <a:latin typeface="Cambria"/>
                        <a:ea typeface="Cambria"/>
                        <a:cs typeface="Times New Roman"/>
                      </a:endParaRPr>
                    </a:p>
                    <a:p>
                      <a:pPr marL="0" marR="0">
                        <a:spcBef>
                          <a:spcPts val="0"/>
                        </a:spcBef>
                        <a:spcAft>
                          <a:spcPts val="0"/>
                        </a:spcAft>
                      </a:pPr>
                      <a:r>
                        <a:rPr lang="en-US" sz="1400" i="1" dirty="0">
                          <a:effectLst/>
                          <a:latin typeface="Cambria"/>
                          <a:ea typeface="Cambria"/>
                          <a:cs typeface="Times New Roman"/>
                        </a:rPr>
                        <a:t> </a:t>
                      </a:r>
                      <a:endParaRPr lang="en-US" sz="1400" dirty="0">
                        <a:effectLst/>
                        <a:latin typeface="Cambria"/>
                        <a:ea typeface="Cambria"/>
                        <a:cs typeface="Times New Roman"/>
                      </a:endParaRP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i="1" dirty="0">
                          <a:effectLst/>
                          <a:latin typeface="Cambria"/>
                          <a:ea typeface="Cambria"/>
                          <a:cs typeface="Times New Roman"/>
                        </a:rPr>
                        <a:t>6. Walk and keep hands &amp; feet to self.</a:t>
                      </a:r>
                      <a:endParaRPr lang="en-US" sz="1400" dirty="0">
                        <a:effectLst/>
                        <a:latin typeface="Cambria"/>
                        <a:ea typeface="Cambria"/>
                        <a:cs typeface="Times New Roman"/>
                      </a:endParaRP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p:pic>
        <p:nvPicPr>
          <p:cNvPr id="94236" name="Table 4">
            <a:extLst>
              <a:ext uri="{FF2B5EF4-FFF2-40B4-BE49-F238E27FC236}">
                <a16:creationId xmlns:a16="http://schemas.microsoft.com/office/drawing/2014/main" id="{E0ED3674-94D7-465D-BCE9-4DBDEA4B6D27}"/>
              </a:ext>
            </a:extLst>
          </p:cNvPr>
          <p:cNvPicPr>
            <a:picLocks noGrp="1"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7800" y="3048000"/>
            <a:ext cx="7340600" cy="3721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4237" name="Title 1">
            <a:extLst>
              <a:ext uri="{FF2B5EF4-FFF2-40B4-BE49-F238E27FC236}">
                <a16:creationId xmlns:a16="http://schemas.microsoft.com/office/drawing/2014/main" id="{1D370E7A-A438-4E84-A1E7-BD834375D048}"/>
              </a:ext>
            </a:extLst>
          </p:cNvPr>
          <p:cNvSpPr>
            <a:spLocks noGrp="1" noChangeArrowheads="1"/>
          </p:cNvSpPr>
          <p:nvPr>
            <p:ph type="title"/>
          </p:nvPr>
        </p:nvSpPr>
        <p:spPr>
          <a:xfrm rot="16200000">
            <a:off x="-2743200" y="2743200"/>
            <a:ext cx="6858000" cy="1371600"/>
          </a:xfrm>
          <a:solidFill>
            <a:schemeClr val="bg1"/>
          </a:solidFill>
        </p:spPr>
        <p:txBody>
          <a:bodyPr anchor="ctr"/>
          <a:lstStyle/>
          <a:p>
            <a:pPr algn="ctr"/>
            <a:r>
              <a:rPr lang="en-US" altLang="en-US" dirty="0"/>
              <a:t> Replacement Behaviors</a:t>
            </a:r>
          </a:p>
        </p:txBody>
      </p:sp>
    </p:spTree>
    <p:extLst>
      <p:ext uri="{BB962C8B-B14F-4D97-AF65-F5344CB8AC3E}">
        <p14:creationId xmlns:p14="http://schemas.microsoft.com/office/powerpoint/2010/main" val="2001309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6258" name="Picture 10">
            <a:extLst>
              <a:ext uri="{FF2B5EF4-FFF2-40B4-BE49-F238E27FC236}">
                <a16:creationId xmlns:a16="http://schemas.microsoft.com/office/drawing/2014/main" id="{0B672558-F86F-483D-8CB2-C5CBBD5C8FAC}"/>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05600" y="5988050"/>
            <a:ext cx="817563" cy="677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4" name="Table 3">
            <a:extLst>
              <a:ext uri="{FF2B5EF4-FFF2-40B4-BE49-F238E27FC236}">
                <a16:creationId xmlns:a16="http://schemas.microsoft.com/office/drawing/2014/main" id="{405C6643-1542-4EA2-B862-C898B6A93D31}"/>
              </a:ext>
            </a:extLst>
          </p:cNvPr>
          <p:cNvGraphicFramePr>
            <a:graphicFrameLocks noGrp="1"/>
          </p:cNvGraphicFramePr>
          <p:nvPr/>
        </p:nvGraphicFramePr>
        <p:xfrm>
          <a:off x="174625" y="819150"/>
          <a:ext cx="8794750" cy="5003800"/>
        </p:xfrm>
        <a:graphic>
          <a:graphicData uri="http://schemas.openxmlformats.org/drawingml/2006/table">
            <a:tbl>
              <a:tblPr firstRow="1" bandRow="1">
                <a:tableStyleId>{93296810-A885-4BE3-A3E7-6D5BEEA58F35}</a:tableStyleId>
              </a:tblPr>
              <a:tblGrid>
                <a:gridCol w="3648021">
                  <a:extLst>
                    <a:ext uri="{9D8B030D-6E8A-4147-A177-3AD203B41FA5}">
                      <a16:colId xmlns:a16="http://schemas.microsoft.com/office/drawing/2014/main" val="1869449667"/>
                    </a:ext>
                  </a:extLst>
                </a:gridCol>
                <a:gridCol w="5146729">
                  <a:extLst>
                    <a:ext uri="{9D8B030D-6E8A-4147-A177-3AD203B41FA5}">
                      <a16:colId xmlns:a16="http://schemas.microsoft.com/office/drawing/2014/main" val="3440776620"/>
                    </a:ext>
                  </a:extLst>
                </a:gridCol>
              </a:tblGrid>
              <a:tr h="606932">
                <a:tc>
                  <a:txBody>
                    <a:bodyPr/>
                    <a:lstStyle/>
                    <a:p>
                      <a:pPr algn="ctr"/>
                      <a:r>
                        <a:rPr lang="en-US" sz="2400" dirty="0"/>
                        <a:t>EXPECTATIONS</a:t>
                      </a:r>
                    </a:p>
                  </a:txBody>
                  <a:tcPr marL="68586" marR="68586" marT="34293" marB="34293">
                    <a:solidFill>
                      <a:srgbClr val="70AD47"/>
                    </a:solidFill>
                  </a:tcPr>
                </a:tc>
                <a:tc>
                  <a:txBody>
                    <a:bodyPr/>
                    <a:lstStyle/>
                    <a:p>
                      <a:pPr algn="ctr"/>
                      <a:r>
                        <a:rPr lang="en-US" sz="2400" dirty="0">
                          <a:solidFill>
                            <a:schemeClr val="tx1"/>
                          </a:solidFill>
                        </a:rPr>
                        <a:t>Classroom</a:t>
                      </a:r>
                    </a:p>
                  </a:txBody>
                  <a:tcPr marL="68586" marR="68586" marT="34293" marB="34293">
                    <a:solidFill>
                      <a:srgbClr val="F8CBAD"/>
                    </a:solidFill>
                  </a:tcPr>
                </a:tc>
                <a:extLst>
                  <a:ext uri="{0D108BD9-81ED-4DB2-BD59-A6C34878D82A}">
                    <a16:rowId xmlns:a16="http://schemas.microsoft.com/office/drawing/2014/main" val="2957355279"/>
                  </a:ext>
                </a:extLst>
              </a:tr>
              <a:tr h="1327101">
                <a:tc>
                  <a:txBody>
                    <a:bodyPr/>
                    <a:lstStyle/>
                    <a:p>
                      <a:pPr algn="ctr"/>
                      <a:endParaRPr lang="en-US" sz="2400" b="1" dirty="0">
                        <a:solidFill>
                          <a:schemeClr val="bg1"/>
                        </a:solidFill>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mn-lt"/>
                          <a:ea typeface="+mn-ea"/>
                          <a:cs typeface="+mn-cs"/>
                        </a:rPr>
                        <a:t>Be Safe</a:t>
                      </a:r>
                      <a:endParaRPr lang="en-US" sz="2400" b="1" dirty="0">
                        <a:solidFill>
                          <a:schemeClr val="bg1"/>
                        </a:solidFill>
                      </a:endParaRPr>
                    </a:p>
                  </a:txBody>
                  <a:tcPr marL="68586" marR="68586" marT="34293" marB="34293">
                    <a:solidFill>
                      <a:schemeClr val="accent2"/>
                    </a:solidFill>
                  </a:tcPr>
                </a:tc>
                <a:tc>
                  <a:txBody>
                    <a:bodyPr/>
                    <a:lstStyle/>
                    <a:p>
                      <a:pPr marL="285750" indent="-285750">
                        <a:buFont typeface="Arial" panose="020B0604020202020204" pitchFamily="34" charset="0"/>
                        <a:buChar char="•"/>
                      </a:pPr>
                      <a:r>
                        <a:rPr lang="en-US" sz="1200" b="1" dirty="0"/>
                        <a:t>I can keep my hands and feet to myself</a:t>
                      </a:r>
                    </a:p>
                    <a:p>
                      <a:pPr marL="0" indent="0">
                        <a:buFont typeface="Arial" panose="020B0604020202020204" pitchFamily="34" charset="0"/>
                        <a:buNone/>
                      </a:pPr>
                      <a:endParaRPr lang="en-US" sz="1200" dirty="0"/>
                    </a:p>
                    <a:p>
                      <a:pPr marL="0" indent="0">
                        <a:buFont typeface="Arial" panose="020B0604020202020204" pitchFamily="34" charset="0"/>
                        <a:buNone/>
                      </a:pPr>
                      <a:endParaRPr lang="en-US" sz="1200" dirty="0"/>
                    </a:p>
                  </a:txBody>
                  <a:tcPr marL="68586" marR="68586" marT="34293" marB="34293">
                    <a:solidFill>
                      <a:srgbClr val="D5E3CF"/>
                    </a:solidFill>
                  </a:tcPr>
                </a:tc>
                <a:extLst>
                  <a:ext uri="{0D108BD9-81ED-4DB2-BD59-A6C34878D82A}">
                    <a16:rowId xmlns:a16="http://schemas.microsoft.com/office/drawing/2014/main" val="487559984"/>
                  </a:ext>
                </a:extLst>
              </a:tr>
              <a:tr h="1572507">
                <a:tc>
                  <a:txBody>
                    <a:bodyPr/>
                    <a:lstStyle/>
                    <a:p>
                      <a:pPr algn="ctr"/>
                      <a:endParaRPr lang="en-US" sz="2400" b="1" dirty="0">
                        <a:solidFill>
                          <a:schemeClr val="bg1"/>
                        </a:solidFill>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mn-lt"/>
                          <a:ea typeface="+mn-ea"/>
                          <a:cs typeface="+mn-cs"/>
                        </a:rPr>
                        <a:t>Be Responsible</a:t>
                      </a:r>
                      <a:endParaRPr lang="en-US" sz="2400" b="1" dirty="0">
                        <a:solidFill>
                          <a:schemeClr val="bg1"/>
                        </a:solidFill>
                      </a:endParaRPr>
                    </a:p>
                  </a:txBody>
                  <a:tcPr marL="68586" marR="68586" marT="34293" marB="34293">
                    <a:solidFill>
                      <a:schemeClr val="accent2"/>
                    </a:solidFill>
                  </a:tcPr>
                </a:tc>
                <a:tc>
                  <a:txBody>
                    <a:bodyPr/>
                    <a:lstStyle/>
                    <a:p>
                      <a:pPr marL="285750" indent="-285750">
                        <a:buFont typeface="Arial" panose="020B0604020202020204" pitchFamily="34" charset="0"/>
                        <a:buChar char="•"/>
                      </a:pPr>
                      <a:r>
                        <a:rPr lang="en-US" sz="1200" b="1" dirty="0"/>
                        <a:t>I can follow directions</a:t>
                      </a:r>
                    </a:p>
                    <a:p>
                      <a:pPr marL="0" indent="0">
                        <a:buFont typeface="Arial" panose="020B0604020202020204" pitchFamily="34" charset="0"/>
                        <a:buNone/>
                      </a:pPr>
                      <a:endParaRPr lang="en-US" sz="1200" dirty="0"/>
                    </a:p>
                  </a:txBody>
                  <a:tcPr marL="68586" marR="68586" marT="34293" marB="34293"/>
                </a:tc>
                <a:extLst>
                  <a:ext uri="{0D108BD9-81ED-4DB2-BD59-A6C34878D82A}">
                    <a16:rowId xmlns:a16="http://schemas.microsoft.com/office/drawing/2014/main" val="3672653064"/>
                  </a:ext>
                </a:extLst>
              </a:tr>
              <a:tr h="1497260">
                <a:tc>
                  <a:txBody>
                    <a:bodyPr/>
                    <a:lstStyle/>
                    <a:p>
                      <a:pPr algn="ctr"/>
                      <a:endParaRPr lang="en-US" sz="2400" b="1" dirty="0">
                        <a:solidFill>
                          <a:schemeClr val="bg1"/>
                        </a:solidFill>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mn-lt"/>
                          <a:ea typeface="+mn-ea"/>
                          <a:cs typeface="+mn-cs"/>
                        </a:rPr>
                        <a:t>Be Respectful</a:t>
                      </a:r>
                      <a:endParaRPr lang="en-US" sz="2400" b="1" dirty="0">
                        <a:solidFill>
                          <a:schemeClr val="bg1"/>
                        </a:solidFill>
                      </a:endParaRPr>
                    </a:p>
                  </a:txBody>
                  <a:tcPr marL="68586" marR="68586" marT="34293" marB="34293">
                    <a:solidFill>
                      <a:schemeClr val="accent2"/>
                    </a:solidFill>
                  </a:tcPr>
                </a:tc>
                <a:tc>
                  <a:txBody>
                    <a:bodyPr/>
                    <a:lstStyle/>
                    <a:p>
                      <a:pPr marL="285750" indent="-285750">
                        <a:buFont typeface="Arial" panose="020B0604020202020204" pitchFamily="34" charset="0"/>
                        <a:buChar char="•"/>
                      </a:pPr>
                      <a:r>
                        <a:rPr lang="en-US" sz="1200" b="1" dirty="0"/>
                        <a:t>I can use a Level 1 voice</a:t>
                      </a:r>
                    </a:p>
                    <a:p>
                      <a:pPr marL="0" indent="0">
                        <a:buFont typeface="Arial" panose="020B0604020202020204" pitchFamily="34" charset="0"/>
                        <a:buNone/>
                      </a:pPr>
                      <a:endParaRPr lang="en-US" sz="1200" dirty="0"/>
                    </a:p>
                    <a:p>
                      <a:pPr marL="0" indent="0">
                        <a:buFont typeface="Arial" panose="020B0604020202020204" pitchFamily="34" charset="0"/>
                        <a:buNone/>
                      </a:pPr>
                      <a:endParaRPr lang="en-US" sz="1200" dirty="0"/>
                    </a:p>
                  </a:txBody>
                  <a:tcPr marL="68586" marR="68586" marT="34293" marB="34293"/>
                </a:tc>
                <a:extLst>
                  <a:ext uri="{0D108BD9-81ED-4DB2-BD59-A6C34878D82A}">
                    <a16:rowId xmlns:a16="http://schemas.microsoft.com/office/drawing/2014/main" val="289816352"/>
                  </a:ext>
                </a:extLst>
              </a:tr>
            </a:tbl>
          </a:graphicData>
        </a:graphic>
      </p:graphicFrame>
      <p:sp>
        <p:nvSpPr>
          <p:cNvPr id="5" name="TextBox 4">
            <a:extLst>
              <a:ext uri="{FF2B5EF4-FFF2-40B4-BE49-F238E27FC236}">
                <a16:creationId xmlns:a16="http://schemas.microsoft.com/office/drawing/2014/main" id="{2D83BD1C-B7CA-4F2C-98F2-1A5B54EF193B}"/>
              </a:ext>
            </a:extLst>
          </p:cNvPr>
          <p:cNvSpPr txBox="1"/>
          <p:nvPr/>
        </p:nvSpPr>
        <p:spPr>
          <a:xfrm>
            <a:off x="2403475" y="46038"/>
            <a:ext cx="3884613" cy="600075"/>
          </a:xfrm>
          <a:prstGeom prst="rect">
            <a:avLst/>
          </a:prstGeom>
          <a:noFill/>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3300" b="1" i="0" u="none" strike="noStrike" kern="1200" cap="none" spc="0" normalizeH="0" baseline="0" noProof="0" dirty="0">
                <a:ln>
                  <a:noFill/>
                </a:ln>
                <a:solidFill>
                  <a:prstClr val="black"/>
                </a:solidFill>
                <a:effectLst/>
                <a:uLnTx/>
                <a:uFillTx/>
                <a:latin typeface="Calibri" panose="020F0502020204030204"/>
                <a:ea typeface="MS PGothic" panose="020B0600070205080204" pitchFamily="34" charset="-128"/>
                <a:cs typeface="+mn-cs"/>
              </a:rPr>
              <a:t>PRE-K EXAMPLE</a:t>
            </a:r>
          </a:p>
        </p:txBody>
      </p:sp>
      <p:pic>
        <p:nvPicPr>
          <p:cNvPr id="96277" name="Picture 5">
            <a:extLst>
              <a:ext uri="{FF2B5EF4-FFF2-40B4-BE49-F238E27FC236}">
                <a16:creationId xmlns:a16="http://schemas.microsoft.com/office/drawing/2014/main" id="{EE21D664-82EE-4828-A76F-03A80F80A6C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14800" y="1747838"/>
            <a:ext cx="1741488" cy="83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6278" name="Picture 6">
            <a:extLst>
              <a:ext uri="{FF2B5EF4-FFF2-40B4-BE49-F238E27FC236}">
                <a16:creationId xmlns:a16="http://schemas.microsoft.com/office/drawing/2014/main" id="{A50B2FF2-BBAE-4827-A218-86404295274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14800" y="3084513"/>
            <a:ext cx="1741488" cy="1077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6279" name="Picture 7">
            <a:extLst>
              <a:ext uri="{FF2B5EF4-FFF2-40B4-BE49-F238E27FC236}">
                <a16:creationId xmlns:a16="http://schemas.microsoft.com/office/drawing/2014/main" id="{54CE0937-90D3-41D0-8BDC-9F5BF2BD985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11625" y="4587875"/>
            <a:ext cx="1744663"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a:extLst>
              <a:ext uri="{FF2B5EF4-FFF2-40B4-BE49-F238E27FC236}">
                <a16:creationId xmlns:a16="http://schemas.microsoft.com/office/drawing/2014/main" id="{4BD2C314-9542-42DE-8A89-79F81E9A358D}"/>
              </a:ext>
            </a:extLst>
          </p:cNvPr>
          <p:cNvSpPr txBox="1"/>
          <p:nvPr/>
        </p:nvSpPr>
        <p:spPr>
          <a:xfrm>
            <a:off x="1847850" y="6054725"/>
            <a:ext cx="4995863" cy="554038"/>
          </a:xfrm>
          <a:prstGeom prst="rect">
            <a:avLst/>
          </a:prstGeom>
          <a:noFill/>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3000" b="0" i="0" u="none" strike="noStrike" kern="1200" cap="none" spc="0" normalizeH="0" baseline="0" noProof="0" dirty="0">
                <a:ln>
                  <a:noFill/>
                </a:ln>
                <a:solidFill>
                  <a:prstClr val="black"/>
                </a:solidFill>
                <a:effectLst/>
                <a:uLnTx/>
                <a:uFillTx/>
                <a:latin typeface="Cooper Black" panose="0208090404030B020404" pitchFamily="18" charset="0"/>
                <a:ea typeface="MS PGothic" panose="020B0600070205080204" pitchFamily="34" charset="-128"/>
                <a:cs typeface="+mn-cs"/>
              </a:rPr>
              <a:t>Be an Eagle and Soar!!</a:t>
            </a:r>
          </a:p>
        </p:txBody>
      </p:sp>
    </p:spTree>
    <p:extLst>
      <p:ext uri="{BB962C8B-B14F-4D97-AF65-F5344CB8AC3E}">
        <p14:creationId xmlns:p14="http://schemas.microsoft.com/office/powerpoint/2010/main" val="42373023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405C6643-1542-4EA2-B862-C898B6A93D31}"/>
              </a:ext>
            </a:extLst>
          </p:cNvPr>
          <p:cNvGraphicFramePr>
            <a:graphicFrameLocks noGrp="1"/>
          </p:cNvGraphicFramePr>
          <p:nvPr/>
        </p:nvGraphicFramePr>
        <p:xfrm>
          <a:off x="1273175" y="949325"/>
          <a:ext cx="7702550" cy="5737224"/>
        </p:xfrm>
        <a:graphic>
          <a:graphicData uri="http://schemas.openxmlformats.org/drawingml/2006/table">
            <a:tbl>
              <a:tblPr firstRow="1" bandRow="1">
                <a:tableStyleId>{93296810-A885-4BE3-A3E7-6D5BEEA58F35}</a:tableStyleId>
              </a:tblPr>
              <a:tblGrid>
                <a:gridCol w="3194981">
                  <a:extLst>
                    <a:ext uri="{9D8B030D-6E8A-4147-A177-3AD203B41FA5}">
                      <a16:colId xmlns:a16="http://schemas.microsoft.com/office/drawing/2014/main" val="1869449667"/>
                    </a:ext>
                  </a:extLst>
                </a:gridCol>
                <a:gridCol w="4507569">
                  <a:extLst>
                    <a:ext uri="{9D8B030D-6E8A-4147-A177-3AD203B41FA5}">
                      <a16:colId xmlns:a16="http://schemas.microsoft.com/office/drawing/2014/main" val="3440776620"/>
                    </a:ext>
                  </a:extLst>
                </a:gridCol>
              </a:tblGrid>
              <a:tr h="579826">
                <a:tc>
                  <a:txBody>
                    <a:bodyPr/>
                    <a:lstStyle/>
                    <a:p>
                      <a:pPr algn="ctr"/>
                      <a:r>
                        <a:rPr lang="en-US" sz="2400" dirty="0"/>
                        <a:t>EXPECTATIONS</a:t>
                      </a:r>
                    </a:p>
                  </a:txBody>
                  <a:tcPr marL="68583" marR="68583" marT="34292" marB="34292"/>
                </a:tc>
                <a:tc>
                  <a:txBody>
                    <a:bodyPr/>
                    <a:lstStyle/>
                    <a:p>
                      <a:pPr algn="ctr"/>
                      <a:r>
                        <a:rPr lang="en-US" sz="2400" dirty="0">
                          <a:solidFill>
                            <a:schemeClr val="tx1"/>
                          </a:solidFill>
                        </a:rPr>
                        <a:t>Classroom</a:t>
                      </a:r>
                    </a:p>
                  </a:txBody>
                  <a:tcPr marL="68583" marR="68583" marT="34292" marB="34292">
                    <a:solidFill>
                      <a:schemeClr val="accent2">
                        <a:lumMod val="40000"/>
                        <a:lumOff val="60000"/>
                      </a:schemeClr>
                    </a:solidFill>
                  </a:tcPr>
                </a:tc>
                <a:extLst>
                  <a:ext uri="{0D108BD9-81ED-4DB2-BD59-A6C34878D82A}">
                    <a16:rowId xmlns:a16="http://schemas.microsoft.com/office/drawing/2014/main" val="2957355279"/>
                  </a:ext>
                </a:extLst>
              </a:tr>
              <a:tr h="1556374">
                <a:tc>
                  <a:txBody>
                    <a:bodyPr/>
                    <a:lstStyle/>
                    <a:p>
                      <a:pPr algn="ctr"/>
                      <a:endParaRPr lang="en-US" sz="2400" b="1" dirty="0">
                        <a:solidFill>
                          <a:schemeClr val="bg1"/>
                        </a:solidFill>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mn-lt"/>
                          <a:ea typeface="+mn-ea"/>
                          <a:cs typeface="+mn-cs"/>
                        </a:rPr>
                        <a:t>Be Safe</a:t>
                      </a:r>
                      <a:endParaRPr lang="en-US" sz="2400" b="1" dirty="0">
                        <a:solidFill>
                          <a:schemeClr val="bg1"/>
                        </a:solidFill>
                      </a:endParaRPr>
                    </a:p>
                  </a:txBody>
                  <a:tcPr marL="68583" marR="68583" marT="34292" marB="34292">
                    <a:solidFill>
                      <a:schemeClr val="accent2"/>
                    </a:solidFill>
                  </a:tcPr>
                </a:tc>
                <a:tc>
                  <a:txBody>
                    <a:bodyPr/>
                    <a:lstStyle/>
                    <a:p>
                      <a:pPr marL="285750" indent="-285750">
                        <a:buFont typeface="Arial" panose="020B0604020202020204" pitchFamily="34" charset="0"/>
                        <a:buChar char="•"/>
                      </a:pPr>
                      <a:r>
                        <a:rPr lang="en-US" sz="1200" b="1" dirty="0"/>
                        <a:t>I can walk</a:t>
                      </a:r>
                    </a:p>
                    <a:p>
                      <a:pPr marL="285750" indent="-285750">
                        <a:buFont typeface="Arial" panose="020B0604020202020204" pitchFamily="34" charset="0"/>
                        <a:buChar char="•"/>
                      </a:pPr>
                      <a:r>
                        <a:rPr lang="en-US" sz="1200" b="1" dirty="0"/>
                        <a:t>I can keep my hands and feet to self</a:t>
                      </a:r>
                    </a:p>
                    <a:p>
                      <a:pPr marL="0" indent="0">
                        <a:buFont typeface="Arial" panose="020B0604020202020204" pitchFamily="34" charset="0"/>
                        <a:buNone/>
                      </a:pPr>
                      <a:endParaRPr lang="en-US" sz="1200" dirty="0"/>
                    </a:p>
                    <a:p>
                      <a:pPr marL="0" indent="0">
                        <a:buFont typeface="Arial" panose="020B0604020202020204" pitchFamily="34" charset="0"/>
                        <a:buNone/>
                      </a:pPr>
                      <a:endParaRPr lang="en-US" sz="1200" dirty="0"/>
                    </a:p>
                    <a:p>
                      <a:pPr marL="0" indent="0">
                        <a:buFont typeface="Arial" panose="020B0604020202020204" pitchFamily="34" charset="0"/>
                        <a:buNone/>
                      </a:pPr>
                      <a:endParaRPr lang="en-US" sz="1200" dirty="0"/>
                    </a:p>
                    <a:p>
                      <a:pPr marL="0" indent="0">
                        <a:buFont typeface="Arial" panose="020B0604020202020204" pitchFamily="34" charset="0"/>
                        <a:buNone/>
                      </a:pPr>
                      <a:endParaRPr lang="en-US" sz="1200" dirty="0"/>
                    </a:p>
                  </a:txBody>
                  <a:tcPr marL="68583" marR="68583" marT="34292" marB="34292"/>
                </a:tc>
                <a:extLst>
                  <a:ext uri="{0D108BD9-81ED-4DB2-BD59-A6C34878D82A}">
                    <a16:rowId xmlns:a16="http://schemas.microsoft.com/office/drawing/2014/main" val="487559984"/>
                  </a:ext>
                </a:extLst>
              </a:tr>
              <a:tr h="1800512">
                <a:tc>
                  <a:txBody>
                    <a:bodyPr/>
                    <a:lstStyle/>
                    <a:p>
                      <a:pPr algn="ctr"/>
                      <a:endParaRPr lang="en-US" sz="2400" b="1" dirty="0">
                        <a:solidFill>
                          <a:schemeClr val="bg1"/>
                        </a:solidFill>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mn-lt"/>
                          <a:ea typeface="+mn-ea"/>
                          <a:cs typeface="+mn-cs"/>
                        </a:rPr>
                        <a:t>Be Responsible</a:t>
                      </a:r>
                      <a:endParaRPr lang="en-US" sz="2400" b="1" dirty="0">
                        <a:solidFill>
                          <a:schemeClr val="bg1"/>
                        </a:solidFill>
                      </a:endParaRPr>
                    </a:p>
                  </a:txBody>
                  <a:tcPr marL="68583" marR="68583" marT="34292" marB="34292">
                    <a:solidFill>
                      <a:schemeClr val="accent2"/>
                    </a:solidFill>
                  </a:tcPr>
                </a:tc>
                <a:tc>
                  <a:txBody>
                    <a:bodyPr/>
                    <a:lstStyle/>
                    <a:p>
                      <a:pPr marL="285750" indent="-285750">
                        <a:buFont typeface="Arial" panose="020B0604020202020204" pitchFamily="34" charset="0"/>
                        <a:buChar char="•"/>
                      </a:pPr>
                      <a:r>
                        <a:rPr lang="en-US" sz="1200" b="1" dirty="0"/>
                        <a:t>I can raise my hand to speak</a:t>
                      </a:r>
                    </a:p>
                    <a:p>
                      <a:pPr marL="285750" indent="-285750">
                        <a:buFont typeface="Arial" panose="020B0604020202020204" pitchFamily="34" charset="0"/>
                        <a:buChar char="•"/>
                      </a:pPr>
                      <a:r>
                        <a:rPr lang="en-US" sz="1200" b="1" dirty="0"/>
                        <a:t>I can follow directions</a:t>
                      </a:r>
                    </a:p>
                    <a:p>
                      <a:pPr marL="0" indent="0">
                        <a:buFont typeface="Arial" panose="020B0604020202020204" pitchFamily="34" charset="0"/>
                        <a:buNone/>
                      </a:pPr>
                      <a:endParaRPr lang="en-US" sz="1200" dirty="0"/>
                    </a:p>
                    <a:p>
                      <a:pPr marL="0" indent="0">
                        <a:buFont typeface="Arial" panose="020B0604020202020204" pitchFamily="34" charset="0"/>
                        <a:buNone/>
                      </a:pPr>
                      <a:endParaRPr lang="en-US" sz="1200" dirty="0"/>
                    </a:p>
                    <a:p>
                      <a:pPr marL="0" indent="0">
                        <a:buFont typeface="Arial" panose="020B0604020202020204" pitchFamily="34" charset="0"/>
                        <a:buNone/>
                      </a:pPr>
                      <a:endParaRPr lang="en-US" sz="1200" dirty="0"/>
                    </a:p>
                    <a:p>
                      <a:pPr marL="0" indent="0">
                        <a:buFont typeface="Arial" panose="020B0604020202020204" pitchFamily="34" charset="0"/>
                        <a:buNone/>
                      </a:pPr>
                      <a:endParaRPr lang="en-US" sz="1200" dirty="0"/>
                    </a:p>
                    <a:p>
                      <a:pPr marL="0" indent="0">
                        <a:buFont typeface="Arial" panose="020B0604020202020204" pitchFamily="34" charset="0"/>
                        <a:buNone/>
                      </a:pPr>
                      <a:endParaRPr lang="en-US" sz="1200" dirty="0"/>
                    </a:p>
                  </a:txBody>
                  <a:tcPr marL="68583" marR="68583" marT="34292" marB="34292"/>
                </a:tc>
                <a:extLst>
                  <a:ext uri="{0D108BD9-81ED-4DB2-BD59-A6C34878D82A}">
                    <a16:rowId xmlns:a16="http://schemas.microsoft.com/office/drawing/2014/main" val="3672653064"/>
                  </a:ext>
                </a:extLst>
              </a:tr>
              <a:tr h="1800512">
                <a:tc>
                  <a:txBody>
                    <a:bodyPr/>
                    <a:lstStyle/>
                    <a:p>
                      <a:pPr algn="ctr"/>
                      <a:endParaRPr lang="en-US" sz="2400" b="1" dirty="0">
                        <a:solidFill>
                          <a:schemeClr val="bg1"/>
                        </a:solidFill>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mn-lt"/>
                          <a:ea typeface="+mn-ea"/>
                          <a:cs typeface="+mn-cs"/>
                        </a:rPr>
                        <a:t>Be Respectful</a:t>
                      </a:r>
                      <a:endParaRPr lang="en-US" sz="2400" b="1" dirty="0">
                        <a:solidFill>
                          <a:schemeClr val="bg1"/>
                        </a:solidFill>
                      </a:endParaRPr>
                    </a:p>
                  </a:txBody>
                  <a:tcPr marL="68583" marR="68583" marT="34292" marB="34292">
                    <a:solidFill>
                      <a:schemeClr val="accent2"/>
                    </a:solidFill>
                  </a:tcPr>
                </a:tc>
                <a:tc>
                  <a:txBody>
                    <a:bodyPr/>
                    <a:lstStyle/>
                    <a:p>
                      <a:pPr marL="285750" indent="-285750">
                        <a:buFont typeface="Arial" panose="020B0604020202020204" pitchFamily="34" charset="0"/>
                        <a:buChar char="•"/>
                      </a:pPr>
                      <a:r>
                        <a:rPr lang="en-US" sz="1200" b="1" dirty="0"/>
                        <a:t>I can use a Level 1 voice</a:t>
                      </a:r>
                    </a:p>
                    <a:p>
                      <a:pPr marL="285750" indent="-285750">
                        <a:buFont typeface="Arial" panose="020B0604020202020204" pitchFamily="34" charset="0"/>
                        <a:buChar char="•"/>
                      </a:pPr>
                      <a:r>
                        <a:rPr lang="en-US" sz="1200" b="1" dirty="0"/>
                        <a:t>I can use kind words</a:t>
                      </a:r>
                    </a:p>
                    <a:p>
                      <a:pPr marL="0" indent="0">
                        <a:buFont typeface="Arial" panose="020B0604020202020204" pitchFamily="34" charset="0"/>
                        <a:buNone/>
                      </a:pPr>
                      <a:endParaRPr lang="en-US" sz="1200" dirty="0"/>
                    </a:p>
                    <a:p>
                      <a:pPr marL="0" indent="0">
                        <a:buFont typeface="Arial" panose="020B0604020202020204" pitchFamily="34" charset="0"/>
                        <a:buNone/>
                      </a:pPr>
                      <a:endParaRPr lang="en-US" sz="1200" dirty="0"/>
                    </a:p>
                    <a:p>
                      <a:pPr marL="0" indent="0">
                        <a:buFont typeface="Arial" panose="020B0604020202020204" pitchFamily="34" charset="0"/>
                        <a:buNone/>
                      </a:pPr>
                      <a:endParaRPr lang="en-US" sz="1200" dirty="0"/>
                    </a:p>
                    <a:p>
                      <a:pPr marL="0" indent="0">
                        <a:buFont typeface="Arial" panose="020B0604020202020204" pitchFamily="34" charset="0"/>
                        <a:buNone/>
                      </a:pPr>
                      <a:endParaRPr lang="en-US" sz="1200" dirty="0"/>
                    </a:p>
                    <a:p>
                      <a:pPr marL="0" indent="0">
                        <a:buFont typeface="Arial" panose="020B0604020202020204" pitchFamily="34" charset="0"/>
                        <a:buNone/>
                      </a:pPr>
                      <a:endParaRPr lang="en-US" sz="1200" dirty="0"/>
                    </a:p>
                  </a:txBody>
                  <a:tcPr marL="68583" marR="68583" marT="34292" marB="34292"/>
                </a:tc>
                <a:extLst>
                  <a:ext uri="{0D108BD9-81ED-4DB2-BD59-A6C34878D82A}">
                    <a16:rowId xmlns:a16="http://schemas.microsoft.com/office/drawing/2014/main" val="289816352"/>
                  </a:ext>
                </a:extLst>
              </a:tr>
            </a:tbl>
          </a:graphicData>
        </a:graphic>
      </p:graphicFrame>
      <p:sp>
        <p:nvSpPr>
          <p:cNvPr id="5" name="TextBox 4">
            <a:extLst>
              <a:ext uri="{FF2B5EF4-FFF2-40B4-BE49-F238E27FC236}">
                <a16:creationId xmlns:a16="http://schemas.microsoft.com/office/drawing/2014/main" id="{2D83BD1C-B7CA-4F2C-98F2-1A5B54EF193B}"/>
              </a:ext>
            </a:extLst>
          </p:cNvPr>
          <p:cNvSpPr txBox="1"/>
          <p:nvPr/>
        </p:nvSpPr>
        <p:spPr>
          <a:xfrm>
            <a:off x="1673225" y="171450"/>
            <a:ext cx="5797550" cy="600075"/>
          </a:xfrm>
          <a:prstGeom prst="rect">
            <a:avLst/>
          </a:prstGeom>
          <a:noFill/>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3300" b="1" i="0" u="none" strike="noStrike" kern="1200" cap="none" spc="0" normalizeH="0" baseline="0" noProof="0" dirty="0">
                <a:ln>
                  <a:noFill/>
                </a:ln>
                <a:solidFill>
                  <a:prstClr val="black"/>
                </a:solidFill>
                <a:effectLst/>
                <a:uLnTx/>
                <a:uFillTx/>
                <a:latin typeface="Calibri" panose="020F0502020204030204"/>
                <a:ea typeface="MS PGothic" panose="020B0600070205080204" pitchFamily="34" charset="-128"/>
                <a:cs typeface="+mn-cs"/>
              </a:rPr>
              <a:t>ELEMENTARY SCHOOL EXAMPLE</a:t>
            </a:r>
          </a:p>
        </p:txBody>
      </p:sp>
      <p:pic>
        <p:nvPicPr>
          <p:cNvPr id="97300" name="Picture 5">
            <a:extLst>
              <a:ext uri="{FF2B5EF4-FFF2-40B4-BE49-F238E27FC236}">
                <a16:creationId xmlns:a16="http://schemas.microsoft.com/office/drawing/2014/main" id="{055B95B1-9484-4173-A19F-9F2B7CD53C9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18050" y="2057400"/>
            <a:ext cx="165735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7301" name="Picture 7">
            <a:extLst>
              <a:ext uri="{FF2B5EF4-FFF2-40B4-BE49-F238E27FC236}">
                <a16:creationId xmlns:a16="http://schemas.microsoft.com/office/drawing/2014/main" id="{A1D04598-FA4B-47F6-95E8-55E44A69C75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8363" y="5410200"/>
            <a:ext cx="1657350" cy="1101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7302" name="Picture 1">
            <a:extLst>
              <a:ext uri="{FF2B5EF4-FFF2-40B4-BE49-F238E27FC236}">
                <a16:creationId xmlns:a16="http://schemas.microsoft.com/office/drawing/2014/main" id="{50D046B5-443C-4372-B2C3-8B33F85D244E}"/>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95825" y="3592513"/>
            <a:ext cx="1657350" cy="1025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a:extLst>
              <a:ext uri="{FF2B5EF4-FFF2-40B4-BE49-F238E27FC236}">
                <a16:creationId xmlns:a16="http://schemas.microsoft.com/office/drawing/2014/main" id="{2246F1D6-6B81-41B3-B803-E0B68C3DF50F}"/>
              </a:ext>
            </a:extLst>
          </p:cNvPr>
          <p:cNvSpPr txBox="1"/>
          <p:nvPr/>
        </p:nvSpPr>
        <p:spPr>
          <a:xfrm rot="16200000">
            <a:off x="-1775619" y="3529807"/>
            <a:ext cx="4994275" cy="554038"/>
          </a:xfrm>
          <a:prstGeom prst="rect">
            <a:avLst/>
          </a:prstGeom>
          <a:noFill/>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3000" b="0" i="0" u="none" strike="noStrike" kern="1200" cap="none" spc="0" normalizeH="0" baseline="0" noProof="0" dirty="0">
                <a:ln>
                  <a:noFill/>
                </a:ln>
                <a:solidFill>
                  <a:prstClr val="black"/>
                </a:solidFill>
                <a:effectLst/>
                <a:uLnTx/>
                <a:uFillTx/>
                <a:latin typeface="Cooper Black" panose="0208090404030B020404" pitchFamily="18" charset="0"/>
                <a:ea typeface="MS PGothic" panose="020B0600070205080204" pitchFamily="34" charset="-128"/>
                <a:cs typeface="+mn-cs"/>
              </a:rPr>
              <a:t>Be an Eagle and Soar!!</a:t>
            </a:r>
          </a:p>
        </p:txBody>
      </p:sp>
      <p:pic>
        <p:nvPicPr>
          <p:cNvPr id="97304" name="Picture 10">
            <a:extLst>
              <a:ext uri="{FF2B5EF4-FFF2-40B4-BE49-F238E27FC236}">
                <a16:creationId xmlns:a16="http://schemas.microsoft.com/office/drawing/2014/main" id="{D69D1416-7424-4B4A-B967-1829157CF77E}"/>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68275" y="949325"/>
            <a:ext cx="817563" cy="679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567189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4648200" y="1992651"/>
            <a:ext cx="4648200" cy="636375"/>
            <a:chOff x="-857250" y="2994108"/>
            <a:chExt cx="4648200" cy="636375"/>
          </a:xfrm>
          <a:solidFill>
            <a:schemeClr val="accent2"/>
          </a:solidFill>
        </p:grpSpPr>
        <p:sp>
          <p:nvSpPr>
            <p:cNvPr id="8" name="Rounded Rectangle 7"/>
            <p:cNvSpPr/>
            <p:nvPr/>
          </p:nvSpPr>
          <p:spPr>
            <a:xfrm>
              <a:off x="-857250" y="2994108"/>
              <a:ext cx="4648200" cy="636375"/>
            </a:xfrm>
            <a:prstGeom prst="roundRect">
              <a:avLst>
                <a:gd name="adj" fmla="val 4954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395610" y="3081462"/>
              <a:ext cx="3212432" cy="461665"/>
            </a:xfrm>
            <a:prstGeom prst="rect">
              <a:avLst/>
            </a:prstGeom>
            <a:grpFill/>
          </p:spPr>
          <p:txBody>
            <a:bodyPr wrap="square">
              <a:spAutoFit/>
            </a:bodyPr>
            <a:lstStyle/>
            <a:p>
              <a:pPr algn="r">
                <a:buSzPct val="100000"/>
              </a:pPr>
              <a:r>
                <a:rPr lang="en-US" sz="2400" dirty="0">
                  <a:solidFill>
                    <a:schemeClr val="bg1"/>
                  </a:solidFill>
                </a:rPr>
                <a:t>Classroom matrix</a:t>
              </a:r>
            </a:p>
          </p:txBody>
        </p:sp>
      </p:grpSp>
      <p:sp>
        <p:nvSpPr>
          <p:cNvPr id="3" name="Title 2"/>
          <p:cNvSpPr>
            <a:spLocks noGrp="1"/>
          </p:cNvSpPr>
          <p:nvPr>
            <p:ph type="title" idx="4294967295"/>
          </p:nvPr>
        </p:nvSpPr>
        <p:spPr>
          <a:xfrm>
            <a:off x="1447800" y="152400"/>
            <a:ext cx="5257800" cy="914400"/>
          </a:xfrm>
          <a:prstGeom prst="rect">
            <a:avLst/>
          </a:prstGeom>
        </p:spPr>
        <p:txBody>
          <a:bodyPr/>
          <a:lstStyle/>
          <a:p>
            <a:pPr algn="ctr"/>
            <a:r>
              <a:rPr lang="en-US" dirty="0">
                <a:effectLst/>
              </a:rPr>
              <a:t>Objectives</a:t>
            </a:r>
          </a:p>
        </p:txBody>
      </p:sp>
      <p:grpSp>
        <p:nvGrpSpPr>
          <p:cNvPr id="10" name="Group 9"/>
          <p:cNvGrpSpPr/>
          <p:nvPr/>
        </p:nvGrpSpPr>
        <p:grpSpPr>
          <a:xfrm>
            <a:off x="-4648200" y="2931615"/>
            <a:ext cx="4648200" cy="636375"/>
            <a:chOff x="-857250" y="2994108"/>
            <a:chExt cx="4648200" cy="636375"/>
          </a:xfrm>
          <a:solidFill>
            <a:schemeClr val="accent2"/>
          </a:solidFill>
        </p:grpSpPr>
        <p:sp>
          <p:nvSpPr>
            <p:cNvPr id="11" name="Rounded Rectangle 10"/>
            <p:cNvSpPr/>
            <p:nvPr/>
          </p:nvSpPr>
          <p:spPr>
            <a:xfrm>
              <a:off x="-857250" y="2994108"/>
              <a:ext cx="4648200" cy="636375"/>
            </a:xfrm>
            <a:prstGeom prst="roundRect">
              <a:avLst>
                <a:gd name="adj" fmla="val 4954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12" name="Rectangle 11"/>
            <p:cNvSpPr/>
            <p:nvPr/>
          </p:nvSpPr>
          <p:spPr>
            <a:xfrm>
              <a:off x="-481262" y="3081462"/>
              <a:ext cx="4126831" cy="461665"/>
            </a:xfrm>
            <a:prstGeom prst="rect">
              <a:avLst/>
            </a:prstGeom>
            <a:grpFill/>
          </p:spPr>
          <p:txBody>
            <a:bodyPr wrap="square">
              <a:spAutoFit/>
            </a:bodyPr>
            <a:lstStyle/>
            <a:p>
              <a:pPr algn="r">
                <a:buSzPct val="100000"/>
              </a:pPr>
              <a:r>
                <a:rPr lang="en-US" sz="2400" dirty="0">
                  <a:solidFill>
                    <a:schemeClr val="bg1"/>
                  </a:solidFill>
                </a:rPr>
                <a:t>Routines</a:t>
              </a:r>
            </a:p>
          </p:txBody>
        </p:sp>
      </p:grpSp>
      <p:grpSp>
        <p:nvGrpSpPr>
          <p:cNvPr id="16" name="Group 15"/>
          <p:cNvGrpSpPr/>
          <p:nvPr/>
        </p:nvGrpSpPr>
        <p:grpSpPr>
          <a:xfrm>
            <a:off x="-4648200" y="3951244"/>
            <a:ext cx="4648200" cy="636375"/>
            <a:chOff x="-857250" y="2994108"/>
            <a:chExt cx="4648200" cy="636375"/>
          </a:xfrm>
          <a:solidFill>
            <a:schemeClr val="accent2"/>
          </a:solidFill>
        </p:grpSpPr>
        <p:sp>
          <p:nvSpPr>
            <p:cNvPr id="17" name="Rounded Rectangle 16"/>
            <p:cNvSpPr/>
            <p:nvPr/>
          </p:nvSpPr>
          <p:spPr>
            <a:xfrm>
              <a:off x="-857250" y="2994108"/>
              <a:ext cx="4648200" cy="636375"/>
            </a:xfrm>
            <a:prstGeom prst="roundRect">
              <a:avLst>
                <a:gd name="adj" fmla="val 4954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18" name="Rectangle 17"/>
            <p:cNvSpPr/>
            <p:nvPr/>
          </p:nvSpPr>
          <p:spPr>
            <a:xfrm>
              <a:off x="-793082" y="3081462"/>
              <a:ext cx="4426619" cy="461665"/>
            </a:xfrm>
            <a:prstGeom prst="rect">
              <a:avLst/>
            </a:prstGeom>
            <a:grpFill/>
          </p:spPr>
          <p:txBody>
            <a:bodyPr wrap="square">
              <a:spAutoFit/>
            </a:bodyPr>
            <a:lstStyle/>
            <a:p>
              <a:pPr algn="r">
                <a:buSzPct val="100000"/>
              </a:pPr>
              <a:r>
                <a:rPr lang="en-US" sz="2400" dirty="0">
                  <a:solidFill>
                    <a:schemeClr val="bg1"/>
                  </a:solidFill>
                </a:rPr>
                <a:t>Teaching procedures</a:t>
              </a:r>
            </a:p>
          </p:txBody>
        </p:sp>
      </p:grpSp>
    </p:spTree>
    <p:custDataLst>
      <p:tags r:id="rId1"/>
    </p:custDataLst>
    <p:extLst>
      <p:ext uri="{BB962C8B-B14F-4D97-AF65-F5344CB8AC3E}">
        <p14:creationId xmlns:p14="http://schemas.microsoft.com/office/powerpoint/2010/main" val="25327681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3" presetClass="path" presetSubtype="0" accel="50000" decel="50000" fill="hold" nodeType="clickEffect">
                                  <p:stCondLst>
                                    <p:cond delay="0"/>
                                  </p:stCondLst>
                                  <p:childTnLst>
                                    <p:animMotion origin="layout" path="M 4.44444E-6 2.22222E-6 L 0.47986 0.00139 " pathEditMode="relative" rAng="0" ptsTypes="AA">
                                      <p:cBhvr>
                                        <p:cTn id="6" dur="2000" fill="hold"/>
                                        <p:tgtEl>
                                          <p:spTgt spid="7"/>
                                        </p:tgtEl>
                                        <p:attrNameLst>
                                          <p:attrName>ppt_x</p:attrName>
                                          <p:attrName>ppt_y</p:attrName>
                                        </p:attrNameLst>
                                      </p:cBhvr>
                                      <p:rCtr x="23993" y="69"/>
                                    </p:animMotion>
                                  </p:childTnLst>
                                </p:cTn>
                              </p:par>
                            </p:childTnLst>
                          </p:cTn>
                        </p:par>
                      </p:childTnLst>
                    </p:cTn>
                  </p:par>
                  <p:par>
                    <p:cTn id="7" fill="hold">
                      <p:stCondLst>
                        <p:cond delay="indefinite"/>
                      </p:stCondLst>
                      <p:childTnLst>
                        <p:par>
                          <p:cTn id="8" fill="hold">
                            <p:stCondLst>
                              <p:cond delay="0"/>
                            </p:stCondLst>
                            <p:childTnLst>
                              <p:par>
                                <p:cTn id="9" presetID="63" presetClass="path" presetSubtype="0" accel="50000" decel="50000" fill="hold" nodeType="clickEffect">
                                  <p:stCondLst>
                                    <p:cond delay="0"/>
                                  </p:stCondLst>
                                  <p:childTnLst>
                                    <p:animMotion origin="layout" path="M 4.44444E-6 -4.81481E-6 L 0.47986 -0.00231 " pathEditMode="relative" rAng="0" ptsTypes="AA">
                                      <p:cBhvr>
                                        <p:cTn id="10" dur="2000" fill="hold"/>
                                        <p:tgtEl>
                                          <p:spTgt spid="10"/>
                                        </p:tgtEl>
                                        <p:attrNameLst>
                                          <p:attrName>ppt_x</p:attrName>
                                          <p:attrName>ppt_y</p:attrName>
                                        </p:attrNameLst>
                                      </p:cBhvr>
                                      <p:rCtr x="23993" y="-116"/>
                                    </p:animMotion>
                                  </p:childTnLst>
                                </p:cTn>
                              </p:par>
                            </p:childTnLst>
                          </p:cTn>
                        </p:par>
                      </p:childTnLst>
                    </p:cTn>
                  </p:par>
                  <p:par>
                    <p:cTn id="11" fill="hold">
                      <p:stCondLst>
                        <p:cond delay="indefinite"/>
                      </p:stCondLst>
                      <p:childTnLst>
                        <p:par>
                          <p:cTn id="12" fill="hold">
                            <p:stCondLst>
                              <p:cond delay="0"/>
                            </p:stCondLst>
                            <p:childTnLst>
                              <p:par>
                                <p:cTn id="13" presetID="63" presetClass="path" presetSubtype="0" accel="50000" decel="50000" fill="hold" nodeType="clickEffect">
                                  <p:stCondLst>
                                    <p:cond delay="0"/>
                                  </p:stCondLst>
                                  <p:childTnLst>
                                    <p:animMotion origin="layout" path="M 4.44444E-6 2.59259E-6 L 0.48819 0.00162 " pathEditMode="relative" rAng="0" ptsTypes="AA">
                                      <p:cBhvr>
                                        <p:cTn id="14" dur="2000" fill="hold"/>
                                        <p:tgtEl>
                                          <p:spTgt spid="16"/>
                                        </p:tgtEl>
                                        <p:attrNameLst>
                                          <p:attrName>ppt_x</p:attrName>
                                          <p:attrName>ppt_y</p:attrName>
                                        </p:attrNameLst>
                                      </p:cBhvr>
                                      <p:rCtr x="24410"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405C6643-1542-4EA2-B862-C898B6A93D31}"/>
              </a:ext>
            </a:extLst>
          </p:cNvPr>
          <p:cNvGraphicFramePr>
            <a:graphicFrameLocks noGrp="1"/>
          </p:cNvGraphicFramePr>
          <p:nvPr/>
        </p:nvGraphicFramePr>
        <p:xfrm>
          <a:off x="201613" y="828675"/>
          <a:ext cx="8753475" cy="5014913"/>
        </p:xfrm>
        <a:graphic>
          <a:graphicData uri="http://schemas.openxmlformats.org/drawingml/2006/table">
            <a:tbl>
              <a:tblPr firstRow="1" bandRow="1">
                <a:tableStyleId>{93296810-A885-4BE3-A3E7-6D5BEEA58F35}</a:tableStyleId>
              </a:tblPr>
              <a:tblGrid>
                <a:gridCol w="3630901">
                  <a:extLst>
                    <a:ext uri="{9D8B030D-6E8A-4147-A177-3AD203B41FA5}">
                      <a16:colId xmlns:a16="http://schemas.microsoft.com/office/drawing/2014/main" val="1869449667"/>
                    </a:ext>
                  </a:extLst>
                </a:gridCol>
                <a:gridCol w="5122574">
                  <a:extLst>
                    <a:ext uri="{9D8B030D-6E8A-4147-A177-3AD203B41FA5}">
                      <a16:colId xmlns:a16="http://schemas.microsoft.com/office/drawing/2014/main" val="3440776620"/>
                    </a:ext>
                  </a:extLst>
                </a:gridCol>
              </a:tblGrid>
              <a:tr h="621001">
                <a:tc>
                  <a:txBody>
                    <a:bodyPr/>
                    <a:lstStyle/>
                    <a:p>
                      <a:pPr algn="ctr"/>
                      <a:r>
                        <a:rPr lang="en-US" sz="2400" dirty="0"/>
                        <a:t>EXPECTATIONS</a:t>
                      </a:r>
                    </a:p>
                  </a:txBody>
                  <a:tcPr marL="68576" marR="68576" marT="34295" marB="34295"/>
                </a:tc>
                <a:tc>
                  <a:txBody>
                    <a:bodyPr/>
                    <a:lstStyle/>
                    <a:p>
                      <a:pPr algn="ctr"/>
                      <a:r>
                        <a:rPr lang="en-US" sz="2400" dirty="0">
                          <a:solidFill>
                            <a:schemeClr val="tx1"/>
                          </a:solidFill>
                        </a:rPr>
                        <a:t>Classroom</a:t>
                      </a:r>
                    </a:p>
                  </a:txBody>
                  <a:tcPr marL="68576" marR="68576" marT="34295" marB="34295">
                    <a:solidFill>
                      <a:schemeClr val="accent2">
                        <a:lumMod val="40000"/>
                        <a:lumOff val="60000"/>
                      </a:schemeClr>
                    </a:solidFill>
                  </a:tcPr>
                </a:tc>
                <a:extLst>
                  <a:ext uri="{0D108BD9-81ED-4DB2-BD59-A6C34878D82A}">
                    <a16:rowId xmlns:a16="http://schemas.microsoft.com/office/drawing/2014/main" val="2957355279"/>
                  </a:ext>
                </a:extLst>
              </a:tr>
              <a:tr h="1305515">
                <a:tc>
                  <a:txBody>
                    <a:bodyPr/>
                    <a:lstStyle/>
                    <a:p>
                      <a:pPr algn="ctr"/>
                      <a:endParaRPr lang="en-US" sz="2400" b="1" dirty="0">
                        <a:solidFill>
                          <a:schemeClr val="bg1"/>
                        </a:solidFill>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mn-lt"/>
                          <a:ea typeface="+mn-ea"/>
                          <a:cs typeface="+mn-cs"/>
                        </a:rPr>
                        <a:t>Be Safe</a:t>
                      </a:r>
                      <a:endParaRPr lang="en-US" sz="2400" b="1" dirty="0">
                        <a:solidFill>
                          <a:schemeClr val="bg1"/>
                        </a:solidFill>
                      </a:endParaRPr>
                    </a:p>
                  </a:txBody>
                  <a:tcPr marL="68576" marR="68576" marT="34295" marB="34295">
                    <a:solidFill>
                      <a:schemeClr val="accent2"/>
                    </a:solidFill>
                  </a:tcPr>
                </a:tc>
                <a:tc>
                  <a:txBody>
                    <a:bodyPr/>
                    <a:lstStyle/>
                    <a:p>
                      <a:pPr marL="285750" indent="-285750">
                        <a:buFont typeface="Arial" panose="020B0604020202020204" pitchFamily="34" charset="0"/>
                        <a:buChar char="•"/>
                      </a:pPr>
                      <a:r>
                        <a:rPr lang="en-US" sz="2100" b="1" dirty="0"/>
                        <a:t>Walk</a:t>
                      </a:r>
                    </a:p>
                    <a:p>
                      <a:pPr marL="285750" indent="-285750">
                        <a:buFont typeface="Arial" panose="020B0604020202020204" pitchFamily="34" charset="0"/>
                        <a:buChar char="•"/>
                      </a:pPr>
                      <a:r>
                        <a:rPr lang="en-US" sz="2100" b="1" dirty="0"/>
                        <a:t>Hands, feet, objects to self</a:t>
                      </a:r>
                    </a:p>
                    <a:p>
                      <a:pPr marL="0" indent="0">
                        <a:buFont typeface="Arial" panose="020B0604020202020204" pitchFamily="34" charset="0"/>
                        <a:buNone/>
                      </a:pPr>
                      <a:endParaRPr lang="en-US" sz="1200" dirty="0"/>
                    </a:p>
                  </a:txBody>
                  <a:tcPr marL="68576" marR="68576" marT="34295" marB="34295"/>
                </a:tc>
                <a:extLst>
                  <a:ext uri="{0D108BD9-81ED-4DB2-BD59-A6C34878D82A}">
                    <a16:rowId xmlns:a16="http://schemas.microsoft.com/office/drawing/2014/main" val="487559984"/>
                  </a:ext>
                </a:extLst>
              </a:tr>
              <a:tr h="1360068">
                <a:tc>
                  <a:txBody>
                    <a:bodyPr/>
                    <a:lstStyle/>
                    <a:p>
                      <a:pPr algn="ctr"/>
                      <a:endParaRPr lang="en-US" sz="2400" b="1" dirty="0">
                        <a:solidFill>
                          <a:schemeClr val="bg1"/>
                        </a:solidFill>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mn-lt"/>
                          <a:ea typeface="+mn-ea"/>
                          <a:cs typeface="+mn-cs"/>
                        </a:rPr>
                        <a:t>Be Responsible</a:t>
                      </a:r>
                      <a:endParaRPr lang="en-US" sz="2400" b="1" dirty="0">
                        <a:solidFill>
                          <a:schemeClr val="bg1"/>
                        </a:solidFill>
                      </a:endParaRPr>
                    </a:p>
                  </a:txBody>
                  <a:tcPr marL="68576" marR="68576" marT="34295" marB="34295">
                    <a:solidFill>
                      <a:schemeClr val="accent2"/>
                    </a:solidFill>
                  </a:tcPr>
                </a:tc>
                <a:tc>
                  <a:txBody>
                    <a:bodyPr/>
                    <a:lstStyle/>
                    <a:p>
                      <a:pPr marL="285750" indent="-285750">
                        <a:buFont typeface="Arial" panose="020B0604020202020204" pitchFamily="34" charset="0"/>
                        <a:buChar char="•"/>
                      </a:pPr>
                      <a:r>
                        <a:rPr lang="en-US" sz="2100" b="1" dirty="0"/>
                        <a:t>Be on time</a:t>
                      </a:r>
                    </a:p>
                    <a:p>
                      <a:pPr marL="285750" indent="-285750">
                        <a:buFont typeface="Arial" panose="020B0604020202020204" pitchFamily="34" charset="0"/>
                        <a:buChar char="•"/>
                      </a:pPr>
                      <a:r>
                        <a:rPr lang="en-US" sz="2100" b="1" dirty="0"/>
                        <a:t>Bring materials</a:t>
                      </a:r>
                      <a:endParaRPr lang="en-US" sz="1200" dirty="0"/>
                    </a:p>
                  </a:txBody>
                  <a:tcPr marL="68576" marR="68576" marT="34295" marB="34295"/>
                </a:tc>
                <a:extLst>
                  <a:ext uri="{0D108BD9-81ED-4DB2-BD59-A6C34878D82A}">
                    <a16:rowId xmlns:a16="http://schemas.microsoft.com/office/drawing/2014/main" val="3672653064"/>
                  </a:ext>
                </a:extLst>
              </a:tr>
              <a:tr h="1728329">
                <a:tc>
                  <a:txBody>
                    <a:bodyPr/>
                    <a:lstStyle/>
                    <a:p>
                      <a:pPr algn="ctr"/>
                      <a:endParaRPr lang="en-US" sz="2400" b="1" dirty="0">
                        <a:solidFill>
                          <a:schemeClr val="bg1"/>
                        </a:solidFill>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mn-lt"/>
                          <a:ea typeface="+mn-ea"/>
                          <a:cs typeface="+mn-cs"/>
                        </a:rPr>
                        <a:t>Be Respectful</a:t>
                      </a:r>
                      <a:endParaRPr lang="en-US" sz="2400" b="1" dirty="0">
                        <a:solidFill>
                          <a:schemeClr val="bg1"/>
                        </a:solidFill>
                      </a:endParaRPr>
                    </a:p>
                  </a:txBody>
                  <a:tcPr marL="68576" marR="68576" marT="34295" marB="34295">
                    <a:solidFill>
                      <a:schemeClr val="accent2"/>
                    </a:solidFill>
                  </a:tcPr>
                </a:tc>
                <a:tc>
                  <a:txBody>
                    <a:bodyPr/>
                    <a:lstStyle/>
                    <a:p>
                      <a:pPr marL="285750" indent="-285750">
                        <a:buFont typeface="Arial" panose="020B0604020202020204" pitchFamily="34" charset="0"/>
                        <a:buChar char="•"/>
                      </a:pPr>
                      <a:r>
                        <a:rPr lang="en-US" sz="2100" b="1" dirty="0"/>
                        <a:t>Greet teachers and peers</a:t>
                      </a:r>
                    </a:p>
                    <a:p>
                      <a:pPr marL="285750" indent="-285750">
                        <a:buFont typeface="Arial" panose="020B0604020202020204" pitchFamily="34" charset="0"/>
                        <a:buChar char="•"/>
                      </a:pPr>
                      <a:r>
                        <a:rPr lang="en-US" sz="2100" b="1" dirty="0"/>
                        <a:t>Use school language</a:t>
                      </a:r>
                      <a:endParaRPr lang="en-US" sz="1200" dirty="0"/>
                    </a:p>
                  </a:txBody>
                  <a:tcPr marL="68576" marR="68576" marT="34295" marB="34295"/>
                </a:tc>
                <a:extLst>
                  <a:ext uri="{0D108BD9-81ED-4DB2-BD59-A6C34878D82A}">
                    <a16:rowId xmlns:a16="http://schemas.microsoft.com/office/drawing/2014/main" val="289816352"/>
                  </a:ext>
                </a:extLst>
              </a:tr>
            </a:tbl>
          </a:graphicData>
        </a:graphic>
      </p:graphicFrame>
      <p:sp>
        <p:nvSpPr>
          <p:cNvPr id="5" name="TextBox 4">
            <a:extLst>
              <a:ext uri="{FF2B5EF4-FFF2-40B4-BE49-F238E27FC236}">
                <a16:creationId xmlns:a16="http://schemas.microsoft.com/office/drawing/2014/main" id="{2D83BD1C-B7CA-4F2C-98F2-1A5B54EF193B}"/>
              </a:ext>
            </a:extLst>
          </p:cNvPr>
          <p:cNvSpPr txBox="1"/>
          <p:nvPr/>
        </p:nvSpPr>
        <p:spPr>
          <a:xfrm>
            <a:off x="2019300" y="76200"/>
            <a:ext cx="5119688" cy="600075"/>
          </a:xfrm>
          <a:prstGeom prst="rect">
            <a:avLst/>
          </a:prstGeom>
          <a:noFill/>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3300" b="1" i="0" u="none" strike="noStrike" kern="1200" cap="none" spc="0" normalizeH="0" baseline="0" noProof="0" dirty="0">
                <a:ln>
                  <a:noFill/>
                </a:ln>
                <a:solidFill>
                  <a:prstClr val="black"/>
                </a:solidFill>
                <a:effectLst/>
                <a:uLnTx/>
                <a:uFillTx/>
                <a:latin typeface="Calibri" panose="020F0502020204030204"/>
                <a:ea typeface="MS PGothic" panose="020B0600070205080204" pitchFamily="34" charset="-128"/>
                <a:cs typeface="+mn-cs"/>
              </a:rPr>
              <a:t>MIDDLE SCHOOL EXAMPLE</a:t>
            </a:r>
          </a:p>
        </p:txBody>
      </p:sp>
      <p:sp>
        <p:nvSpPr>
          <p:cNvPr id="7" name="TextBox 6">
            <a:extLst>
              <a:ext uri="{FF2B5EF4-FFF2-40B4-BE49-F238E27FC236}">
                <a16:creationId xmlns:a16="http://schemas.microsoft.com/office/drawing/2014/main" id="{C2186D8B-BE26-47D9-ACAD-41D745049C6D}"/>
              </a:ext>
            </a:extLst>
          </p:cNvPr>
          <p:cNvSpPr txBox="1"/>
          <p:nvPr/>
        </p:nvSpPr>
        <p:spPr>
          <a:xfrm>
            <a:off x="1143000" y="6029325"/>
            <a:ext cx="5895975" cy="554038"/>
          </a:xfrm>
          <a:prstGeom prst="rect">
            <a:avLst/>
          </a:prstGeom>
          <a:noFill/>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3000" b="0" i="0" u="none" strike="noStrike" kern="1200" cap="none" spc="0" normalizeH="0" baseline="0" noProof="0" dirty="0">
                <a:ln>
                  <a:noFill/>
                </a:ln>
                <a:solidFill>
                  <a:prstClr val="black"/>
                </a:solidFill>
                <a:effectLst/>
                <a:uLnTx/>
                <a:uFillTx/>
                <a:latin typeface="Cooper Black" panose="0208090404030B020404" pitchFamily="18" charset="0"/>
                <a:ea typeface="MS PGothic" panose="020B0600070205080204" pitchFamily="34" charset="-128"/>
                <a:cs typeface="+mn-cs"/>
              </a:rPr>
              <a:t>Be a MS Wildcat and Roar!!</a:t>
            </a:r>
          </a:p>
        </p:txBody>
      </p:sp>
      <p:pic>
        <p:nvPicPr>
          <p:cNvPr id="98325" name="Picture 8">
            <a:extLst>
              <a:ext uri="{FF2B5EF4-FFF2-40B4-BE49-F238E27FC236}">
                <a16:creationId xmlns:a16="http://schemas.microsoft.com/office/drawing/2014/main" id="{9CD5A60B-1275-4796-8F15-8CEA5FEB743D}"/>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81800" y="5934075"/>
            <a:ext cx="1039813" cy="835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5592904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405C6643-1542-4EA2-B862-C898B6A93D31}"/>
              </a:ext>
            </a:extLst>
          </p:cNvPr>
          <p:cNvGraphicFramePr>
            <a:graphicFrameLocks noGrp="1"/>
          </p:cNvGraphicFramePr>
          <p:nvPr/>
        </p:nvGraphicFramePr>
        <p:xfrm>
          <a:off x="161925" y="866775"/>
          <a:ext cx="8774113" cy="4841874"/>
        </p:xfrm>
        <a:graphic>
          <a:graphicData uri="http://schemas.openxmlformats.org/drawingml/2006/table">
            <a:tbl>
              <a:tblPr firstRow="1" bandRow="1">
                <a:tableStyleId>{93296810-A885-4BE3-A3E7-6D5BEEA58F35}</a:tableStyleId>
              </a:tblPr>
              <a:tblGrid>
                <a:gridCol w="3639461">
                  <a:extLst>
                    <a:ext uri="{9D8B030D-6E8A-4147-A177-3AD203B41FA5}">
                      <a16:colId xmlns:a16="http://schemas.microsoft.com/office/drawing/2014/main" val="1869449667"/>
                    </a:ext>
                  </a:extLst>
                </a:gridCol>
                <a:gridCol w="5134652">
                  <a:extLst>
                    <a:ext uri="{9D8B030D-6E8A-4147-A177-3AD203B41FA5}">
                      <a16:colId xmlns:a16="http://schemas.microsoft.com/office/drawing/2014/main" val="3440776620"/>
                    </a:ext>
                  </a:extLst>
                </a:gridCol>
              </a:tblGrid>
              <a:tr h="587290">
                <a:tc>
                  <a:txBody>
                    <a:bodyPr/>
                    <a:lstStyle/>
                    <a:p>
                      <a:pPr algn="ctr"/>
                      <a:r>
                        <a:rPr lang="en-US" sz="2400" dirty="0"/>
                        <a:t>EXPECTATIONS</a:t>
                      </a:r>
                    </a:p>
                  </a:txBody>
                  <a:tcPr marL="68579" marR="68579" marT="34295" marB="34295"/>
                </a:tc>
                <a:tc>
                  <a:txBody>
                    <a:bodyPr/>
                    <a:lstStyle/>
                    <a:p>
                      <a:pPr algn="ctr"/>
                      <a:r>
                        <a:rPr lang="en-US" sz="2400" dirty="0">
                          <a:solidFill>
                            <a:schemeClr val="tx1"/>
                          </a:solidFill>
                        </a:rPr>
                        <a:t>Classroom</a:t>
                      </a:r>
                    </a:p>
                  </a:txBody>
                  <a:tcPr marL="68579" marR="68579" marT="34295" marB="34295">
                    <a:solidFill>
                      <a:schemeClr val="accent2">
                        <a:lumMod val="40000"/>
                        <a:lumOff val="60000"/>
                      </a:schemeClr>
                    </a:solidFill>
                  </a:tcPr>
                </a:tc>
                <a:extLst>
                  <a:ext uri="{0D108BD9-81ED-4DB2-BD59-A6C34878D82A}">
                    <a16:rowId xmlns:a16="http://schemas.microsoft.com/office/drawing/2014/main" val="2957355279"/>
                  </a:ext>
                </a:extLst>
              </a:tr>
              <a:tr h="1284157">
                <a:tc>
                  <a:txBody>
                    <a:bodyPr/>
                    <a:lstStyle/>
                    <a:p>
                      <a:pPr algn="ctr"/>
                      <a:endParaRPr lang="en-US" sz="2400" b="1" dirty="0">
                        <a:solidFill>
                          <a:schemeClr val="bg1"/>
                        </a:solidFill>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mn-lt"/>
                          <a:ea typeface="+mn-ea"/>
                          <a:cs typeface="+mn-cs"/>
                        </a:rPr>
                        <a:t>Be Safe</a:t>
                      </a:r>
                      <a:endParaRPr lang="en-US" sz="2400" b="1" dirty="0">
                        <a:solidFill>
                          <a:schemeClr val="bg1"/>
                        </a:solidFill>
                      </a:endParaRPr>
                    </a:p>
                  </a:txBody>
                  <a:tcPr marL="68579" marR="68579" marT="34295" marB="34295">
                    <a:solidFill>
                      <a:schemeClr val="accent2"/>
                    </a:solidFill>
                  </a:tcPr>
                </a:tc>
                <a:tc>
                  <a:txBody>
                    <a:bodyPr/>
                    <a:lstStyle/>
                    <a:p>
                      <a:pPr marL="285750" indent="-285750">
                        <a:buFont typeface="Arial" panose="020B0604020202020204" pitchFamily="34" charset="0"/>
                        <a:buChar char="•"/>
                      </a:pPr>
                      <a:endParaRPr lang="en-US" sz="2100" b="1" dirty="0"/>
                    </a:p>
                    <a:p>
                      <a:pPr marL="285750" indent="-285750">
                        <a:buFont typeface="Arial" panose="020B0604020202020204" pitchFamily="34" charset="0"/>
                        <a:buChar char="•"/>
                      </a:pPr>
                      <a:r>
                        <a:rPr lang="en-US" sz="2100" b="1" dirty="0"/>
                        <a:t>Use equipment appropriately</a:t>
                      </a:r>
                    </a:p>
                    <a:p>
                      <a:pPr marL="0" indent="0">
                        <a:buFont typeface="Arial" panose="020B0604020202020204" pitchFamily="34" charset="0"/>
                        <a:buNone/>
                      </a:pPr>
                      <a:endParaRPr lang="en-US" sz="1200" dirty="0"/>
                    </a:p>
                  </a:txBody>
                  <a:tcPr marL="68579" marR="68579" marT="34295" marB="34295"/>
                </a:tc>
                <a:extLst>
                  <a:ext uri="{0D108BD9-81ED-4DB2-BD59-A6C34878D82A}">
                    <a16:rowId xmlns:a16="http://schemas.microsoft.com/office/drawing/2014/main" val="487559984"/>
                  </a:ext>
                </a:extLst>
              </a:tr>
              <a:tr h="1521620">
                <a:tc>
                  <a:txBody>
                    <a:bodyPr/>
                    <a:lstStyle/>
                    <a:p>
                      <a:pPr algn="ctr"/>
                      <a:endParaRPr lang="en-US" sz="2400" b="1" dirty="0">
                        <a:solidFill>
                          <a:schemeClr val="bg1"/>
                        </a:solidFill>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mn-lt"/>
                          <a:ea typeface="+mn-ea"/>
                          <a:cs typeface="+mn-cs"/>
                        </a:rPr>
                        <a:t>Be Responsible</a:t>
                      </a:r>
                      <a:endParaRPr lang="en-US" sz="2400" b="1" dirty="0">
                        <a:solidFill>
                          <a:schemeClr val="bg1"/>
                        </a:solidFill>
                      </a:endParaRPr>
                    </a:p>
                  </a:txBody>
                  <a:tcPr marL="68579" marR="68579" marT="34295" marB="34295">
                    <a:solidFill>
                      <a:schemeClr val="accent2"/>
                    </a:solidFill>
                  </a:tcPr>
                </a:tc>
                <a:tc>
                  <a:txBody>
                    <a:bodyPr/>
                    <a:lstStyle/>
                    <a:p>
                      <a:pPr marL="285750" indent="-285750">
                        <a:buFont typeface="Arial" panose="020B0604020202020204" pitchFamily="34" charset="0"/>
                        <a:buChar char="•"/>
                      </a:pPr>
                      <a:r>
                        <a:rPr lang="en-US" sz="2100" b="1" dirty="0"/>
                        <a:t>Be prepared with materials</a:t>
                      </a:r>
                    </a:p>
                    <a:p>
                      <a:pPr marL="285750" indent="-285750">
                        <a:buFont typeface="Arial" panose="020B0604020202020204" pitchFamily="34" charset="0"/>
                        <a:buChar char="•"/>
                      </a:pPr>
                      <a:r>
                        <a:rPr lang="en-US" sz="2100" b="1" dirty="0"/>
                        <a:t>Be on time</a:t>
                      </a:r>
                    </a:p>
                    <a:p>
                      <a:pPr marL="285750" indent="-285750">
                        <a:buFont typeface="Arial" panose="020B0604020202020204" pitchFamily="34" charset="0"/>
                        <a:buChar char="•"/>
                      </a:pPr>
                      <a:r>
                        <a:rPr lang="en-US" sz="2100" b="1" dirty="0"/>
                        <a:t>Practice academic honesty</a:t>
                      </a:r>
                      <a:endParaRPr lang="en-US" sz="1200" dirty="0"/>
                    </a:p>
                  </a:txBody>
                  <a:tcPr marL="68579" marR="68579" marT="34295" marB="34295"/>
                </a:tc>
                <a:extLst>
                  <a:ext uri="{0D108BD9-81ED-4DB2-BD59-A6C34878D82A}">
                    <a16:rowId xmlns:a16="http://schemas.microsoft.com/office/drawing/2014/main" val="3672653064"/>
                  </a:ext>
                </a:extLst>
              </a:tr>
              <a:tr h="1448807">
                <a:tc>
                  <a:txBody>
                    <a:bodyPr/>
                    <a:lstStyle/>
                    <a:p>
                      <a:pPr algn="ctr"/>
                      <a:endParaRPr lang="en-US" sz="2400" b="1" dirty="0">
                        <a:solidFill>
                          <a:schemeClr val="bg1"/>
                        </a:solidFill>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mn-lt"/>
                          <a:ea typeface="+mn-ea"/>
                          <a:cs typeface="+mn-cs"/>
                        </a:rPr>
                        <a:t>Be Respectful</a:t>
                      </a:r>
                      <a:endParaRPr lang="en-US" sz="2400" b="1" dirty="0">
                        <a:solidFill>
                          <a:schemeClr val="bg1"/>
                        </a:solidFill>
                      </a:endParaRPr>
                    </a:p>
                  </a:txBody>
                  <a:tcPr marL="68579" marR="68579" marT="34295" marB="34295">
                    <a:solidFill>
                      <a:schemeClr val="accent2"/>
                    </a:solidFill>
                  </a:tcPr>
                </a:tc>
                <a:tc>
                  <a:txBody>
                    <a:bodyPr/>
                    <a:lstStyle/>
                    <a:p>
                      <a:pPr marL="285750" indent="-285750">
                        <a:buFont typeface="Arial" panose="020B0604020202020204" pitchFamily="34" charset="0"/>
                        <a:buChar char="•"/>
                      </a:pPr>
                      <a:r>
                        <a:rPr lang="en-US" sz="2100" b="1" dirty="0"/>
                        <a:t>Work cooperatively with others</a:t>
                      </a:r>
                    </a:p>
                    <a:p>
                      <a:pPr marL="285750" indent="-285750">
                        <a:buFont typeface="Arial" panose="020B0604020202020204" pitchFamily="34" charset="0"/>
                        <a:buChar char="•"/>
                      </a:pPr>
                      <a:r>
                        <a:rPr lang="en-US" sz="2100" b="1" dirty="0"/>
                        <a:t>Use school appropriate language with peers and staff</a:t>
                      </a:r>
                      <a:endParaRPr lang="en-US" sz="1200" dirty="0"/>
                    </a:p>
                  </a:txBody>
                  <a:tcPr marL="68579" marR="68579" marT="34295" marB="34295"/>
                </a:tc>
                <a:extLst>
                  <a:ext uri="{0D108BD9-81ED-4DB2-BD59-A6C34878D82A}">
                    <a16:rowId xmlns:a16="http://schemas.microsoft.com/office/drawing/2014/main" val="289816352"/>
                  </a:ext>
                </a:extLst>
              </a:tr>
            </a:tbl>
          </a:graphicData>
        </a:graphic>
      </p:graphicFrame>
      <p:sp>
        <p:nvSpPr>
          <p:cNvPr id="5" name="TextBox 4">
            <a:extLst>
              <a:ext uri="{FF2B5EF4-FFF2-40B4-BE49-F238E27FC236}">
                <a16:creationId xmlns:a16="http://schemas.microsoft.com/office/drawing/2014/main" id="{2D83BD1C-B7CA-4F2C-98F2-1A5B54EF193B}"/>
              </a:ext>
            </a:extLst>
          </p:cNvPr>
          <p:cNvSpPr txBox="1"/>
          <p:nvPr/>
        </p:nvSpPr>
        <p:spPr>
          <a:xfrm>
            <a:off x="2219325" y="152400"/>
            <a:ext cx="4657725" cy="600075"/>
          </a:xfrm>
          <a:prstGeom prst="rect">
            <a:avLst/>
          </a:prstGeom>
          <a:noFill/>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3300" b="1" i="0" u="none" strike="noStrike" kern="1200" cap="none" spc="0" normalizeH="0" baseline="0" noProof="0" dirty="0">
                <a:ln>
                  <a:noFill/>
                </a:ln>
                <a:solidFill>
                  <a:prstClr val="black"/>
                </a:solidFill>
                <a:effectLst/>
                <a:uLnTx/>
                <a:uFillTx/>
                <a:latin typeface="Calibri" panose="020F0502020204030204"/>
                <a:ea typeface="MS PGothic" panose="020B0600070205080204" pitchFamily="34" charset="-128"/>
                <a:cs typeface="+mn-cs"/>
              </a:rPr>
              <a:t>HIGH SCHOOL EXAMPLE</a:t>
            </a:r>
          </a:p>
        </p:txBody>
      </p:sp>
      <p:sp>
        <p:nvSpPr>
          <p:cNvPr id="6" name="TextBox 5">
            <a:extLst>
              <a:ext uri="{FF2B5EF4-FFF2-40B4-BE49-F238E27FC236}">
                <a16:creationId xmlns:a16="http://schemas.microsoft.com/office/drawing/2014/main" id="{899FCBCC-AD62-4470-BE00-CDA2D7EE658C}"/>
              </a:ext>
            </a:extLst>
          </p:cNvPr>
          <p:cNvSpPr txBox="1"/>
          <p:nvPr/>
        </p:nvSpPr>
        <p:spPr>
          <a:xfrm>
            <a:off x="1419225" y="5991225"/>
            <a:ext cx="6259513" cy="554038"/>
          </a:xfrm>
          <a:prstGeom prst="rect">
            <a:avLst/>
          </a:prstGeom>
          <a:noFill/>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3000" b="0" i="0" u="none" strike="noStrike" kern="1200" cap="none" spc="0" normalizeH="0" baseline="0" noProof="0" dirty="0">
                <a:ln>
                  <a:noFill/>
                </a:ln>
                <a:solidFill>
                  <a:prstClr val="black"/>
                </a:solidFill>
                <a:effectLst/>
                <a:uLnTx/>
                <a:uFillTx/>
                <a:latin typeface="Cooper Black" panose="0208090404030B020404" pitchFamily="18" charset="0"/>
                <a:ea typeface="MS PGothic" panose="020B0600070205080204" pitchFamily="34" charset="-128"/>
                <a:cs typeface="+mn-cs"/>
              </a:rPr>
              <a:t>Be an HS Wildcat and Roar!!</a:t>
            </a:r>
          </a:p>
        </p:txBody>
      </p:sp>
      <p:pic>
        <p:nvPicPr>
          <p:cNvPr id="99349" name="Picture 1">
            <a:extLst>
              <a:ext uri="{FF2B5EF4-FFF2-40B4-BE49-F238E27FC236}">
                <a16:creationId xmlns:a16="http://schemas.microsoft.com/office/drawing/2014/main" id="{4F278FEB-D374-4AC4-8B48-F562B3D9FB60}"/>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1400" y="5849938"/>
            <a:ext cx="1039813" cy="835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507479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nvPr>
        </p:nvGraphicFramePr>
        <p:xfrm>
          <a:off x="0" y="0"/>
          <a:ext cx="9144000" cy="6919722"/>
        </p:xfrm>
        <a:graphic>
          <a:graphicData uri="http://schemas.openxmlformats.org/drawingml/2006/table">
            <a:tbl>
              <a:tblPr/>
              <a:tblGrid>
                <a:gridCol w="1806575">
                  <a:extLst>
                    <a:ext uri="{9D8B030D-6E8A-4147-A177-3AD203B41FA5}">
                      <a16:colId xmlns:a16="http://schemas.microsoft.com/office/drawing/2014/main" val="20000"/>
                    </a:ext>
                  </a:extLst>
                </a:gridCol>
                <a:gridCol w="1506538">
                  <a:extLst>
                    <a:ext uri="{9D8B030D-6E8A-4147-A177-3AD203B41FA5}">
                      <a16:colId xmlns:a16="http://schemas.microsoft.com/office/drawing/2014/main" val="20001"/>
                    </a:ext>
                  </a:extLst>
                </a:gridCol>
                <a:gridCol w="1504950">
                  <a:extLst>
                    <a:ext uri="{9D8B030D-6E8A-4147-A177-3AD203B41FA5}">
                      <a16:colId xmlns:a16="http://schemas.microsoft.com/office/drawing/2014/main" val="20002"/>
                    </a:ext>
                  </a:extLst>
                </a:gridCol>
                <a:gridCol w="1506537">
                  <a:extLst>
                    <a:ext uri="{9D8B030D-6E8A-4147-A177-3AD203B41FA5}">
                      <a16:colId xmlns:a16="http://schemas.microsoft.com/office/drawing/2014/main" val="20003"/>
                    </a:ext>
                  </a:extLst>
                </a:gridCol>
                <a:gridCol w="1452563">
                  <a:extLst>
                    <a:ext uri="{9D8B030D-6E8A-4147-A177-3AD203B41FA5}">
                      <a16:colId xmlns:a16="http://schemas.microsoft.com/office/drawing/2014/main" val="20004"/>
                    </a:ext>
                  </a:extLst>
                </a:gridCol>
                <a:gridCol w="1366837">
                  <a:extLst>
                    <a:ext uri="{9D8B030D-6E8A-4147-A177-3AD203B41FA5}">
                      <a16:colId xmlns:a16="http://schemas.microsoft.com/office/drawing/2014/main" val="20005"/>
                    </a:ext>
                  </a:extLst>
                </a:gridCol>
              </a:tblGrid>
              <a:tr h="327025">
                <a:tc rowSpan="3">
                  <a:txBody>
                    <a:bodyPr/>
                    <a:lstStyle/>
                    <a:p>
                      <a:pPr marL="0" marR="0" lvl="0" indent="0" algn="ctr" defTabSz="457200" rtl="0" eaLnBrk="1" fontAlgn="base" latinLnBrk="0" hangingPunct="1">
                        <a:lnSpc>
                          <a:spcPct val="115000"/>
                        </a:lnSpc>
                        <a:spcBef>
                          <a:spcPct val="0"/>
                        </a:spcBef>
                        <a:spcAft>
                          <a:spcPct val="0"/>
                        </a:spcAft>
                        <a:buClrTx/>
                        <a:buSzTx/>
                        <a:buFontTx/>
                        <a:buNone/>
                        <a:tabLst/>
                      </a:pPr>
                      <a:endParaRPr kumimoji="0" lang="en-US" sz="800" b="0" i="0" u="none" strike="noStrike" cap="none" normalizeH="0" baseline="0" dirty="0">
                        <a:ln>
                          <a:noFill/>
                        </a:ln>
                        <a:solidFill>
                          <a:srgbClr val="000000"/>
                        </a:solidFill>
                        <a:effectLst/>
                        <a:latin typeface="Calibri" pitchFamily="-112" charset="0"/>
                        <a:ea typeface="Calibri" pitchFamily="-112" charset="0"/>
                        <a:cs typeface="Times New Roman" pitchFamily="-112" charset="0"/>
                      </a:endParaRPr>
                    </a:p>
                    <a:p>
                      <a:pPr marL="0" marR="0" lvl="0" indent="0" algn="ctr" defTabSz="457200" rtl="0" eaLnBrk="1" fontAlgn="base" latinLnBrk="0" hangingPunct="1">
                        <a:lnSpc>
                          <a:spcPct val="115000"/>
                        </a:lnSpc>
                        <a:spcBef>
                          <a:spcPct val="0"/>
                        </a:spcBef>
                        <a:spcAft>
                          <a:spcPts val="1000"/>
                        </a:spcAft>
                        <a:buClrTx/>
                        <a:buSzTx/>
                        <a:buFontTx/>
                        <a:buNone/>
                        <a:tabLst/>
                      </a:pPr>
                      <a:r>
                        <a:rPr kumimoji="0" lang="en-US" sz="1800" b="1" i="0" u="none" strike="noStrike" cap="none" normalizeH="0" baseline="0" dirty="0">
                          <a:ln>
                            <a:noFill/>
                          </a:ln>
                          <a:solidFill>
                            <a:srgbClr val="000000"/>
                          </a:solidFill>
                          <a:effectLst/>
                          <a:latin typeface="Arial" charset="0"/>
                          <a:ea typeface="Calibri" pitchFamily="-112" charset="0"/>
                          <a:cs typeface="Times New Roman" pitchFamily="-112" charset="0"/>
                        </a:rPr>
                        <a:t>EXPECTATIONS</a:t>
                      </a:r>
                      <a:endParaRPr kumimoji="0" lang="en-US" sz="1100" b="0" i="0" u="none" strike="noStrike" cap="none" normalizeH="0" baseline="0" dirty="0">
                        <a:ln>
                          <a:noFill/>
                        </a:ln>
                        <a:solidFill>
                          <a:srgbClr val="000000"/>
                        </a:solidFill>
                        <a:effectLst/>
                        <a:latin typeface="Calibri" pitchFamily="-112" charset="0"/>
                        <a:ea typeface="Calibri" pitchFamily="-112" charset="0"/>
                        <a:cs typeface="Times New Roman" pitchFamily="-112" charset="0"/>
                      </a:endParaRPr>
                    </a:p>
                  </a:txBody>
                  <a:tcPr marL="0" marR="0" marT="0" marB="0" anchor="ctr" horzOverflow="overflow">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gridSpan="5">
                  <a:txBody>
                    <a:bodyPr/>
                    <a:lstStyle/>
                    <a:p>
                      <a:pPr marL="0" marR="0" lvl="0" indent="0" algn="ctr" defTabSz="457200" rtl="0" eaLnBrk="1" fontAlgn="base" latinLnBrk="0" hangingPunct="1">
                        <a:lnSpc>
                          <a:spcPct val="115000"/>
                        </a:lnSpc>
                        <a:spcBef>
                          <a:spcPct val="0"/>
                        </a:spcBef>
                        <a:spcAft>
                          <a:spcPct val="0"/>
                        </a:spcAft>
                        <a:buClrTx/>
                        <a:buSzTx/>
                        <a:buFontTx/>
                        <a:buNone/>
                        <a:tabLst/>
                      </a:pPr>
                      <a:r>
                        <a:rPr kumimoji="0" lang="en-US" sz="2000" b="1" i="1" u="none" strike="noStrike" cap="none" normalizeH="0" baseline="0" dirty="0">
                          <a:ln>
                            <a:noFill/>
                          </a:ln>
                          <a:solidFill>
                            <a:srgbClr val="000000"/>
                          </a:solidFill>
                          <a:effectLst/>
                          <a:latin typeface="Arial" charset="0"/>
                          <a:ea typeface="Calibri" pitchFamily="-112" charset="0"/>
                          <a:cs typeface="Times New Roman" pitchFamily="-112" charset="0"/>
                        </a:rPr>
                        <a:t>Classroom Matrix</a:t>
                      </a:r>
                      <a:endParaRPr kumimoji="0" lang="en-US" sz="1200" b="0" i="0" u="none" strike="noStrike" cap="none" normalizeH="0" baseline="0" dirty="0">
                        <a:ln>
                          <a:noFill/>
                        </a:ln>
                        <a:solidFill>
                          <a:srgbClr val="000000"/>
                        </a:solidFill>
                        <a:effectLst/>
                        <a:latin typeface="Calibri" pitchFamily="-112" charset="0"/>
                        <a:ea typeface="Calibri" pitchFamily="-112" charset="0"/>
                        <a:cs typeface="Times New Roman" pitchFamily="-112" charset="0"/>
                      </a:endParaRPr>
                    </a:p>
                  </a:txBody>
                  <a:tcPr marL="0" marR="0" marT="0" marB="0" anchor="ctr" horzOverflow="overflow">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735013">
                <a:tc vMerge="1">
                  <a:txBody>
                    <a:bodyPr/>
                    <a:lstStyle/>
                    <a:p>
                      <a:endParaRPr lang="en-US"/>
                    </a:p>
                  </a:txBody>
                  <a:tcPr/>
                </a:tc>
                <a:tc>
                  <a:txBody>
                    <a:bodyPr/>
                    <a:lstStyle/>
                    <a:p>
                      <a:pPr marL="0" marR="0" lvl="0" indent="0" algn="ctr" defTabSz="457200" rtl="0" eaLnBrk="1" fontAlgn="base" latinLnBrk="0" hangingPunct="1">
                        <a:lnSpc>
                          <a:spcPct val="115000"/>
                        </a:lnSpc>
                        <a:spcBef>
                          <a:spcPct val="0"/>
                        </a:spcBef>
                        <a:spcAft>
                          <a:spcPct val="0"/>
                        </a:spcAft>
                        <a:buClrTx/>
                        <a:buSzTx/>
                        <a:buFontTx/>
                        <a:buNone/>
                        <a:tabLst/>
                      </a:pPr>
                      <a:r>
                        <a:rPr kumimoji="0" lang="en-US" sz="1400" b="1" i="1" u="none" strike="noStrike" cap="none" normalizeH="0" baseline="0" dirty="0">
                          <a:ln>
                            <a:noFill/>
                          </a:ln>
                          <a:solidFill>
                            <a:srgbClr val="FF0000"/>
                          </a:solidFill>
                          <a:effectLst/>
                          <a:latin typeface="Arial" charset="0"/>
                          <a:ea typeface="Calibri" pitchFamily="-112" charset="0"/>
                          <a:cs typeface="Times New Roman" pitchFamily="-112" charset="0"/>
                        </a:rPr>
                        <a:t>Class-Wide</a:t>
                      </a:r>
                      <a:endParaRPr kumimoji="0" lang="en-US" sz="1400" b="1" i="0" u="none" strike="noStrike" cap="none" normalizeH="0" baseline="0" dirty="0">
                        <a:ln>
                          <a:noFill/>
                        </a:ln>
                        <a:solidFill>
                          <a:srgbClr val="FF0000"/>
                        </a:solidFill>
                        <a:effectLst/>
                        <a:latin typeface="Calibri" pitchFamily="-112" charset="0"/>
                        <a:ea typeface="Calibri" pitchFamily="-112" charset="0"/>
                        <a:cs typeface="Times New Roman" pitchFamily="-112" charset="0"/>
                      </a:endParaRPr>
                    </a:p>
                  </a:txBody>
                  <a:tcPr marL="0" marR="0" marT="0" marB="0" anchor="ctr" horzOverflow="overflow">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15000"/>
                        </a:lnSpc>
                        <a:spcBef>
                          <a:spcPct val="0"/>
                        </a:spcBef>
                        <a:spcAft>
                          <a:spcPct val="0"/>
                        </a:spcAft>
                        <a:buClrTx/>
                        <a:buSzTx/>
                        <a:buFontTx/>
                        <a:buNone/>
                        <a:tabLst/>
                      </a:pPr>
                      <a:r>
                        <a:rPr kumimoji="0" lang="en-US" sz="1400" b="1" i="1" u="none" strike="noStrike" cap="none" normalizeH="0" baseline="0" dirty="0">
                          <a:ln>
                            <a:noFill/>
                          </a:ln>
                          <a:solidFill>
                            <a:srgbClr val="FF0000"/>
                          </a:solidFill>
                          <a:effectLst/>
                          <a:latin typeface="Arial" charset="0"/>
                          <a:ea typeface="Calibri" pitchFamily="-112" charset="0"/>
                          <a:cs typeface="Times New Roman" pitchFamily="-112" charset="0"/>
                        </a:rPr>
                        <a:t>Arrival</a:t>
                      </a:r>
                      <a:endParaRPr kumimoji="0" lang="en-US" sz="1400" b="1" i="0" u="none" strike="noStrike" cap="none" normalizeH="0" baseline="0" dirty="0">
                        <a:ln>
                          <a:noFill/>
                        </a:ln>
                        <a:solidFill>
                          <a:srgbClr val="FF0000"/>
                        </a:solidFill>
                        <a:effectLst/>
                        <a:latin typeface="Calibri" pitchFamily="-112" charset="0"/>
                        <a:ea typeface="Calibri" pitchFamily="-112" charset="0"/>
                        <a:cs typeface="Times New Roman" pitchFamily="-112"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15000"/>
                        </a:lnSpc>
                        <a:spcBef>
                          <a:spcPct val="0"/>
                        </a:spcBef>
                        <a:spcAft>
                          <a:spcPct val="0"/>
                        </a:spcAft>
                        <a:buClrTx/>
                        <a:buSzTx/>
                        <a:buFontTx/>
                        <a:buNone/>
                        <a:tabLst/>
                      </a:pPr>
                      <a:r>
                        <a:rPr kumimoji="0" lang="en-US" sz="1400" b="1" i="1" u="none" strike="noStrike" cap="none" normalizeH="0" baseline="0" dirty="0">
                          <a:ln>
                            <a:noFill/>
                          </a:ln>
                          <a:solidFill>
                            <a:srgbClr val="FF0000"/>
                          </a:solidFill>
                          <a:effectLst/>
                          <a:latin typeface="Arial" charset="0"/>
                          <a:ea typeface="Calibri" pitchFamily="-112" charset="0"/>
                          <a:cs typeface="Times New Roman" pitchFamily="-112" charset="0"/>
                        </a:rPr>
                        <a:t>Cooperative</a:t>
                      </a:r>
                      <a:endParaRPr kumimoji="0" lang="en-US" sz="1400" b="1" i="0" u="none" strike="noStrike" cap="none" normalizeH="0" baseline="0" dirty="0">
                        <a:ln>
                          <a:noFill/>
                        </a:ln>
                        <a:solidFill>
                          <a:srgbClr val="FF0000"/>
                        </a:solidFill>
                        <a:effectLst/>
                        <a:latin typeface="Calibri" pitchFamily="-112" charset="0"/>
                        <a:ea typeface="Calibri" pitchFamily="-112" charset="0"/>
                        <a:cs typeface="Times New Roman" pitchFamily="-112" charset="0"/>
                      </a:endParaRPr>
                    </a:p>
                    <a:p>
                      <a:pPr marL="0" marR="0" lvl="0" indent="0" algn="ctr" defTabSz="457200" rtl="0" eaLnBrk="1" fontAlgn="base" latinLnBrk="0" hangingPunct="1">
                        <a:lnSpc>
                          <a:spcPct val="115000"/>
                        </a:lnSpc>
                        <a:spcBef>
                          <a:spcPct val="0"/>
                        </a:spcBef>
                        <a:spcAft>
                          <a:spcPct val="0"/>
                        </a:spcAft>
                        <a:buClrTx/>
                        <a:buSzTx/>
                        <a:buFontTx/>
                        <a:buNone/>
                        <a:tabLst/>
                      </a:pPr>
                      <a:r>
                        <a:rPr kumimoji="0" lang="en-US" sz="1400" b="1" i="1" u="none" strike="noStrike" cap="none" normalizeH="0" baseline="0" dirty="0">
                          <a:ln>
                            <a:noFill/>
                          </a:ln>
                          <a:solidFill>
                            <a:srgbClr val="FF0000"/>
                          </a:solidFill>
                          <a:effectLst/>
                          <a:latin typeface="Arial" charset="0"/>
                          <a:ea typeface="Calibri" pitchFamily="-112" charset="0"/>
                          <a:cs typeface="Times New Roman" pitchFamily="-112" charset="0"/>
                        </a:rPr>
                        <a:t>Learning</a:t>
                      </a:r>
                      <a:endParaRPr kumimoji="0" lang="en-US" sz="1400" b="1" i="0" u="none" strike="noStrike" cap="none" normalizeH="0" baseline="0" dirty="0">
                        <a:ln>
                          <a:noFill/>
                        </a:ln>
                        <a:solidFill>
                          <a:srgbClr val="FF0000"/>
                        </a:solidFill>
                        <a:effectLst/>
                        <a:latin typeface="Calibri" pitchFamily="-112" charset="0"/>
                        <a:ea typeface="Calibri" pitchFamily="-112" charset="0"/>
                        <a:cs typeface="Times New Roman" pitchFamily="-112" charset="0"/>
                      </a:endParaRPr>
                    </a:p>
                    <a:p>
                      <a:pPr marL="0" marR="0" lvl="0" indent="0" algn="ctr" defTabSz="457200" rtl="0" eaLnBrk="1" fontAlgn="base" latinLnBrk="0" hangingPunct="1">
                        <a:lnSpc>
                          <a:spcPct val="115000"/>
                        </a:lnSpc>
                        <a:spcBef>
                          <a:spcPct val="0"/>
                        </a:spcBef>
                        <a:spcAft>
                          <a:spcPct val="0"/>
                        </a:spcAft>
                        <a:buClrTx/>
                        <a:buSzTx/>
                        <a:buFontTx/>
                        <a:buNone/>
                        <a:tabLst/>
                      </a:pPr>
                      <a:r>
                        <a:rPr kumimoji="0" lang="en-US" sz="1400" b="1" i="1" u="none" strike="noStrike" cap="none" normalizeH="0" baseline="0" dirty="0">
                          <a:ln>
                            <a:noFill/>
                          </a:ln>
                          <a:solidFill>
                            <a:srgbClr val="FF0000"/>
                          </a:solidFill>
                          <a:effectLst/>
                          <a:latin typeface="Arial" charset="0"/>
                          <a:ea typeface="Calibri" pitchFamily="-112" charset="0"/>
                          <a:cs typeface="Times New Roman" pitchFamily="-112" charset="0"/>
                        </a:rPr>
                        <a:t>Groups</a:t>
                      </a:r>
                      <a:endParaRPr kumimoji="0" lang="en-US" sz="1400" b="1" i="0" u="none" strike="noStrike" cap="none" normalizeH="0" baseline="0" dirty="0">
                        <a:ln>
                          <a:noFill/>
                        </a:ln>
                        <a:solidFill>
                          <a:srgbClr val="FF0000"/>
                        </a:solidFill>
                        <a:effectLst/>
                        <a:latin typeface="Calibri" pitchFamily="-112" charset="0"/>
                        <a:ea typeface="Calibri" pitchFamily="-112" charset="0"/>
                        <a:cs typeface="Times New Roman" pitchFamily="-112"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15000"/>
                        </a:lnSpc>
                        <a:spcBef>
                          <a:spcPct val="0"/>
                        </a:spcBef>
                        <a:spcAft>
                          <a:spcPct val="0"/>
                        </a:spcAft>
                        <a:buClrTx/>
                        <a:buSzTx/>
                        <a:buFontTx/>
                        <a:buNone/>
                        <a:tabLst/>
                      </a:pPr>
                      <a:r>
                        <a:rPr kumimoji="0" lang="en-US" sz="1400" b="1" i="1" u="none" strike="noStrike" cap="none" normalizeH="0" baseline="0" dirty="0">
                          <a:ln>
                            <a:noFill/>
                          </a:ln>
                          <a:solidFill>
                            <a:srgbClr val="FF0000"/>
                          </a:solidFill>
                          <a:effectLst/>
                          <a:latin typeface="Arial" charset="0"/>
                          <a:ea typeface="Calibri" pitchFamily="-112" charset="0"/>
                          <a:cs typeface="Times New Roman" pitchFamily="-112" charset="0"/>
                        </a:rPr>
                        <a:t>Independent</a:t>
                      </a:r>
                      <a:endParaRPr kumimoji="0" lang="en-US" sz="1400" b="1" i="0" u="none" strike="noStrike" cap="none" normalizeH="0" baseline="0" dirty="0">
                        <a:ln>
                          <a:noFill/>
                        </a:ln>
                        <a:solidFill>
                          <a:srgbClr val="FF0000"/>
                        </a:solidFill>
                        <a:effectLst/>
                        <a:latin typeface="Calibri" pitchFamily="-112" charset="0"/>
                        <a:ea typeface="Calibri" pitchFamily="-112" charset="0"/>
                        <a:cs typeface="Times New Roman" pitchFamily="-112" charset="0"/>
                      </a:endParaRPr>
                    </a:p>
                    <a:p>
                      <a:pPr marL="0" marR="0" lvl="0" indent="0" algn="ctr" defTabSz="457200" rtl="0" eaLnBrk="1" fontAlgn="base" latinLnBrk="0" hangingPunct="1">
                        <a:lnSpc>
                          <a:spcPct val="115000"/>
                        </a:lnSpc>
                        <a:spcBef>
                          <a:spcPct val="0"/>
                        </a:spcBef>
                        <a:spcAft>
                          <a:spcPct val="0"/>
                        </a:spcAft>
                        <a:buClrTx/>
                        <a:buSzTx/>
                        <a:buFontTx/>
                        <a:buNone/>
                        <a:tabLst/>
                      </a:pPr>
                      <a:r>
                        <a:rPr kumimoji="0" lang="en-US" sz="1400" b="1" i="1" u="none" strike="noStrike" cap="none" normalizeH="0" baseline="0" dirty="0">
                          <a:ln>
                            <a:noFill/>
                          </a:ln>
                          <a:solidFill>
                            <a:srgbClr val="FF0000"/>
                          </a:solidFill>
                          <a:effectLst/>
                          <a:latin typeface="Arial" charset="0"/>
                          <a:ea typeface="Calibri" pitchFamily="-112" charset="0"/>
                          <a:cs typeface="Times New Roman" pitchFamily="-112" charset="0"/>
                        </a:rPr>
                        <a:t>Seat Work</a:t>
                      </a:r>
                      <a:endParaRPr kumimoji="0" lang="en-US" sz="1400" b="1" i="0" u="none" strike="noStrike" cap="none" normalizeH="0" baseline="0" dirty="0">
                        <a:ln>
                          <a:noFill/>
                        </a:ln>
                        <a:solidFill>
                          <a:srgbClr val="FF0000"/>
                        </a:solidFill>
                        <a:effectLst/>
                        <a:latin typeface="Calibri" pitchFamily="-112" charset="0"/>
                        <a:ea typeface="Calibri" pitchFamily="-112" charset="0"/>
                        <a:cs typeface="Times New Roman" pitchFamily="-112"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15000"/>
                        </a:lnSpc>
                        <a:spcBef>
                          <a:spcPct val="0"/>
                        </a:spcBef>
                        <a:spcAft>
                          <a:spcPct val="0"/>
                        </a:spcAft>
                        <a:buClrTx/>
                        <a:buSzTx/>
                        <a:buFontTx/>
                        <a:buNone/>
                        <a:tabLst/>
                      </a:pPr>
                      <a:r>
                        <a:rPr kumimoji="0" lang="en-US" sz="1400" b="1" i="1" u="none" strike="noStrike" cap="none" normalizeH="0" baseline="0" dirty="0">
                          <a:ln>
                            <a:noFill/>
                          </a:ln>
                          <a:solidFill>
                            <a:srgbClr val="FF0000"/>
                          </a:solidFill>
                          <a:effectLst/>
                          <a:latin typeface="Arial" charset="0"/>
                          <a:ea typeface="Calibri" pitchFamily="-112" charset="0"/>
                          <a:cs typeface="Times New Roman" pitchFamily="-112" charset="0"/>
                        </a:rPr>
                        <a:t>Whole Group</a:t>
                      </a:r>
                      <a:endParaRPr kumimoji="0" lang="en-US" sz="1400" b="1" i="0" u="none" strike="noStrike" cap="none" normalizeH="0" baseline="0" dirty="0">
                        <a:ln>
                          <a:noFill/>
                        </a:ln>
                        <a:solidFill>
                          <a:srgbClr val="FF0000"/>
                        </a:solidFill>
                        <a:effectLst/>
                        <a:latin typeface="Calibri" pitchFamily="-112" charset="0"/>
                        <a:ea typeface="Calibri" pitchFamily="-112" charset="0"/>
                        <a:cs typeface="Times New Roman" pitchFamily="-112" charset="0"/>
                      </a:endParaRPr>
                    </a:p>
                  </a:txBody>
                  <a:tcPr marL="0" marR="0" marT="0" marB="0" anchor="ctr" horzOverflow="overflow">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37209">
                <a:tc vMerge="1">
                  <a:txBody>
                    <a:bodyPr/>
                    <a:lstStyle/>
                    <a:p>
                      <a:endParaRPr lang="en-US"/>
                    </a:p>
                  </a:txBody>
                  <a:tcPr/>
                </a:tc>
                <a:tc gridSpan="5">
                  <a:txBody>
                    <a:bodyPr/>
                    <a:lstStyle/>
                    <a:p>
                      <a:pPr marL="0" marR="0" lvl="0" indent="0" algn="ctr" defTabSz="457200" rtl="0" eaLnBrk="1" fontAlgn="base" latinLnBrk="0" hangingPunct="1">
                        <a:lnSpc>
                          <a:spcPct val="115000"/>
                        </a:lnSpc>
                        <a:spcBef>
                          <a:spcPct val="0"/>
                        </a:spcBef>
                        <a:spcAft>
                          <a:spcPct val="0"/>
                        </a:spcAft>
                        <a:buClrTx/>
                        <a:buSzTx/>
                        <a:buFontTx/>
                        <a:buNone/>
                        <a:tabLst/>
                      </a:pPr>
                      <a:r>
                        <a:rPr kumimoji="0" lang="en-US" sz="1600" b="1" i="1" u="none" strike="noStrike" cap="none" normalizeH="0" baseline="0" dirty="0">
                          <a:ln>
                            <a:noFill/>
                          </a:ln>
                          <a:solidFill>
                            <a:srgbClr val="000000"/>
                          </a:solidFill>
                          <a:effectLst/>
                          <a:latin typeface="Arial" charset="0"/>
                          <a:ea typeface="Calibri" pitchFamily="-112" charset="0"/>
                          <a:cs typeface="Times New Roman" pitchFamily="-112" charset="0"/>
                        </a:rPr>
                        <a:t>Attention Signal:  Rock and Roll!  When I say, “Rock”, you say “Roll”</a:t>
                      </a:r>
                      <a:endParaRPr kumimoji="0" lang="en-US" sz="1600" b="0" i="0" u="none" strike="noStrike" cap="none" normalizeH="0" baseline="0" dirty="0">
                        <a:ln>
                          <a:noFill/>
                        </a:ln>
                        <a:solidFill>
                          <a:srgbClr val="000000"/>
                        </a:solidFill>
                        <a:effectLst/>
                        <a:latin typeface="Calibri" pitchFamily="-112" charset="0"/>
                        <a:ea typeface="Calibri" pitchFamily="-112" charset="0"/>
                        <a:cs typeface="Times New Roman" pitchFamily="-112" charset="0"/>
                      </a:endParaRPr>
                    </a:p>
                  </a:txBody>
                  <a:tcPr marL="0" marR="0" marT="0" marB="0" anchor="ctr" horzOverflow="overflow">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2"/>
                  </a:ext>
                </a:extLst>
              </a:tr>
              <a:tr h="1909572">
                <a:tc>
                  <a:txBody>
                    <a:bodyPr/>
                    <a:lstStyle/>
                    <a:p>
                      <a:pPr marL="0" marR="0" lvl="0" indent="0" algn="l" defTabSz="457200" rtl="0" eaLnBrk="1" fontAlgn="base" latinLnBrk="0" hangingPunct="1">
                        <a:lnSpc>
                          <a:spcPct val="115000"/>
                        </a:lnSpc>
                        <a:spcBef>
                          <a:spcPct val="0"/>
                        </a:spcBef>
                        <a:spcAft>
                          <a:spcPct val="0"/>
                        </a:spcAft>
                        <a:buClrTx/>
                        <a:buSzTx/>
                        <a:buFontTx/>
                        <a:buNone/>
                        <a:tabLst/>
                      </a:pPr>
                      <a:endParaRPr kumimoji="0" lang="en-US" sz="800" b="0" i="0" u="none" strike="noStrike" cap="none" normalizeH="0" baseline="0" dirty="0">
                        <a:ln>
                          <a:noFill/>
                        </a:ln>
                        <a:solidFill>
                          <a:srgbClr val="000000"/>
                        </a:solidFill>
                        <a:effectLst/>
                        <a:latin typeface="Calibri" pitchFamily="-112" charset="0"/>
                        <a:ea typeface="Calibri" pitchFamily="-112" charset="0"/>
                        <a:cs typeface="Times New Roman" pitchFamily="-112" charset="0"/>
                      </a:endParaRPr>
                    </a:p>
                    <a:p>
                      <a:pPr marL="0" marR="0" lvl="0" indent="0" algn="ctr" defTabSz="457200" rtl="0" eaLnBrk="1" fontAlgn="base" latinLnBrk="0" hangingPunct="1">
                        <a:lnSpc>
                          <a:spcPct val="115000"/>
                        </a:lnSpc>
                        <a:spcBef>
                          <a:spcPct val="0"/>
                        </a:spcBef>
                        <a:spcAft>
                          <a:spcPct val="0"/>
                        </a:spcAft>
                        <a:buClrTx/>
                        <a:buSzTx/>
                        <a:buFontTx/>
                        <a:buNone/>
                        <a:tabLst/>
                      </a:pPr>
                      <a:endParaRPr kumimoji="0" lang="en-US" sz="1000" b="1" i="0" u="none" strike="noStrike" cap="none" normalizeH="0" baseline="0" dirty="0">
                        <a:ln>
                          <a:noFill/>
                        </a:ln>
                        <a:solidFill>
                          <a:srgbClr val="000000"/>
                        </a:solidFill>
                        <a:effectLst/>
                        <a:latin typeface="Arial" charset="0"/>
                        <a:ea typeface="Calibri" pitchFamily="-112" charset="0"/>
                        <a:cs typeface="Times New Roman" pitchFamily="-112" charset="0"/>
                      </a:endParaRPr>
                    </a:p>
                    <a:p>
                      <a:pPr marL="0" marR="0" lvl="0" indent="0" algn="ctr" defTabSz="457200" rtl="0" eaLnBrk="1" fontAlgn="base" latinLnBrk="0" hangingPunct="1">
                        <a:lnSpc>
                          <a:spcPct val="115000"/>
                        </a:lnSpc>
                        <a:spcBef>
                          <a:spcPct val="0"/>
                        </a:spcBef>
                        <a:spcAft>
                          <a:spcPct val="0"/>
                        </a:spcAft>
                        <a:buClrTx/>
                        <a:buSzTx/>
                        <a:buFontTx/>
                        <a:buNone/>
                        <a:tabLst/>
                      </a:pPr>
                      <a:r>
                        <a:rPr kumimoji="0" lang="en-US" sz="2000" b="1" i="0" u="none" strike="noStrike" cap="none" normalizeH="0" baseline="0" dirty="0">
                          <a:ln>
                            <a:noFill/>
                          </a:ln>
                          <a:solidFill>
                            <a:srgbClr val="000000"/>
                          </a:solidFill>
                          <a:effectLst/>
                          <a:latin typeface="Arial" charset="0"/>
                          <a:ea typeface="Calibri" pitchFamily="-112" charset="0"/>
                          <a:cs typeface="Times New Roman" pitchFamily="-112" charset="0"/>
                        </a:rPr>
                        <a:t>Be Respectful</a:t>
                      </a:r>
                      <a:endParaRPr kumimoji="0" lang="en-US" sz="1600" b="0" i="0" u="none" strike="noStrike" cap="none" normalizeH="0" baseline="0" dirty="0">
                        <a:ln>
                          <a:noFill/>
                        </a:ln>
                        <a:solidFill>
                          <a:srgbClr val="000000"/>
                        </a:solidFill>
                        <a:effectLst/>
                        <a:latin typeface="Calibri" pitchFamily="-112" charset="0"/>
                        <a:ea typeface="Calibri" pitchFamily="-112" charset="0"/>
                        <a:cs typeface="Times New Roman" pitchFamily="-112" charset="0"/>
                      </a:endParaRPr>
                    </a:p>
                  </a:txBody>
                  <a:tcPr marL="0" marR="0" marT="0" marB="0" horzOverflow="overflow">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endParaRPr lang="en-US" dirty="0"/>
                    </a:p>
                  </a:txBody>
                  <a:tcPr marL="0" marR="0" marT="0" marB="0" horzOverflow="overflow">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a:ln>
                            <a:noFill/>
                          </a:ln>
                          <a:solidFill>
                            <a:srgbClr val="000000"/>
                          </a:solidFill>
                          <a:effectLst/>
                          <a:latin typeface="Calibri" pitchFamily="-112" charset="0"/>
                          <a:ea typeface="ＭＳ Ｐゴシック" pitchFamily="-112" charset="-128"/>
                          <a:cs typeface="Times New Roman" pitchFamily="-112" charset="0"/>
                        </a:rPr>
                        <a:t>Enter/exit classroom prepared</a:t>
                      </a:r>
                      <a:endParaRPr kumimoji="0" lang="en-US" sz="1200" b="1" i="0" u="none" strike="noStrike" cap="none" normalizeH="0" baseline="0" dirty="0">
                        <a:ln>
                          <a:noFill/>
                        </a:ln>
                        <a:solidFill>
                          <a:srgbClr val="000000"/>
                        </a:solidFill>
                        <a:effectLst/>
                        <a:latin typeface="Calibri" pitchFamily="-112" charset="0"/>
                        <a:ea typeface="ＭＳ Ｐゴシック" pitchFamily="-112" charset="-128"/>
                        <a:cs typeface="Times New Roman" pitchFamily="-112" charset="0"/>
                      </a:endParaRPr>
                    </a:p>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a:ln>
                            <a:noFill/>
                          </a:ln>
                          <a:solidFill>
                            <a:schemeClr val="tx2"/>
                          </a:solidFill>
                          <a:effectLst/>
                          <a:latin typeface="Calibri" pitchFamily="-112" charset="0"/>
                          <a:ea typeface="ＭＳ Ｐゴシック" pitchFamily="-112" charset="-128"/>
                          <a:cs typeface="Times New Roman" pitchFamily="-112" charset="0"/>
                        </a:rPr>
                        <a:t>Use inside voice </a:t>
                      </a:r>
                      <a:endParaRPr kumimoji="0" lang="en-US" sz="1200" b="1" i="0" u="none" strike="noStrike" cap="none" normalizeH="0" baseline="0" dirty="0">
                        <a:ln>
                          <a:noFill/>
                        </a:ln>
                        <a:solidFill>
                          <a:schemeClr val="tx2"/>
                        </a:solidFill>
                        <a:effectLst/>
                        <a:latin typeface="Calibri" pitchFamily="-112" charset="0"/>
                        <a:ea typeface="ＭＳ Ｐゴシック" pitchFamily="-112" charset="-128"/>
                        <a:cs typeface="Times New Roman" pitchFamily="-112"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a:ln>
                            <a:noFill/>
                          </a:ln>
                          <a:solidFill>
                            <a:srgbClr val="000000"/>
                          </a:solidFill>
                          <a:effectLst/>
                          <a:latin typeface="Calibri" pitchFamily="-112" charset="0"/>
                          <a:ea typeface="ＭＳ Ｐゴシック" pitchFamily="-112" charset="-128"/>
                        </a:rPr>
                        <a:t>Listen to others</a:t>
                      </a:r>
                      <a:endParaRPr kumimoji="0" lang="en-US" sz="1200" b="1" i="0" u="none" strike="noStrike" cap="none" normalizeH="0" baseline="0" dirty="0">
                        <a:ln>
                          <a:noFill/>
                        </a:ln>
                        <a:solidFill>
                          <a:srgbClr val="000000"/>
                        </a:solidFill>
                        <a:effectLst/>
                        <a:latin typeface="Calibri" pitchFamily="-112" charset="0"/>
                        <a:ea typeface="ＭＳ Ｐゴシック" pitchFamily="-112" charset="-128"/>
                        <a:cs typeface="Times New Roman" pitchFamily="-112" charset="0"/>
                      </a:endParaRPr>
                    </a:p>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a:ln>
                            <a:noFill/>
                          </a:ln>
                          <a:solidFill>
                            <a:srgbClr val="000000"/>
                          </a:solidFill>
                          <a:effectLst/>
                          <a:latin typeface="Calibri" pitchFamily="-112" charset="0"/>
                          <a:ea typeface="ＭＳ Ｐゴシック" pitchFamily="-112" charset="-128"/>
                        </a:rPr>
                        <a:t>Accept</a:t>
                      </a:r>
                      <a:endParaRPr kumimoji="0" lang="en-US" sz="1200" b="1" i="0" u="none" strike="noStrike" cap="none" normalizeH="0" baseline="0" dirty="0">
                        <a:ln>
                          <a:noFill/>
                        </a:ln>
                        <a:solidFill>
                          <a:srgbClr val="000000"/>
                        </a:solidFill>
                        <a:effectLst/>
                        <a:latin typeface="Calibri" pitchFamily="-112" charset="0"/>
                        <a:ea typeface="ＭＳ Ｐゴシック" pitchFamily="-112" charset="-128"/>
                        <a:cs typeface="Times New Roman" pitchFamily="-112" charset="0"/>
                      </a:endParaRPr>
                    </a:p>
                    <a:p>
                      <a:pPr marL="233363" marR="0" lvl="0" indent="-115888" algn="l" defTabSz="4572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a:ln>
                            <a:noFill/>
                          </a:ln>
                          <a:solidFill>
                            <a:srgbClr val="000000"/>
                          </a:solidFill>
                          <a:effectLst/>
                          <a:latin typeface="Calibri" pitchFamily="-112" charset="0"/>
                          <a:ea typeface="ＭＳ Ｐゴシック" pitchFamily="-112" charset="-128"/>
                        </a:rPr>
                        <a:t>differences</a:t>
                      </a:r>
                      <a:endParaRPr kumimoji="0" lang="en-US" sz="1200" b="1" i="0" u="none" strike="noStrike" cap="none" normalizeH="0" baseline="0" dirty="0">
                        <a:ln>
                          <a:noFill/>
                        </a:ln>
                        <a:solidFill>
                          <a:srgbClr val="000000"/>
                        </a:solidFill>
                        <a:effectLst/>
                        <a:latin typeface="Calibri" pitchFamily="-112" charset="0"/>
                        <a:ea typeface="ＭＳ Ｐゴシック" pitchFamily="-112" charset="-128"/>
                        <a:cs typeface="Times New Roman" pitchFamily="-112" charset="0"/>
                      </a:endParaRPr>
                    </a:p>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a:ln>
                            <a:noFill/>
                          </a:ln>
                          <a:solidFill>
                            <a:srgbClr val="000000"/>
                          </a:solidFill>
                          <a:effectLst/>
                          <a:latin typeface="Calibri" pitchFamily="-112" charset="0"/>
                          <a:ea typeface="ＭＳ Ｐゴシック" pitchFamily="-112" charset="-128"/>
                        </a:rPr>
                        <a:t>Encourage</a:t>
                      </a:r>
                      <a:endParaRPr kumimoji="0" lang="en-US" sz="1200" b="1" i="0" u="none" strike="noStrike" cap="none" normalizeH="0" baseline="0" dirty="0">
                        <a:ln>
                          <a:noFill/>
                        </a:ln>
                        <a:solidFill>
                          <a:srgbClr val="000000"/>
                        </a:solidFill>
                        <a:effectLst/>
                        <a:latin typeface="Calibri" pitchFamily="-112" charset="0"/>
                        <a:ea typeface="ＭＳ Ｐゴシック" pitchFamily="-112" charset="-128"/>
                        <a:cs typeface="Times New Roman" pitchFamily="-112" charset="0"/>
                      </a:endParaRPr>
                    </a:p>
                    <a:p>
                      <a:pPr marL="233363" marR="0" lvl="0" indent="-115888" algn="l" defTabSz="4572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a:ln>
                            <a:noFill/>
                          </a:ln>
                          <a:solidFill>
                            <a:srgbClr val="000000"/>
                          </a:solidFill>
                          <a:effectLst/>
                          <a:latin typeface="Calibri" pitchFamily="-112" charset="0"/>
                          <a:ea typeface="ＭＳ Ｐゴシック" pitchFamily="-112" charset="-128"/>
                        </a:rPr>
                        <a:t>Others</a:t>
                      </a:r>
                    </a:p>
                    <a:p>
                      <a:pPr marL="233363" marR="0" lvl="0" indent="-115888" algn="l" defTabSz="457200" rtl="0" eaLnBrk="1" fontAlgn="base" latinLnBrk="0" hangingPunct="1">
                        <a:lnSpc>
                          <a:spcPct val="100000"/>
                        </a:lnSpc>
                        <a:spcBef>
                          <a:spcPct val="0"/>
                        </a:spcBef>
                        <a:spcAft>
                          <a:spcPct val="0"/>
                        </a:spcAft>
                        <a:buClrTx/>
                        <a:buSzTx/>
                        <a:buFont typeface="Arial" pitchFamily="34" charset="0"/>
                        <a:buChar char="•"/>
                        <a:tabLst/>
                      </a:pPr>
                      <a:r>
                        <a:rPr kumimoji="0" lang="en-US" sz="1400" b="1" i="0" u="none" strike="noStrike" cap="none" normalizeH="0" baseline="0" dirty="0">
                          <a:ln>
                            <a:noFill/>
                          </a:ln>
                          <a:solidFill>
                            <a:schemeClr val="tx2"/>
                          </a:solidFill>
                          <a:effectLst/>
                          <a:latin typeface="Calibri" pitchFamily="-112" charset="0"/>
                          <a:ea typeface="ＭＳ Ｐゴシック" pitchFamily="-112" charset="-128"/>
                          <a:cs typeface="Times New Roman" pitchFamily="-112" charset="0"/>
                        </a:rPr>
                        <a:t>Wait your turn to speak</a:t>
                      </a:r>
                      <a:endParaRPr kumimoji="0" lang="en-US" sz="1200" b="1" i="0" u="none" strike="noStrike" cap="none" normalizeH="0" baseline="0" dirty="0">
                        <a:ln>
                          <a:noFill/>
                        </a:ln>
                        <a:solidFill>
                          <a:schemeClr val="tx2"/>
                        </a:solidFill>
                        <a:effectLst/>
                        <a:latin typeface="Calibri" pitchFamily="-112" charset="0"/>
                        <a:ea typeface="ＭＳ Ｐゴシック" pitchFamily="-112" charset="-128"/>
                        <a:cs typeface="Times New Roman" pitchFamily="-112"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a:ln>
                            <a:noFill/>
                          </a:ln>
                          <a:solidFill>
                            <a:schemeClr val="tx2"/>
                          </a:solidFill>
                          <a:effectLst/>
                          <a:latin typeface="Calibri" pitchFamily="-112" charset="0"/>
                          <a:ea typeface="ＭＳ Ｐゴシック" pitchFamily="-112" charset="-128"/>
                          <a:cs typeface="Times New Roman" pitchFamily="-112" charset="0"/>
                        </a:rPr>
                        <a:t>Use quiet voice</a:t>
                      </a:r>
                    </a:p>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a:ln>
                            <a:noFill/>
                          </a:ln>
                          <a:solidFill>
                            <a:schemeClr val="tx1"/>
                          </a:solidFill>
                          <a:effectLst/>
                          <a:latin typeface="Calibri" pitchFamily="-112" charset="0"/>
                          <a:ea typeface="ＭＳ Ｐゴシック" pitchFamily="-112" charset="-128"/>
                          <a:cs typeface="Times New Roman" pitchFamily="-112" charset="0"/>
                        </a:rPr>
                        <a:t>Keep your materials in your work area.</a:t>
                      </a:r>
                      <a:endParaRPr kumimoji="0" lang="en-US" sz="1200" b="1" i="0" u="none" strike="noStrike" cap="none" normalizeH="0" baseline="0" dirty="0">
                        <a:ln>
                          <a:noFill/>
                        </a:ln>
                        <a:solidFill>
                          <a:schemeClr val="tx1"/>
                        </a:solidFill>
                        <a:effectLst/>
                        <a:latin typeface="Calibri" pitchFamily="-112" charset="0"/>
                        <a:ea typeface="ＭＳ Ｐゴシック" pitchFamily="-112" charset="-128"/>
                        <a:cs typeface="Times New Roman" pitchFamily="-112"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a:ln>
                            <a:noFill/>
                          </a:ln>
                          <a:solidFill>
                            <a:srgbClr val="000000"/>
                          </a:solidFill>
                          <a:effectLst/>
                          <a:latin typeface="Calibri" pitchFamily="-112" charset="0"/>
                          <a:ea typeface="ＭＳ Ｐゴシック" pitchFamily="-112" charset="-128"/>
                        </a:rPr>
                        <a:t>Eyes/ears on  speaker</a:t>
                      </a:r>
                      <a:endParaRPr kumimoji="0" lang="en-US" sz="1200" b="1" i="0" u="none" strike="noStrike" cap="none" normalizeH="0" baseline="0" dirty="0">
                        <a:ln>
                          <a:noFill/>
                        </a:ln>
                        <a:solidFill>
                          <a:srgbClr val="000000"/>
                        </a:solidFill>
                        <a:effectLst/>
                        <a:latin typeface="Calibri" pitchFamily="-112" charset="0"/>
                        <a:ea typeface="ＭＳ Ｐゴシック" pitchFamily="-112" charset="-128"/>
                        <a:cs typeface="Times New Roman" pitchFamily="-112" charset="0"/>
                      </a:endParaRPr>
                    </a:p>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a:ln>
                            <a:noFill/>
                          </a:ln>
                          <a:solidFill>
                            <a:schemeClr val="tx2"/>
                          </a:solidFill>
                          <a:effectLst/>
                          <a:latin typeface="Calibri" pitchFamily="-112" charset="0"/>
                          <a:ea typeface="ＭＳ Ｐゴシック" pitchFamily="-112" charset="-128"/>
                          <a:cs typeface="Times New Roman" pitchFamily="-112" charset="0"/>
                        </a:rPr>
                        <a:t>Raise hand to speak</a:t>
                      </a:r>
                      <a:endParaRPr kumimoji="0" lang="en-US" sz="1200" b="1" i="0" u="none" strike="noStrike" cap="none" normalizeH="0" baseline="0" dirty="0">
                        <a:ln>
                          <a:noFill/>
                        </a:ln>
                        <a:solidFill>
                          <a:schemeClr val="tx2"/>
                        </a:solidFill>
                        <a:effectLst/>
                        <a:latin typeface="Calibri" pitchFamily="-112" charset="0"/>
                        <a:ea typeface="ＭＳ Ｐゴシック" pitchFamily="-112" charset="-128"/>
                        <a:cs typeface="Times New Roman" pitchFamily="-112" charset="0"/>
                      </a:endParaRPr>
                    </a:p>
                    <a:p>
                      <a:pPr marL="342900" marR="0" lvl="0" indent="-342900"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a:ln>
                            <a:noFill/>
                          </a:ln>
                          <a:solidFill>
                            <a:srgbClr val="000000"/>
                          </a:solidFill>
                          <a:effectLst/>
                          <a:latin typeface="Calibri" pitchFamily="-112" charset="0"/>
                          <a:ea typeface="ＭＳ Ｐゴシック" pitchFamily="-112" charset="-128"/>
                          <a:cs typeface="Times New Roman" pitchFamily="-112" charset="0"/>
                        </a:rPr>
                        <a:t>Contribute to learning</a:t>
                      </a:r>
                      <a:endParaRPr kumimoji="0" lang="en-US" sz="1200" b="1" i="0" u="none" strike="noStrike" cap="none" normalizeH="0" baseline="0" dirty="0">
                        <a:ln>
                          <a:noFill/>
                        </a:ln>
                        <a:solidFill>
                          <a:srgbClr val="000000"/>
                        </a:solidFill>
                        <a:effectLst/>
                        <a:latin typeface="Calibri" pitchFamily="-112" charset="0"/>
                        <a:ea typeface="ＭＳ Ｐゴシック" pitchFamily="-112" charset="-128"/>
                        <a:cs typeface="Times New Roman" pitchFamily="-112" charset="0"/>
                      </a:endParaRPr>
                    </a:p>
                  </a:txBody>
                  <a:tcPr marL="0" marR="0" marT="0" marB="0" horzOverflow="overflow">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682750">
                <a:tc>
                  <a:txBody>
                    <a:bodyPr/>
                    <a:lstStyle/>
                    <a:p>
                      <a:pPr marL="0" marR="0" lvl="0" indent="0" algn="l" defTabSz="457200" rtl="0" eaLnBrk="1" fontAlgn="base" latinLnBrk="0" hangingPunct="1">
                        <a:lnSpc>
                          <a:spcPct val="115000"/>
                        </a:lnSpc>
                        <a:spcBef>
                          <a:spcPct val="0"/>
                        </a:spcBef>
                        <a:spcAft>
                          <a:spcPct val="0"/>
                        </a:spcAft>
                        <a:buClrTx/>
                        <a:buSzTx/>
                        <a:buFontTx/>
                        <a:buNone/>
                        <a:tabLst/>
                      </a:pPr>
                      <a:endParaRPr kumimoji="0" lang="en-US" sz="800" b="0" i="0" u="none" strike="noStrike" cap="none" normalizeH="0" baseline="0" dirty="0">
                        <a:ln>
                          <a:noFill/>
                        </a:ln>
                        <a:solidFill>
                          <a:srgbClr val="000000"/>
                        </a:solidFill>
                        <a:effectLst/>
                        <a:latin typeface="Calibri" pitchFamily="-112" charset="0"/>
                        <a:ea typeface="Calibri" pitchFamily="-112" charset="0"/>
                        <a:cs typeface="Times New Roman" pitchFamily="-112" charset="0"/>
                      </a:endParaRPr>
                    </a:p>
                    <a:p>
                      <a:pPr marL="0" marR="0" lvl="0" indent="0" algn="ctr" defTabSz="457200" rtl="0" eaLnBrk="1" fontAlgn="base" latinLnBrk="0" hangingPunct="1">
                        <a:lnSpc>
                          <a:spcPct val="115000"/>
                        </a:lnSpc>
                        <a:spcBef>
                          <a:spcPct val="0"/>
                        </a:spcBef>
                        <a:spcAft>
                          <a:spcPct val="0"/>
                        </a:spcAft>
                        <a:buClrTx/>
                        <a:buSzTx/>
                        <a:buFontTx/>
                        <a:buNone/>
                        <a:tabLst/>
                      </a:pPr>
                      <a:endParaRPr kumimoji="0" lang="en-US" sz="1000" b="1" i="0" u="none" strike="noStrike" cap="none" normalizeH="0" baseline="0" dirty="0">
                        <a:ln>
                          <a:noFill/>
                        </a:ln>
                        <a:solidFill>
                          <a:srgbClr val="000000"/>
                        </a:solidFill>
                        <a:effectLst/>
                        <a:latin typeface="Arial" charset="0"/>
                        <a:ea typeface="Calibri" pitchFamily="-112" charset="0"/>
                        <a:cs typeface="Times New Roman" pitchFamily="-112" charset="0"/>
                      </a:endParaRPr>
                    </a:p>
                    <a:p>
                      <a:pPr marL="0" marR="0" lvl="0" indent="0" algn="ctr" defTabSz="457200" rtl="0" eaLnBrk="1" fontAlgn="base" latinLnBrk="0" hangingPunct="1">
                        <a:lnSpc>
                          <a:spcPct val="115000"/>
                        </a:lnSpc>
                        <a:spcBef>
                          <a:spcPct val="0"/>
                        </a:spcBef>
                        <a:spcAft>
                          <a:spcPct val="0"/>
                        </a:spcAft>
                        <a:buClrTx/>
                        <a:buSzTx/>
                        <a:buFontTx/>
                        <a:buNone/>
                        <a:tabLst/>
                      </a:pPr>
                      <a:r>
                        <a:rPr kumimoji="0" lang="en-US" sz="2000" b="1" i="0" u="none" strike="noStrike" cap="none" normalizeH="0" baseline="0" dirty="0">
                          <a:ln>
                            <a:noFill/>
                          </a:ln>
                          <a:solidFill>
                            <a:srgbClr val="000000"/>
                          </a:solidFill>
                          <a:effectLst/>
                          <a:latin typeface="Arial" charset="0"/>
                          <a:ea typeface="Calibri" pitchFamily="-112" charset="0"/>
                          <a:cs typeface="Times New Roman" pitchFamily="-112" charset="0"/>
                        </a:rPr>
                        <a:t>Be Responsible</a:t>
                      </a:r>
                      <a:endParaRPr kumimoji="0" lang="en-US" sz="1600" b="0" i="0" u="none" strike="noStrike" cap="none" normalizeH="0" baseline="0" dirty="0">
                        <a:ln>
                          <a:noFill/>
                        </a:ln>
                        <a:solidFill>
                          <a:srgbClr val="000000"/>
                        </a:solidFill>
                        <a:effectLst/>
                        <a:latin typeface="Calibri" pitchFamily="-112" charset="0"/>
                        <a:ea typeface="Calibri" pitchFamily="-112" charset="0"/>
                        <a:cs typeface="Times New Roman" pitchFamily="-112" charset="0"/>
                      </a:endParaRPr>
                    </a:p>
                  </a:txBody>
                  <a:tcPr marL="0" marR="0" marT="0" marB="0" horzOverflow="overflow">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endParaRPr lang="en-US" dirty="0"/>
                    </a:p>
                  </a:txBody>
                  <a:tcPr marL="0" marR="0" marT="0" marB="0" horzOverflow="overflow">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a:ln>
                            <a:noFill/>
                          </a:ln>
                          <a:solidFill>
                            <a:srgbClr val="000000"/>
                          </a:solidFill>
                          <a:effectLst/>
                          <a:latin typeface="Calibri" pitchFamily="-112" charset="0"/>
                          <a:ea typeface="ＭＳ Ｐゴシック" pitchFamily="-112" charset="-128"/>
                          <a:cs typeface="Times New Roman" pitchFamily="-112" charset="0"/>
                        </a:rPr>
                        <a:t>Place materials in correct area</a:t>
                      </a:r>
                      <a:endParaRPr kumimoji="0" lang="en-US" sz="1200" b="1" i="0" u="none" strike="noStrike" cap="none" normalizeH="0" baseline="0" dirty="0">
                        <a:ln>
                          <a:noFill/>
                        </a:ln>
                        <a:solidFill>
                          <a:srgbClr val="000000"/>
                        </a:solidFill>
                        <a:effectLst/>
                        <a:latin typeface="Calibri" pitchFamily="-112" charset="0"/>
                        <a:ea typeface="ＭＳ Ｐゴシック" pitchFamily="-112" charset="-128"/>
                        <a:cs typeface="Times New Roman" pitchFamily="-112" charset="0"/>
                      </a:endParaRPr>
                    </a:p>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a:ln>
                            <a:noFill/>
                          </a:ln>
                          <a:solidFill>
                            <a:srgbClr val="000000"/>
                          </a:solidFill>
                          <a:effectLst/>
                          <a:latin typeface="Calibri" pitchFamily="-112" charset="0"/>
                          <a:ea typeface="ＭＳ Ｐゴシック" pitchFamily="-112" charset="-128"/>
                          <a:cs typeface="Times New Roman" pitchFamily="-112" charset="0"/>
                        </a:rPr>
                        <a:t>Begin warm-up promptly</a:t>
                      </a:r>
                      <a:endParaRPr kumimoji="0" lang="en-US" sz="1200" b="1" i="0" u="none" strike="noStrike" cap="none" normalizeH="0" baseline="0" dirty="0">
                        <a:ln>
                          <a:noFill/>
                        </a:ln>
                        <a:solidFill>
                          <a:srgbClr val="000000"/>
                        </a:solidFill>
                        <a:effectLst/>
                        <a:latin typeface="Calibri" pitchFamily="-112" charset="0"/>
                        <a:ea typeface="ＭＳ Ｐゴシック" pitchFamily="-112" charset="-128"/>
                        <a:cs typeface="Times New Roman" pitchFamily="-112"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a:ln>
                            <a:noFill/>
                          </a:ln>
                          <a:solidFill>
                            <a:srgbClr val="000000"/>
                          </a:solidFill>
                          <a:effectLst/>
                          <a:latin typeface="Calibri" pitchFamily="-112" charset="0"/>
                          <a:ea typeface="ＭＳ Ｐゴシック" pitchFamily="-112" charset="-128"/>
                        </a:rPr>
                        <a:t>Use Time Wisely</a:t>
                      </a:r>
                      <a:endParaRPr kumimoji="0" lang="en-US" sz="1200" b="1" i="0" u="none" strike="noStrike" cap="none" normalizeH="0" baseline="0" dirty="0">
                        <a:ln>
                          <a:noFill/>
                        </a:ln>
                        <a:solidFill>
                          <a:srgbClr val="000000"/>
                        </a:solidFill>
                        <a:effectLst/>
                        <a:latin typeface="Calibri" pitchFamily="-112" charset="0"/>
                        <a:ea typeface="ＭＳ Ｐゴシック" pitchFamily="-112" charset="-128"/>
                        <a:cs typeface="Times New Roman" pitchFamily="-112" charset="0"/>
                      </a:endParaRPr>
                    </a:p>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a:ln>
                            <a:noFill/>
                          </a:ln>
                          <a:solidFill>
                            <a:srgbClr val="000000"/>
                          </a:solidFill>
                          <a:effectLst/>
                          <a:latin typeface="Calibri" pitchFamily="-112" charset="0"/>
                          <a:ea typeface="ＭＳ Ｐゴシック" pitchFamily="-112" charset="-128"/>
                        </a:rPr>
                        <a:t>Contribute</a:t>
                      </a:r>
                      <a:endParaRPr kumimoji="0" lang="en-US" sz="1200" b="1" i="0" u="none" strike="noStrike" cap="none" normalizeH="0" baseline="0" dirty="0">
                        <a:ln>
                          <a:noFill/>
                        </a:ln>
                        <a:solidFill>
                          <a:srgbClr val="000000"/>
                        </a:solidFill>
                        <a:effectLst/>
                        <a:latin typeface="Calibri" pitchFamily="-112" charset="0"/>
                        <a:ea typeface="ＭＳ Ｐゴシック" pitchFamily="-112" charset="-128"/>
                        <a:cs typeface="Times New Roman" pitchFamily="-112" charset="0"/>
                      </a:endParaRPr>
                    </a:p>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a:ln>
                            <a:noFill/>
                          </a:ln>
                          <a:solidFill>
                            <a:srgbClr val="000000"/>
                          </a:solidFill>
                          <a:effectLst/>
                          <a:latin typeface="Calibri" pitchFamily="-112" charset="0"/>
                          <a:ea typeface="ＭＳ Ｐゴシック" pitchFamily="-112" charset="-128"/>
                        </a:rPr>
                        <a:t>Complete your     part</a:t>
                      </a:r>
                      <a:endParaRPr kumimoji="0" lang="en-US" sz="1200" b="1" i="0" u="none" strike="noStrike" cap="none" normalizeH="0" baseline="0" dirty="0">
                        <a:ln>
                          <a:noFill/>
                        </a:ln>
                        <a:solidFill>
                          <a:srgbClr val="000000"/>
                        </a:solidFill>
                        <a:effectLst/>
                        <a:latin typeface="Calibri" pitchFamily="-112" charset="0"/>
                        <a:ea typeface="ＭＳ Ｐゴシック" pitchFamily="-112" charset="-128"/>
                        <a:cs typeface="Times New Roman" pitchFamily="-112"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33363" marR="0" lvl="0" indent="-115888" algn="l" defTabSz="457200" rtl="0" eaLnBrk="1" fontAlgn="base" latinLnBrk="0" hangingPunct="1">
                        <a:lnSpc>
                          <a:spcPct val="100000"/>
                        </a:lnSpc>
                        <a:spcBef>
                          <a:spcPct val="0"/>
                        </a:spcBef>
                        <a:spcAft>
                          <a:spcPct val="0"/>
                        </a:spcAft>
                        <a:buClrTx/>
                        <a:buSzTx/>
                        <a:buFont typeface="Arial" pitchFamily="34" charset="0"/>
                        <a:buChar char="•"/>
                        <a:tabLst/>
                      </a:pPr>
                      <a:r>
                        <a:rPr kumimoji="0" lang="en-US" sz="1400" b="1" i="0" u="none" strike="noStrike" cap="none" normalizeH="0" baseline="0" dirty="0">
                          <a:ln>
                            <a:noFill/>
                          </a:ln>
                          <a:solidFill>
                            <a:schemeClr val="tx1"/>
                          </a:solidFill>
                          <a:effectLst/>
                          <a:latin typeface="Calibri" pitchFamily="-112" charset="0"/>
                          <a:ea typeface="ＭＳ Ｐゴシック" pitchFamily="-112" charset="-128"/>
                        </a:rPr>
                        <a:t>Be a TASK master</a:t>
                      </a:r>
                      <a:endParaRPr kumimoji="0" lang="en-US" sz="1200" b="1" i="0" u="none" strike="noStrike" cap="none" normalizeH="0" baseline="0" dirty="0">
                        <a:ln>
                          <a:noFill/>
                        </a:ln>
                        <a:solidFill>
                          <a:schemeClr val="tx1"/>
                        </a:solidFill>
                        <a:effectLst/>
                        <a:latin typeface="Calibri" pitchFamily="-112" charset="0"/>
                        <a:ea typeface="ＭＳ Ｐゴシック" pitchFamily="-112" charset="-128"/>
                        <a:cs typeface="Times New Roman" pitchFamily="-112" charset="0"/>
                      </a:endParaRPr>
                    </a:p>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a:ln>
                            <a:noFill/>
                          </a:ln>
                          <a:solidFill>
                            <a:srgbClr val="000000"/>
                          </a:solidFill>
                          <a:effectLst/>
                          <a:latin typeface="Calibri" pitchFamily="-112" charset="0"/>
                          <a:ea typeface="ＭＳ Ｐゴシック" pitchFamily="-112" charset="-128"/>
                        </a:rPr>
                        <a:t>Use your neighbor</a:t>
                      </a:r>
                    </a:p>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defRPr/>
                      </a:pPr>
                      <a:r>
                        <a:rPr kumimoji="0" lang="en-US" sz="1600" b="1" i="0" u="none" strike="noStrike" cap="none" normalizeH="0" baseline="0" dirty="0">
                          <a:ln>
                            <a:noFill/>
                          </a:ln>
                          <a:solidFill>
                            <a:srgbClr val="7030A0"/>
                          </a:solidFill>
                          <a:effectLst/>
                          <a:latin typeface="Calibri" pitchFamily="-112" charset="0"/>
                          <a:ea typeface="ＭＳ Ｐゴシック" pitchFamily="-112" charset="-128"/>
                          <a:cs typeface="Times New Roman" pitchFamily="-112" charset="0"/>
                        </a:rPr>
                        <a:t>Follow directions</a:t>
                      </a:r>
                    </a:p>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None/>
                        <a:tabLst/>
                      </a:pPr>
                      <a:endParaRPr kumimoji="0" lang="en-US" sz="1200" b="1" i="0" u="none" strike="noStrike" cap="none" normalizeH="0" baseline="0" dirty="0">
                        <a:ln>
                          <a:noFill/>
                        </a:ln>
                        <a:solidFill>
                          <a:srgbClr val="000000"/>
                        </a:solidFill>
                        <a:effectLst/>
                        <a:latin typeface="Calibri" pitchFamily="-112" charset="0"/>
                        <a:ea typeface="ＭＳ Ｐゴシック" pitchFamily="-112" charset="-128"/>
                        <a:cs typeface="Times New Roman" pitchFamily="-112"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a:ln>
                            <a:noFill/>
                          </a:ln>
                          <a:solidFill>
                            <a:srgbClr val="7030A0"/>
                          </a:solidFill>
                          <a:effectLst/>
                          <a:latin typeface="Calibri" pitchFamily="-112" charset="0"/>
                          <a:ea typeface="ＭＳ Ｐゴシック" pitchFamily="-112" charset="-128"/>
                        </a:rPr>
                        <a:t>Follow directions</a:t>
                      </a:r>
                      <a:endParaRPr kumimoji="0" lang="en-US" sz="1200" b="1" i="0" u="none" strike="noStrike" cap="none" normalizeH="0" baseline="0" dirty="0">
                        <a:ln>
                          <a:noFill/>
                        </a:ln>
                        <a:solidFill>
                          <a:srgbClr val="7030A0"/>
                        </a:solidFill>
                        <a:effectLst/>
                        <a:latin typeface="Calibri" pitchFamily="-112" charset="0"/>
                        <a:ea typeface="ＭＳ Ｐゴシック" pitchFamily="-112" charset="-128"/>
                        <a:cs typeface="Times New Roman" pitchFamily="-112" charset="0"/>
                      </a:endParaRPr>
                    </a:p>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a:ln>
                            <a:noFill/>
                          </a:ln>
                          <a:solidFill>
                            <a:srgbClr val="000000"/>
                          </a:solidFill>
                          <a:effectLst/>
                          <a:latin typeface="Calibri" pitchFamily="-112" charset="0"/>
                          <a:ea typeface="ＭＳ Ｐゴシック" pitchFamily="-112" charset="-128"/>
                        </a:rPr>
                        <a:t>Take notes</a:t>
                      </a:r>
                      <a:endParaRPr kumimoji="0" lang="en-US" sz="1200" b="1" i="0" u="none" strike="noStrike" cap="none" normalizeH="0" baseline="0" dirty="0">
                        <a:ln>
                          <a:noFill/>
                        </a:ln>
                        <a:solidFill>
                          <a:srgbClr val="000000"/>
                        </a:solidFill>
                        <a:effectLst/>
                        <a:latin typeface="Calibri" pitchFamily="-112" charset="0"/>
                        <a:ea typeface="ＭＳ Ｐゴシック" pitchFamily="-112" charset="-128"/>
                        <a:cs typeface="Times New Roman" pitchFamily="-112" charset="0"/>
                      </a:endParaRPr>
                    </a:p>
                    <a:p>
                      <a:pPr marL="233363" marR="0" lvl="0" indent="-115888" algn="l" defTabSz="457200" rtl="0" eaLnBrk="1" fontAlgn="base" latinLnBrk="0" hangingPunct="1">
                        <a:lnSpc>
                          <a:spcPct val="115000"/>
                        </a:lnSpc>
                        <a:spcBef>
                          <a:spcPct val="0"/>
                        </a:spcBef>
                        <a:spcAft>
                          <a:spcPct val="0"/>
                        </a:spcAft>
                        <a:buClrTx/>
                        <a:buSzTx/>
                        <a:buFont typeface="Times New Roman" pitchFamily="-112" charset="0"/>
                        <a:buChar char="•"/>
                        <a:tabLst/>
                      </a:pPr>
                      <a:r>
                        <a:rPr kumimoji="0" lang="en-US" sz="1400" b="1" i="0" u="none" strike="noStrike" cap="none" normalizeH="0" baseline="0" dirty="0">
                          <a:ln>
                            <a:noFill/>
                          </a:ln>
                          <a:solidFill>
                            <a:srgbClr val="000000"/>
                          </a:solidFill>
                          <a:effectLst/>
                          <a:latin typeface="Calibri" pitchFamily="-112" charset="0"/>
                          <a:ea typeface="ＭＳ Ｐゴシック" pitchFamily="-112" charset="-128"/>
                          <a:cs typeface="Times New Roman" pitchFamily="-112" charset="0"/>
                        </a:rPr>
                        <a:t>Meet your goals</a:t>
                      </a:r>
                      <a:endParaRPr kumimoji="0" lang="en-US" sz="1200" b="1" i="0" u="none" strike="noStrike" cap="none" normalizeH="0" baseline="0" dirty="0">
                        <a:ln>
                          <a:noFill/>
                        </a:ln>
                        <a:solidFill>
                          <a:srgbClr val="000000"/>
                        </a:solidFill>
                        <a:effectLst/>
                        <a:latin typeface="Calibri" pitchFamily="-112" charset="0"/>
                        <a:ea typeface="ＭＳ Ｐゴシック" pitchFamily="-112" charset="-128"/>
                        <a:cs typeface="Times New Roman" pitchFamily="-112" charset="0"/>
                      </a:endParaRPr>
                    </a:p>
                  </a:txBody>
                  <a:tcPr marL="0" marR="0" marT="0" marB="0" horzOverflow="overflow">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1727200">
                <a:tc>
                  <a:txBody>
                    <a:bodyPr/>
                    <a:lstStyle/>
                    <a:p>
                      <a:pPr marL="0" marR="0" lvl="0" indent="0" algn="l" defTabSz="457200" rtl="0" eaLnBrk="1" fontAlgn="base" latinLnBrk="0" hangingPunct="1">
                        <a:lnSpc>
                          <a:spcPct val="115000"/>
                        </a:lnSpc>
                        <a:spcBef>
                          <a:spcPct val="0"/>
                        </a:spcBef>
                        <a:spcAft>
                          <a:spcPct val="0"/>
                        </a:spcAft>
                        <a:buClrTx/>
                        <a:buSzTx/>
                        <a:buFontTx/>
                        <a:buNone/>
                        <a:tabLst/>
                      </a:pPr>
                      <a:endParaRPr kumimoji="0" lang="en-US" sz="800" b="0" i="0" u="none" strike="noStrike" cap="none" normalizeH="0" baseline="0" dirty="0">
                        <a:ln>
                          <a:noFill/>
                        </a:ln>
                        <a:solidFill>
                          <a:srgbClr val="00B050"/>
                        </a:solidFill>
                        <a:effectLst/>
                        <a:latin typeface="Calibri" pitchFamily="-112" charset="0"/>
                        <a:ea typeface="Calibri" pitchFamily="-112" charset="0"/>
                        <a:cs typeface="Times New Roman" pitchFamily="-112" charset="0"/>
                      </a:endParaRPr>
                    </a:p>
                    <a:p>
                      <a:pPr marL="0" marR="0" lvl="0" indent="0" algn="ctr" defTabSz="457200" rtl="0" eaLnBrk="1" fontAlgn="base" latinLnBrk="0" hangingPunct="1">
                        <a:lnSpc>
                          <a:spcPct val="115000"/>
                        </a:lnSpc>
                        <a:spcBef>
                          <a:spcPct val="0"/>
                        </a:spcBef>
                        <a:spcAft>
                          <a:spcPct val="0"/>
                        </a:spcAft>
                        <a:buClrTx/>
                        <a:buSzTx/>
                        <a:buFontTx/>
                        <a:buNone/>
                        <a:tabLst/>
                      </a:pPr>
                      <a:endParaRPr kumimoji="0" lang="en-US" sz="2000" b="1" i="0" u="none" strike="noStrike" cap="none" normalizeH="0" baseline="0" dirty="0">
                        <a:ln>
                          <a:noFill/>
                        </a:ln>
                        <a:solidFill>
                          <a:srgbClr val="00B050"/>
                        </a:solidFill>
                        <a:effectLst/>
                        <a:latin typeface="Arial" charset="0"/>
                        <a:ea typeface="Calibri" pitchFamily="-112" charset="0"/>
                        <a:cs typeface="Times New Roman" pitchFamily="-112" charset="0"/>
                      </a:endParaRPr>
                    </a:p>
                    <a:p>
                      <a:pPr marL="0" marR="0" lvl="0" indent="0" algn="ctr" defTabSz="457200" rtl="0" eaLnBrk="1" fontAlgn="base" latinLnBrk="0" hangingPunct="1">
                        <a:lnSpc>
                          <a:spcPct val="115000"/>
                        </a:lnSpc>
                        <a:spcBef>
                          <a:spcPct val="0"/>
                        </a:spcBef>
                        <a:spcAft>
                          <a:spcPct val="0"/>
                        </a:spcAft>
                        <a:buClrTx/>
                        <a:buSzTx/>
                        <a:buFontTx/>
                        <a:buNone/>
                        <a:tabLst/>
                      </a:pPr>
                      <a:r>
                        <a:rPr kumimoji="0" lang="en-US" sz="2000" b="1" i="0" u="none" strike="noStrike" cap="none" normalizeH="0" baseline="0" dirty="0">
                          <a:ln>
                            <a:noFill/>
                          </a:ln>
                          <a:solidFill>
                            <a:srgbClr val="00B050"/>
                          </a:solidFill>
                          <a:effectLst/>
                          <a:latin typeface="Arial" charset="0"/>
                          <a:ea typeface="Calibri" pitchFamily="-112" charset="0"/>
                          <a:cs typeface="Times New Roman" pitchFamily="-112" charset="0"/>
                        </a:rPr>
                        <a:t>Be Safe</a:t>
                      </a:r>
                      <a:endParaRPr kumimoji="0" lang="en-US" sz="1600" b="0" i="0" u="none" strike="noStrike" cap="none" normalizeH="0" baseline="0" dirty="0">
                        <a:ln>
                          <a:noFill/>
                        </a:ln>
                        <a:solidFill>
                          <a:srgbClr val="00B050"/>
                        </a:solidFill>
                        <a:effectLst/>
                        <a:latin typeface="Calibri" pitchFamily="-112" charset="0"/>
                        <a:ea typeface="Calibri" pitchFamily="-112" charset="0"/>
                        <a:cs typeface="Times New Roman" pitchFamily="-112" charset="0"/>
                      </a:endParaRPr>
                    </a:p>
                  </a:txBody>
                  <a:tcPr marL="0" marR="0" marT="0" marB="0" horzOverflow="overflow">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c>
                  <a:txBody>
                    <a:bodyPr/>
                    <a:lstStyle/>
                    <a:p>
                      <a:endParaRPr lang="en-US" dirty="0"/>
                    </a:p>
                  </a:txBody>
                  <a:tcPr marL="0" marR="0" marT="0" marB="0" horzOverflow="overflow">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c>
                  <a:txBody>
                    <a:bodyPr/>
                    <a:lstStyle/>
                    <a:p>
                      <a:pPr marL="233363" marR="0" lvl="0" indent="-115888" algn="l" defTabSz="457200" rtl="0" eaLnBrk="1" fontAlgn="base" latinLnBrk="0" hangingPunct="1">
                        <a:lnSpc>
                          <a:spcPct val="115000"/>
                        </a:lnSpc>
                        <a:spcBef>
                          <a:spcPct val="0"/>
                        </a:spcBef>
                        <a:spcAft>
                          <a:spcPct val="0"/>
                        </a:spcAft>
                        <a:buClrTx/>
                        <a:buSzTx/>
                        <a:buFont typeface="Times New Roman" pitchFamily="-112" charset="0"/>
                        <a:buChar char="•"/>
                        <a:tabLst/>
                      </a:pPr>
                      <a:r>
                        <a:rPr kumimoji="0" lang="en-US" sz="1400" b="1" i="0" u="none" strike="noStrike" cap="none" normalizeH="0" baseline="0" dirty="0">
                          <a:ln>
                            <a:noFill/>
                          </a:ln>
                          <a:solidFill>
                            <a:srgbClr val="000000"/>
                          </a:solidFill>
                          <a:effectLst/>
                          <a:latin typeface="Calibri" pitchFamily="-112" charset="0"/>
                          <a:ea typeface="ＭＳ Ｐゴシック" pitchFamily="-112" charset="-128"/>
                          <a:cs typeface="Times New Roman" pitchFamily="-112" charset="0"/>
                        </a:rPr>
                        <a:t>Walk</a:t>
                      </a:r>
                      <a:endParaRPr kumimoji="0" lang="en-US" sz="1200" b="1" i="0" u="none" strike="noStrike" cap="none" normalizeH="0" baseline="0" dirty="0">
                        <a:ln>
                          <a:noFill/>
                        </a:ln>
                        <a:solidFill>
                          <a:srgbClr val="000000"/>
                        </a:solidFill>
                        <a:effectLst/>
                        <a:latin typeface="Calibri" pitchFamily="-112" charset="0"/>
                        <a:ea typeface="ＭＳ Ｐゴシック" pitchFamily="-112" charset="-128"/>
                        <a:cs typeface="Times New Roman" pitchFamily="-112"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c>
                  <a:txBody>
                    <a:bodyPr/>
                    <a:lstStyle/>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a:ln>
                            <a:noFill/>
                          </a:ln>
                          <a:solidFill>
                            <a:srgbClr val="00B050"/>
                          </a:solidFill>
                          <a:effectLst/>
                          <a:latin typeface="Calibri" pitchFamily="-112" charset="0"/>
                          <a:ea typeface="ＭＳ Ｐゴシック" pitchFamily="-112" charset="-128"/>
                        </a:rPr>
                        <a:t>Use Materials Carefully</a:t>
                      </a:r>
                    </a:p>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a:ln>
                            <a:noFill/>
                          </a:ln>
                          <a:solidFill>
                            <a:schemeClr val="tx1"/>
                          </a:solidFill>
                          <a:effectLst/>
                          <a:latin typeface="Calibri" pitchFamily="-112" charset="0"/>
                          <a:ea typeface="ＭＳ Ｐゴシック" pitchFamily="-112" charset="-128"/>
                          <a:cs typeface="Times New Roman" pitchFamily="-112" charset="0"/>
                        </a:rPr>
                        <a:t>Stay in your designated area</a:t>
                      </a:r>
                      <a:endParaRPr kumimoji="0" lang="en-US" sz="1200" b="1" i="0" u="none" strike="noStrike" cap="none" normalizeH="0" baseline="0" dirty="0">
                        <a:ln>
                          <a:noFill/>
                        </a:ln>
                        <a:solidFill>
                          <a:schemeClr val="tx1"/>
                        </a:solidFill>
                        <a:effectLst/>
                        <a:latin typeface="Calibri" pitchFamily="-112" charset="0"/>
                        <a:ea typeface="ＭＳ Ｐゴシック" pitchFamily="-112" charset="-128"/>
                        <a:cs typeface="Times New Roman" pitchFamily="-112"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c>
                  <a:txBody>
                    <a:bodyPr/>
                    <a:lstStyle/>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a:ln>
                            <a:noFill/>
                          </a:ln>
                          <a:solidFill>
                            <a:srgbClr val="FF0000"/>
                          </a:solidFill>
                          <a:effectLst/>
                          <a:latin typeface="Calibri" pitchFamily="-112" charset="0"/>
                          <a:ea typeface="ＭＳ Ｐゴシック" pitchFamily="-112" charset="-128"/>
                          <a:cs typeface="Times New Roman" pitchFamily="-112" charset="0"/>
                        </a:rPr>
                        <a:t>Keep hands, feet, and objects to self</a:t>
                      </a:r>
                      <a:r>
                        <a:rPr kumimoji="0" lang="en-US" sz="1400" b="1" i="0" u="none" strike="noStrike" cap="none" normalizeH="0" baseline="0" dirty="0">
                          <a:ln>
                            <a:noFill/>
                          </a:ln>
                          <a:solidFill>
                            <a:srgbClr val="FF0000"/>
                          </a:solidFill>
                          <a:effectLst/>
                          <a:latin typeface="Calibri" pitchFamily="-112" charset="0"/>
                          <a:ea typeface="ＭＳ Ｐゴシック" pitchFamily="-112" charset="-128"/>
                        </a:rPr>
                        <a:t> </a:t>
                      </a:r>
                    </a:p>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a:ln>
                            <a:noFill/>
                          </a:ln>
                          <a:solidFill>
                            <a:schemeClr val="tx1"/>
                          </a:solidFill>
                          <a:effectLst/>
                          <a:latin typeface="Calibri" pitchFamily="-112" charset="0"/>
                          <a:ea typeface="ＭＳ Ｐゴシック" pitchFamily="-112" charset="-128"/>
                          <a:cs typeface="Times New Roman" pitchFamily="-112" charset="0"/>
                        </a:rPr>
                        <a:t>Keep 6 feet on the floor</a:t>
                      </a:r>
                      <a:endParaRPr kumimoji="0" lang="en-US" sz="1200" b="1" i="0" u="none" strike="noStrike" cap="none" normalizeH="0" baseline="0" dirty="0">
                        <a:ln>
                          <a:noFill/>
                        </a:ln>
                        <a:solidFill>
                          <a:schemeClr val="tx1"/>
                        </a:solidFill>
                        <a:effectLst/>
                        <a:latin typeface="Calibri" pitchFamily="-112" charset="0"/>
                        <a:ea typeface="ＭＳ Ｐゴシック" pitchFamily="-112" charset="-128"/>
                        <a:cs typeface="Times New Roman" pitchFamily="-112"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c>
                  <a:txBody>
                    <a:bodyPr/>
                    <a:lstStyle/>
                    <a:p>
                      <a:pPr marL="233363" marR="0" lvl="0" indent="-115888" algn="l" defTabSz="457200" rtl="0" eaLnBrk="1" fontAlgn="base" latinLnBrk="0" hangingPunct="1">
                        <a:lnSpc>
                          <a:spcPct val="115000"/>
                        </a:lnSpc>
                        <a:spcBef>
                          <a:spcPct val="0"/>
                        </a:spcBef>
                        <a:spcAft>
                          <a:spcPct val="0"/>
                        </a:spcAft>
                        <a:buClrTx/>
                        <a:buSzTx/>
                        <a:buFont typeface="Times New Roman" pitchFamily="-112" charset="0"/>
                        <a:buChar char="•"/>
                        <a:tabLst/>
                      </a:pPr>
                      <a:r>
                        <a:rPr kumimoji="0" lang="en-US" sz="1400" b="1" i="0" u="none" strike="noStrike" cap="none" normalizeH="0" baseline="0" dirty="0">
                          <a:ln>
                            <a:noFill/>
                          </a:ln>
                          <a:solidFill>
                            <a:srgbClr val="000000"/>
                          </a:solidFill>
                          <a:effectLst/>
                          <a:latin typeface="Calibri" pitchFamily="-112" charset="0"/>
                          <a:ea typeface="ＭＳ Ｐゴシック" pitchFamily="-112" charset="-128"/>
                        </a:rPr>
                        <a:t>Stay at seat</a:t>
                      </a:r>
                    </a:p>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a:ln>
                            <a:noFill/>
                          </a:ln>
                          <a:solidFill>
                            <a:srgbClr val="FF0000"/>
                          </a:solidFill>
                          <a:effectLst/>
                          <a:latin typeface="Calibri" pitchFamily="-112" charset="0"/>
                          <a:ea typeface="ＭＳ Ｐゴシック" pitchFamily="-112" charset="-128"/>
                          <a:cs typeface="Times New Roman" pitchFamily="-112" charset="0"/>
                        </a:rPr>
                        <a:t>Keep hands, feet, and objects to self</a:t>
                      </a:r>
                      <a:r>
                        <a:rPr kumimoji="0" lang="en-US" sz="1400" b="1" i="0" u="none" strike="noStrike" cap="none" normalizeH="0" baseline="0" dirty="0">
                          <a:ln>
                            <a:noFill/>
                          </a:ln>
                          <a:solidFill>
                            <a:srgbClr val="FF0000"/>
                          </a:solidFill>
                          <a:effectLst/>
                          <a:latin typeface="Calibri" pitchFamily="-112" charset="0"/>
                          <a:ea typeface="ＭＳ Ｐゴシック" pitchFamily="-112" charset="-128"/>
                        </a:rPr>
                        <a:t> </a:t>
                      </a:r>
                      <a:endParaRPr kumimoji="0" lang="en-US" sz="1200" b="1" i="0" u="none" strike="noStrike" cap="none" normalizeH="0" baseline="0" dirty="0">
                        <a:ln>
                          <a:noFill/>
                        </a:ln>
                        <a:solidFill>
                          <a:srgbClr val="FF0000"/>
                        </a:solidFill>
                        <a:effectLst/>
                        <a:latin typeface="Calibri" pitchFamily="-112" charset="0"/>
                        <a:ea typeface="ＭＳ Ｐゴシック" pitchFamily="-112" charset="-128"/>
                        <a:cs typeface="Times New Roman" pitchFamily="-112" charset="0"/>
                      </a:endParaRPr>
                    </a:p>
                  </a:txBody>
                  <a:tcPr marL="0" marR="0" marT="0" marB="0" horzOverflow="overflow">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bl>
          </a:graphicData>
        </a:graphic>
      </p:graphicFrame>
      <p:pic>
        <p:nvPicPr>
          <p:cNvPr id="5" name="Picture 3" descr="reach 4.jpg"/>
          <p:cNvPicPr>
            <a:picLocks noChangeAspect="1" noChangeArrowheads="1"/>
          </p:cNvPicPr>
          <p:nvPr/>
        </p:nvPicPr>
        <p:blipFill>
          <a:blip r:embed="rId4" cstate="print"/>
          <a:srcRect/>
          <a:stretch>
            <a:fillRect/>
          </a:stretch>
        </p:blipFill>
        <p:spPr bwMode="auto">
          <a:xfrm>
            <a:off x="76200" y="2514600"/>
            <a:ext cx="1714500" cy="619125"/>
          </a:xfrm>
          <a:prstGeom prst="rect">
            <a:avLst/>
          </a:prstGeom>
          <a:noFill/>
          <a:ln w="9525">
            <a:noFill/>
            <a:miter lim="800000"/>
            <a:headEnd/>
            <a:tailEnd/>
          </a:ln>
        </p:spPr>
      </p:pic>
      <p:pic>
        <p:nvPicPr>
          <p:cNvPr id="6" name="Picture 2" descr="teach2.jpg"/>
          <p:cNvPicPr>
            <a:picLocks noChangeAspect="1" noChangeArrowheads="1"/>
          </p:cNvPicPr>
          <p:nvPr/>
        </p:nvPicPr>
        <p:blipFill>
          <a:blip r:embed="rId5" cstate="print"/>
          <a:srcRect/>
          <a:stretch>
            <a:fillRect/>
          </a:stretch>
        </p:blipFill>
        <p:spPr bwMode="auto">
          <a:xfrm>
            <a:off x="0" y="4419600"/>
            <a:ext cx="1781175" cy="533400"/>
          </a:xfrm>
          <a:prstGeom prst="rect">
            <a:avLst/>
          </a:prstGeom>
          <a:noFill/>
          <a:ln w="9525">
            <a:noFill/>
            <a:miter lim="800000"/>
            <a:headEnd/>
            <a:tailEnd/>
          </a:ln>
        </p:spPr>
      </p:pic>
      <p:pic>
        <p:nvPicPr>
          <p:cNvPr id="7" name="Picture 1" descr="support.jpg"/>
          <p:cNvPicPr>
            <a:picLocks noChangeAspect="1" noChangeArrowheads="1"/>
          </p:cNvPicPr>
          <p:nvPr/>
        </p:nvPicPr>
        <p:blipFill>
          <a:blip r:embed="rId6" cstate="print"/>
          <a:srcRect/>
          <a:stretch>
            <a:fillRect/>
          </a:stretch>
        </p:blipFill>
        <p:spPr bwMode="auto">
          <a:xfrm>
            <a:off x="0" y="5981700"/>
            <a:ext cx="1752600" cy="723900"/>
          </a:xfrm>
          <a:prstGeom prst="rect">
            <a:avLst/>
          </a:prstGeom>
          <a:noFill/>
          <a:ln w="9525">
            <a:noFill/>
            <a:miter lim="800000"/>
            <a:headEnd/>
            <a:tailEnd/>
          </a:ln>
        </p:spPr>
      </p:pic>
      <p:sp>
        <p:nvSpPr>
          <p:cNvPr id="8" name="Rectangle 7"/>
          <p:cNvSpPr/>
          <p:nvPr/>
        </p:nvSpPr>
        <p:spPr>
          <a:xfrm>
            <a:off x="-32084" y="77403"/>
            <a:ext cx="9144000" cy="6842760"/>
          </a:xfrm>
          <a:custGeom>
            <a:avLst/>
            <a:gdLst/>
            <a:ahLst/>
            <a:cxnLst/>
            <a:rect l="l" t="t" r="r" b="b"/>
            <a:pathLst>
              <a:path w="9144000" h="6842760">
                <a:moveTo>
                  <a:pt x="0" y="0"/>
                </a:moveTo>
                <a:lnTo>
                  <a:pt x="1781175" y="0"/>
                </a:lnTo>
                <a:lnTo>
                  <a:pt x="1781175" y="1051560"/>
                </a:lnTo>
                <a:lnTo>
                  <a:pt x="9144000" y="1051560"/>
                </a:lnTo>
                <a:lnTo>
                  <a:pt x="9144000" y="6842760"/>
                </a:lnTo>
                <a:lnTo>
                  <a:pt x="0" y="6842760"/>
                </a:lnTo>
                <a:lnTo>
                  <a:pt x="0" y="1051560"/>
                </a:lnTo>
                <a:close/>
              </a:path>
            </a:pathLst>
          </a:custGeom>
          <a:solidFill>
            <a:schemeClr val="tx1">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ustDataLst>
      <p:tags r:id="rId1"/>
    </p:custDataLst>
    <p:extLst>
      <p:ext uri="{BB962C8B-B14F-4D97-AF65-F5344CB8AC3E}">
        <p14:creationId xmlns:p14="http://schemas.microsoft.com/office/powerpoint/2010/main" val="21493881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nvPr>
        </p:nvGraphicFramePr>
        <p:xfrm>
          <a:off x="0" y="0"/>
          <a:ext cx="9144000" cy="6644832"/>
        </p:xfrm>
        <a:graphic>
          <a:graphicData uri="http://schemas.openxmlformats.org/drawingml/2006/table">
            <a:tbl>
              <a:tblPr/>
              <a:tblGrid>
                <a:gridCol w="1806575">
                  <a:extLst>
                    <a:ext uri="{9D8B030D-6E8A-4147-A177-3AD203B41FA5}">
                      <a16:colId xmlns:a16="http://schemas.microsoft.com/office/drawing/2014/main" val="20000"/>
                    </a:ext>
                  </a:extLst>
                </a:gridCol>
                <a:gridCol w="1506538">
                  <a:extLst>
                    <a:ext uri="{9D8B030D-6E8A-4147-A177-3AD203B41FA5}">
                      <a16:colId xmlns:a16="http://schemas.microsoft.com/office/drawing/2014/main" val="20001"/>
                    </a:ext>
                  </a:extLst>
                </a:gridCol>
                <a:gridCol w="1504950">
                  <a:extLst>
                    <a:ext uri="{9D8B030D-6E8A-4147-A177-3AD203B41FA5}">
                      <a16:colId xmlns:a16="http://schemas.microsoft.com/office/drawing/2014/main" val="20002"/>
                    </a:ext>
                  </a:extLst>
                </a:gridCol>
                <a:gridCol w="1506537">
                  <a:extLst>
                    <a:ext uri="{9D8B030D-6E8A-4147-A177-3AD203B41FA5}">
                      <a16:colId xmlns:a16="http://schemas.microsoft.com/office/drawing/2014/main" val="20003"/>
                    </a:ext>
                  </a:extLst>
                </a:gridCol>
                <a:gridCol w="1452563">
                  <a:extLst>
                    <a:ext uri="{9D8B030D-6E8A-4147-A177-3AD203B41FA5}">
                      <a16:colId xmlns:a16="http://schemas.microsoft.com/office/drawing/2014/main" val="20004"/>
                    </a:ext>
                  </a:extLst>
                </a:gridCol>
                <a:gridCol w="1366837">
                  <a:extLst>
                    <a:ext uri="{9D8B030D-6E8A-4147-A177-3AD203B41FA5}">
                      <a16:colId xmlns:a16="http://schemas.microsoft.com/office/drawing/2014/main" val="20005"/>
                    </a:ext>
                  </a:extLst>
                </a:gridCol>
              </a:tblGrid>
              <a:tr h="327025">
                <a:tc rowSpan="3">
                  <a:txBody>
                    <a:bodyPr/>
                    <a:lstStyle/>
                    <a:p>
                      <a:pPr marL="0" marR="0" lvl="0" indent="0" algn="ctr" defTabSz="457200" rtl="0" eaLnBrk="1" fontAlgn="base" latinLnBrk="0" hangingPunct="1">
                        <a:lnSpc>
                          <a:spcPct val="115000"/>
                        </a:lnSpc>
                        <a:spcBef>
                          <a:spcPct val="0"/>
                        </a:spcBef>
                        <a:spcAft>
                          <a:spcPct val="0"/>
                        </a:spcAft>
                        <a:buClrTx/>
                        <a:buSzTx/>
                        <a:buFontTx/>
                        <a:buNone/>
                        <a:tabLst/>
                      </a:pPr>
                      <a:endParaRPr kumimoji="0" lang="en-US" sz="800" b="0" i="0" u="none" strike="noStrike" cap="none" normalizeH="0" baseline="0" dirty="0">
                        <a:ln>
                          <a:noFill/>
                        </a:ln>
                        <a:solidFill>
                          <a:srgbClr val="000000"/>
                        </a:solidFill>
                        <a:effectLst/>
                        <a:latin typeface="Calibri" pitchFamily="-112" charset="0"/>
                        <a:ea typeface="Calibri" pitchFamily="-112" charset="0"/>
                        <a:cs typeface="Times New Roman" pitchFamily="-112" charset="0"/>
                      </a:endParaRPr>
                    </a:p>
                    <a:p>
                      <a:pPr marL="0" marR="0" lvl="0" indent="0" algn="ctr" defTabSz="457200" rtl="0" eaLnBrk="1" fontAlgn="base" latinLnBrk="0" hangingPunct="1">
                        <a:lnSpc>
                          <a:spcPct val="115000"/>
                        </a:lnSpc>
                        <a:spcBef>
                          <a:spcPct val="0"/>
                        </a:spcBef>
                        <a:spcAft>
                          <a:spcPts val="1000"/>
                        </a:spcAft>
                        <a:buClrTx/>
                        <a:buSzTx/>
                        <a:buFontTx/>
                        <a:buNone/>
                        <a:tabLst/>
                      </a:pPr>
                      <a:r>
                        <a:rPr kumimoji="0" lang="en-US" sz="1800" b="1" i="0" u="none" strike="noStrike" cap="none" normalizeH="0" baseline="0" dirty="0">
                          <a:ln>
                            <a:noFill/>
                          </a:ln>
                          <a:solidFill>
                            <a:srgbClr val="000000"/>
                          </a:solidFill>
                          <a:effectLst/>
                          <a:latin typeface="Arial" charset="0"/>
                          <a:ea typeface="Calibri" pitchFamily="-112" charset="0"/>
                          <a:cs typeface="Times New Roman" pitchFamily="-112" charset="0"/>
                        </a:rPr>
                        <a:t>EXPECTATIONS</a:t>
                      </a:r>
                      <a:endParaRPr kumimoji="0" lang="en-US" sz="1100" b="0" i="0" u="none" strike="noStrike" cap="none" normalizeH="0" baseline="0" dirty="0">
                        <a:ln>
                          <a:noFill/>
                        </a:ln>
                        <a:solidFill>
                          <a:srgbClr val="000000"/>
                        </a:solidFill>
                        <a:effectLst/>
                        <a:latin typeface="Calibri" pitchFamily="-112" charset="0"/>
                        <a:ea typeface="Calibri" pitchFamily="-112" charset="0"/>
                        <a:cs typeface="Times New Roman" pitchFamily="-112" charset="0"/>
                      </a:endParaRPr>
                    </a:p>
                  </a:txBody>
                  <a:tcPr marL="0" marR="0" marT="0" marB="0" anchor="ctr" horzOverflow="overflow">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gridSpan="5">
                  <a:txBody>
                    <a:bodyPr/>
                    <a:lstStyle/>
                    <a:p>
                      <a:pPr marL="0" marR="0" lvl="0" indent="0" algn="ctr" defTabSz="457200" rtl="0" eaLnBrk="1" fontAlgn="base" latinLnBrk="0" hangingPunct="1">
                        <a:lnSpc>
                          <a:spcPct val="115000"/>
                        </a:lnSpc>
                        <a:spcBef>
                          <a:spcPct val="0"/>
                        </a:spcBef>
                        <a:spcAft>
                          <a:spcPct val="0"/>
                        </a:spcAft>
                        <a:buClrTx/>
                        <a:buSzTx/>
                        <a:buFontTx/>
                        <a:buNone/>
                        <a:tabLst/>
                      </a:pPr>
                      <a:r>
                        <a:rPr kumimoji="0" lang="en-US" sz="2000" b="1" i="1" u="none" strike="noStrike" cap="none" normalizeH="0" baseline="0" dirty="0">
                          <a:ln>
                            <a:noFill/>
                          </a:ln>
                          <a:solidFill>
                            <a:srgbClr val="000000"/>
                          </a:solidFill>
                          <a:effectLst/>
                          <a:latin typeface="Arial" charset="0"/>
                          <a:ea typeface="Calibri" pitchFamily="-112" charset="0"/>
                          <a:cs typeface="Times New Roman" pitchFamily="-112" charset="0"/>
                        </a:rPr>
                        <a:t>Classroom Matrix</a:t>
                      </a:r>
                      <a:endParaRPr kumimoji="0" lang="en-US" sz="1200" b="0" i="0" u="none" strike="noStrike" cap="none" normalizeH="0" baseline="0" dirty="0">
                        <a:ln>
                          <a:noFill/>
                        </a:ln>
                        <a:solidFill>
                          <a:srgbClr val="000000"/>
                        </a:solidFill>
                        <a:effectLst/>
                        <a:latin typeface="Calibri" pitchFamily="-112" charset="0"/>
                        <a:ea typeface="Calibri" pitchFamily="-112" charset="0"/>
                        <a:cs typeface="Times New Roman" pitchFamily="-112" charset="0"/>
                      </a:endParaRPr>
                    </a:p>
                  </a:txBody>
                  <a:tcPr marL="0" marR="0" marT="0" marB="0" anchor="ctr" horzOverflow="overflow">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735013">
                <a:tc vMerge="1">
                  <a:txBody>
                    <a:bodyPr/>
                    <a:lstStyle/>
                    <a:p>
                      <a:endParaRPr lang="en-US"/>
                    </a:p>
                  </a:txBody>
                  <a:tcPr/>
                </a:tc>
                <a:tc>
                  <a:txBody>
                    <a:bodyPr/>
                    <a:lstStyle/>
                    <a:p>
                      <a:pPr marL="0" marR="0" lvl="0" indent="0" algn="ctr" defTabSz="457200" rtl="0" eaLnBrk="1" fontAlgn="base" latinLnBrk="0" hangingPunct="1">
                        <a:lnSpc>
                          <a:spcPct val="115000"/>
                        </a:lnSpc>
                        <a:spcBef>
                          <a:spcPct val="0"/>
                        </a:spcBef>
                        <a:spcAft>
                          <a:spcPct val="0"/>
                        </a:spcAft>
                        <a:buClrTx/>
                        <a:buSzTx/>
                        <a:buFontTx/>
                        <a:buNone/>
                        <a:tabLst/>
                      </a:pPr>
                      <a:r>
                        <a:rPr kumimoji="0" lang="en-US" sz="1400" b="1" i="1" u="none" strike="noStrike" cap="none" normalizeH="0" baseline="0" dirty="0">
                          <a:ln>
                            <a:noFill/>
                          </a:ln>
                          <a:solidFill>
                            <a:schemeClr val="tx1"/>
                          </a:solidFill>
                          <a:effectLst/>
                          <a:latin typeface="Arial" charset="0"/>
                          <a:ea typeface="Calibri" pitchFamily="-112" charset="0"/>
                          <a:cs typeface="Times New Roman" pitchFamily="-112" charset="0"/>
                        </a:rPr>
                        <a:t>Class-Wide</a:t>
                      </a:r>
                      <a:endParaRPr kumimoji="0" lang="en-US" sz="1400" b="1" i="0" u="none" strike="noStrike" cap="none" normalizeH="0" baseline="0" dirty="0">
                        <a:ln>
                          <a:noFill/>
                        </a:ln>
                        <a:solidFill>
                          <a:schemeClr val="tx1"/>
                        </a:solidFill>
                        <a:effectLst/>
                        <a:latin typeface="Calibri" pitchFamily="-112" charset="0"/>
                        <a:ea typeface="Calibri" pitchFamily="-112" charset="0"/>
                        <a:cs typeface="Times New Roman" pitchFamily="-112" charset="0"/>
                      </a:endParaRPr>
                    </a:p>
                  </a:txBody>
                  <a:tcPr marL="0" marR="0" marT="0" marB="0" anchor="ctr" horzOverflow="overflow">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15000"/>
                        </a:lnSpc>
                        <a:spcBef>
                          <a:spcPct val="0"/>
                        </a:spcBef>
                        <a:spcAft>
                          <a:spcPct val="0"/>
                        </a:spcAft>
                        <a:buClrTx/>
                        <a:buSzTx/>
                        <a:buFontTx/>
                        <a:buNone/>
                        <a:tabLst/>
                      </a:pPr>
                      <a:r>
                        <a:rPr kumimoji="0" lang="en-US" sz="1400" b="1" i="1" u="none" strike="noStrike" cap="none" normalizeH="0" baseline="0" dirty="0">
                          <a:ln>
                            <a:noFill/>
                          </a:ln>
                          <a:solidFill>
                            <a:schemeClr val="tx1"/>
                          </a:solidFill>
                          <a:effectLst/>
                          <a:latin typeface="Arial" charset="0"/>
                          <a:ea typeface="Calibri" pitchFamily="-112" charset="0"/>
                          <a:cs typeface="Times New Roman" pitchFamily="-112" charset="0"/>
                        </a:rPr>
                        <a:t>Arrival</a:t>
                      </a:r>
                      <a:endParaRPr kumimoji="0" lang="en-US" sz="1400" b="1" i="0" u="none" strike="noStrike" cap="none" normalizeH="0" baseline="0" dirty="0">
                        <a:ln>
                          <a:noFill/>
                        </a:ln>
                        <a:solidFill>
                          <a:schemeClr val="tx1"/>
                        </a:solidFill>
                        <a:effectLst/>
                        <a:latin typeface="Calibri" pitchFamily="-112" charset="0"/>
                        <a:ea typeface="Calibri" pitchFamily="-112" charset="0"/>
                        <a:cs typeface="Times New Roman" pitchFamily="-112"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15000"/>
                        </a:lnSpc>
                        <a:spcBef>
                          <a:spcPct val="0"/>
                        </a:spcBef>
                        <a:spcAft>
                          <a:spcPct val="0"/>
                        </a:spcAft>
                        <a:buClrTx/>
                        <a:buSzTx/>
                        <a:buFontTx/>
                        <a:buNone/>
                        <a:tabLst/>
                      </a:pPr>
                      <a:r>
                        <a:rPr kumimoji="0" lang="en-US" sz="1400" b="1" i="1" u="none" strike="noStrike" cap="none" normalizeH="0" baseline="0" dirty="0">
                          <a:ln>
                            <a:noFill/>
                          </a:ln>
                          <a:solidFill>
                            <a:schemeClr val="tx1"/>
                          </a:solidFill>
                          <a:effectLst/>
                          <a:latin typeface="Arial" charset="0"/>
                          <a:ea typeface="Calibri" pitchFamily="-112" charset="0"/>
                          <a:cs typeface="Times New Roman" pitchFamily="-112" charset="0"/>
                        </a:rPr>
                        <a:t>Cooperative</a:t>
                      </a:r>
                      <a:endParaRPr kumimoji="0" lang="en-US" sz="1400" b="1" i="0" u="none" strike="noStrike" cap="none" normalizeH="0" baseline="0" dirty="0">
                        <a:ln>
                          <a:noFill/>
                        </a:ln>
                        <a:solidFill>
                          <a:schemeClr val="tx1"/>
                        </a:solidFill>
                        <a:effectLst/>
                        <a:latin typeface="Calibri" pitchFamily="-112" charset="0"/>
                        <a:ea typeface="Calibri" pitchFamily="-112" charset="0"/>
                        <a:cs typeface="Times New Roman" pitchFamily="-112" charset="0"/>
                      </a:endParaRPr>
                    </a:p>
                    <a:p>
                      <a:pPr marL="0" marR="0" lvl="0" indent="0" algn="ctr" defTabSz="457200" rtl="0" eaLnBrk="1" fontAlgn="base" latinLnBrk="0" hangingPunct="1">
                        <a:lnSpc>
                          <a:spcPct val="115000"/>
                        </a:lnSpc>
                        <a:spcBef>
                          <a:spcPct val="0"/>
                        </a:spcBef>
                        <a:spcAft>
                          <a:spcPct val="0"/>
                        </a:spcAft>
                        <a:buClrTx/>
                        <a:buSzTx/>
                        <a:buFontTx/>
                        <a:buNone/>
                        <a:tabLst/>
                      </a:pPr>
                      <a:r>
                        <a:rPr kumimoji="0" lang="en-US" sz="1400" b="1" i="1" u="none" strike="noStrike" cap="none" normalizeH="0" baseline="0" dirty="0">
                          <a:ln>
                            <a:noFill/>
                          </a:ln>
                          <a:solidFill>
                            <a:schemeClr val="tx1"/>
                          </a:solidFill>
                          <a:effectLst/>
                          <a:latin typeface="Arial" charset="0"/>
                          <a:ea typeface="Calibri" pitchFamily="-112" charset="0"/>
                          <a:cs typeface="Times New Roman" pitchFamily="-112" charset="0"/>
                        </a:rPr>
                        <a:t>Learning</a:t>
                      </a:r>
                      <a:endParaRPr kumimoji="0" lang="en-US" sz="1400" b="1" i="0" u="none" strike="noStrike" cap="none" normalizeH="0" baseline="0" dirty="0">
                        <a:ln>
                          <a:noFill/>
                        </a:ln>
                        <a:solidFill>
                          <a:schemeClr val="tx1"/>
                        </a:solidFill>
                        <a:effectLst/>
                        <a:latin typeface="Calibri" pitchFamily="-112" charset="0"/>
                        <a:ea typeface="Calibri" pitchFamily="-112" charset="0"/>
                        <a:cs typeface="Times New Roman" pitchFamily="-112" charset="0"/>
                      </a:endParaRPr>
                    </a:p>
                    <a:p>
                      <a:pPr marL="0" marR="0" lvl="0" indent="0" algn="ctr" defTabSz="457200" rtl="0" eaLnBrk="1" fontAlgn="base" latinLnBrk="0" hangingPunct="1">
                        <a:lnSpc>
                          <a:spcPct val="115000"/>
                        </a:lnSpc>
                        <a:spcBef>
                          <a:spcPct val="0"/>
                        </a:spcBef>
                        <a:spcAft>
                          <a:spcPct val="0"/>
                        </a:spcAft>
                        <a:buClrTx/>
                        <a:buSzTx/>
                        <a:buFontTx/>
                        <a:buNone/>
                        <a:tabLst/>
                      </a:pPr>
                      <a:r>
                        <a:rPr kumimoji="0" lang="en-US" sz="1400" b="1" i="1" u="none" strike="noStrike" cap="none" normalizeH="0" baseline="0" dirty="0">
                          <a:ln>
                            <a:noFill/>
                          </a:ln>
                          <a:solidFill>
                            <a:schemeClr val="tx1"/>
                          </a:solidFill>
                          <a:effectLst/>
                          <a:latin typeface="Arial" charset="0"/>
                          <a:ea typeface="Calibri" pitchFamily="-112" charset="0"/>
                          <a:cs typeface="Times New Roman" pitchFamily="-112" charset="0"/>
                        </a:rPr>
                        <a:t>Groups</a:t>
                      </a:r>
                      <a:endParaRPr kumimoji="0" lang="en-US" sz="1400" b="1" i="0" u="none" strike="noStrike" cap="none" normalizeH="0" baseline="0" dirty="0">
                        <a:ln>
                          <a:noFill/>
                        </a:ln>
                        <a:solidFill>
                          <a:schemeClr val="tx1"/>
                        </a:solidFill>
                        <a:effectLst/>
                        <a:latin typeface="Calibri" pitchFamily="-112" charset="0"/>
                        <a:ea typeface="Calibri" pitchFamily="-112" charset="0"/>
                        <a:cs typeface="Times New Roman" pitchFamily="-112"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15000"/>
                        </a:lnSpc>
                        <a:spcBef>
                          <a:spcPct val="0"/>
                        </a:spcBef>
                        <a:spcAft>
                          <a:spcPct val="0"/>
                        </a:spcAft>
                        <a:buClrTx/>
                        <a:buSzTx/>
                        <a:buFontTx/>
                        <a:buNone/>
                        <a:tabLst/>
                      </a:pPr>
                      <a:r>
                        <a:rPr kumimoji="0" lang="en-US" sz="1400" b="1" i="1" u="none" strike="noStrike" cap="none" normalizeH="0" baseline="0" dirty="0">
                          <a:ln>
                            <a:noFill/>
                          </a:ln>
                          <a:solidFill>
                            <a:schemeClr val="tx1"/>
                          </a:solidFill>
                          <a:effectLst/>
                          <a:latin typeface="Arial" charset="0"/>
                          <a:ea typeface="Calibri" pitchFamily="-112" charset="0"/>
                          <a:cs typeface="Times New Roman" pitchFamily="-112" charset="0"/>
                        </a:rPr>
                        <a:t>Independent</a:t>
                      </a:r>
                      <a:endParaRPr kumimoji="0" lang="en-US" sz="1400" b="1" i="0" u="none" strike="noStrike" cap="none" normalizeH="0" baseline="0" dirty="0">
                        <a:ln>
                          <a:noFill/>
                        </a:ln>
                        <a:solidFill>
                          <a:schemeClr val="tx1"/>
                        </a:solidFill>
                        <a:effectLst/>
                        <a:latin typeface="Calibri" pitchFamily="-112" charset="0"/>
                        <a:ea typeface="Calibri" pitchFamily="-112" charset="0"/>
                        <a:cs typeface="Times New Roman" pitchFamily="-112" charset="0"/>
                      </a:endParaRPr>
                    </a:p>
                    <a:p>
                      <a:pPr marL="0" marR="0" lvl="0" indent="0" algn="ctr" defTabSz="457200" rtl="0" eaLnBrk="1" fontAlgn="base" latinLnBrk="0" hangingPunct="1">
                        <a:lnSpc>
                          <a:spcPct val="115000"/>
                        </a:lnSpc>
                        <a:spcBef>
                          <a:spcPct val="0"/>
                        </a:spcBef>
                        <a:spcAft>
                          <a:spcPct val="0"/>
                        </a:spcAft>
                        <a:buClrTx/>
                        <a:buSzTx/>
                        <a:buFontTx/>
                        <a:buNone/>
                        <a:tabLst/>
                      </a:pPr>
                      <a:r>
                        <a:rPr kumimoji="0" lang="en-US" sz="1400" b="1" i="1" u="none" strike="noStrike" cap="none" normalizeH="0" baseline="0" dirty="0">
                          <a:ln>
                            <a:noFill/>
                          </a:ln>
                          <a:solidFill>
                            <a:schemeClr val="tx1"/>
                          </a:solidFill>
                          <a:effectLst/>
                          <a:latin typeface="Arial" charset="0"/>
                          <a:ea typeface="Calibri" pitchFamily="-112" charset="0"/>
                          <a:cs typeface="Times New Roman" pitchFamily="-112" charset="0"/>
                        </a:rPr>
                        <a:t>Seat Work</a:t>
                      </a:r>
                      <a:endParaRPr kumimoji="0" lang="en-US" sz="1400" b="1" i="0" u="none" strike="noStrike" cap="none" normalizeH="0" baseline="0" dirty="0">
                        <a:ln>
                          <a:noFill/>
                        </a:ln>
                        <a:solidFill>
                          <a:schemeClr val="tx1"/>
                        </a:solidFill>
                        <a:effectLst/>
                        <a:latin typeface="Calibri" pitchFamily="-112" charset="0"/>
                        <a:ea typeface="Calibri" pitchFamily="-112" charset="0"/>
                        <a:cs typeface="Times New Roman" pitchFamily="-112"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15000"/>
                        </a:lnSpc>
                        <a:spcBef>
                          <a:spcPct val="0"/>
                        </a:spcBef>
                        <a:spcAft>
                          <a:spcPct val="0"/>
                        </a:spcAft>
                        <a:buClrTx/>
                        <a:buSzTx/>
                        <a:buFontTx/>
                        <a:buNone/>
                        <a:tabLst/>
                      </a:pPr>
                      <a:r>
                        <a:rPr kumimoji="0" lang="en-US" sz="1400" b="1" i="1" u="none" strike="noStrike" cap="none" normalizeH="0" baseline="0" dirty="0">
                          <a:ln>
                            <a:noFill/>
                          </a:ln>
                          <a:solidFill>
                            <a:schemeClr val="tx1"/>
                          </a:solidFill>
                          <a:effectLst/>
                          <a:latin typeface="Arial" charset="0"/>
                          <a:ea typeface="Calibri" pitchFamily="-112" charset="0"/>
                          <a:cs typeface="Times New Roman" pitchFamily="-112" charset="0"/>
                        </a:rPr>
                        <a:t>Whole Group</a:t>
                      </a:r>
                      <a:endParaRPr kumimoji="0" lang="en-US" sz="1400" b="1" i="0" u="none" strike="noStrike" cap="none" normalizeH="0" baseline="0" dirty="0">
                        <a:ln>
                          <a:noFill/>
                        </a:ln>
                        <a:solidFill>
                          <a:schemeClr val="tx1"/>
                        </a:solidFill>
                        <a:effectLst/>
                        <a:latin typeface="Calibri" pitchFamily="-112" charset="0"/>
                        <a:ea typeface="Calibri" pitchFamily="-112" charset="0"/>
                        <a:cs typeface="Times New Roman" pitchFamily="-112" charset="0"/>
                      </a:endParaRPr>
                    </a:p>
                  </a:txBody>
                  <a:tcPr marL="0" marR="0" marT="0" marB="0" anchor="ctr" horzOverflow="overflow">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44475">
                <a:tc vMerge="1">
                  <a:txBody>
                    <a:bodyPr/>
                    <a:lstStyle/>
                    <a:p>
                      <a:endParaRPr lang="en-US"/>
                    </a:p>
                  </a:txBody>
                  <a:tcPr/>
                </a:tc>
                <a:tc gridSpan="5">
                  <a:txBody>
                    <a:bodyPr/>
                    <a:lstStyle/>
                    <a:p>
                      <a:pPr marL="0" marR="0" lvl="0" indent="0" algn="ctr" defTabSz="457200" rtl="0" eaLnBrk="1" fontAlgn="base" latinLnBrk="0" hangingPunct="1">
                        <a:lnSpc>
                          <a:spcPct val="115000"/>
                        </a:lnSpc>
                        <a:spcBef>
                          <a:spcPct val="0"/>
                        </a:spcBef>
                        <a:spcAft>
                          <a:spcPct val="0"/>
                        </a:spcAft>
                        <a:buClrTx/>
                        <a:buSzTx/>
                        <a:buFontTx/>
                        <a:buNone/>
                        <a:tabLst/>
                      </a:pPr>
                      <a:r>
                        <a:rPr kumimoji="0" lang="en-US" sz="1600" b="1" i="1" u="none" strike="noStrike" cap="none" normalizeH="0" baseline="0" dirty="0">
                          <a:ln>
                            <a:noFill/>
                          </a:ln>
                          <a:solidFill>
                            <a:srgbClr val="000000"/>
                          </a:solidFill>
                          <a:effectLst/>
                          <a:latin typeface="Arial" charset="0"/>
                          <a:ea typeface="Calibri" pitchFamily="-112" charset="0"/>
                          <a:cs typeface="Times New Roman" pitchFamily="-112" charset="0"/>
                        </a:rPr>
                        <a:t>Attention Signal:  Rock and Roll!  When I say, “Rock”, you say “Roll”</a:t>
                      </a:r>
                      <a:endParaRPr kumimoji="0" lang="en-US" sz="1600" b="0" i="0" u="none" strike="noStrike" cap="none" normalizeH="0" baseline="0" dirty="0">
                        <a:ln>
                          <a:noFill/>
                        </a:ln>
                        <a:solidFill>
                          <a:srgbClr val="000000"/>
                        </a:solidFill>
                        <a:effectLst/>
                        <a:latin typeface="Calibri" pitchFamily="-112" charset="0"/>
                        <a:ea typeface="Calibri" pitchFamily="-112" charset="0"/>
                        <a:cs typeface="Times New Roman" pitchFamily="-112" charset="0"/>
                      </a:endParaRPr>
                    </a:p>
                  </a:txBody>
                  <a:tcPr marL="0" marR="0" marT="0" marB="0" anchor="ctr" horzOverflow="overflow">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2"/>
                  </a:ext>
                </a:extLst>
              </a:tr>
              <a:tr h="1909572">
                <a:tc>
                  <a:txBody>
                    <a:bodyPr/>
                    <a:lstStyle/>
                    <a:p>
                      <a:pPr marL="0" marR="0" lvl="0" indent="0" algn="l" defTabSz="457200" rtl="0" eaLnBrk="1" fontAlgn="base" latinLnBrk="0" hangingPunct="1">
                        <a:lnSpc>
                          <a:spcPct val="115000"/>
                        </a:lnSpc>
                        <a:spcBef>
                          <a:spcPct val="0"/>
                        </a:spcBef>
                        <a:spcAft>
                          <a:spcPct val="0"/>
                        </a:spcAft>
                        <a:buClrTx/>
                        <a:buSzTx/>
                        <a:buFontTx/>
                        <a:buNone/>
                        <a:tabLst/>
                      </a:pPr>
                      <a:endParaRPr kumimoji="0" lang="en-US" sz="800" b="0" i="0" u="none" strike="noStrike" cap="none" normalizeH="0" baseline="0" dirty="0">
                        <a:ln>
                          <a:noFill/>
                        </a:ln>
                        <a:solidFill>
                          <a:srgbClr val="000000"/>
                        </a:solidFill>
                        <a:effectLst/>
                        <a:latin typeface="Calibri" pitchFamily="-112" charset="0"/>
                        <a:ea typeface="Calibri" pitchFamily="-112" charset="0"/>
                        <a:cs typeface="Times New Roman" pitchFamily="-112" charset="0"/>
                      </a:endParaRPr>
                    </a:p>
                    <a:p>
                      <a:pPr marL="0" marR="0" lvl="0" indent="0" algn="ctr" defTabSz="457200" rtl="0" eaLnBrk="1" fontAlgn="base" latinLnBrk="0" hangingPunct="1">
                        <a:lnSpc>
                          <a:spcPct val="115000"/>
                        </a:lnSpc>
                        <a:spcBef>
                          <a:spcPct val="0"/>
                        </a:spcBef>
                        <a:spcAft>
                          <a:spcPct val="0"/>
                        </a:spcAft>
                        <a:buClrTx/>
                        <a:buSzTx/>
                        <a:buFontTx/>
                        <a:buNone/>
                        <a:tabLst/>
                      </a:pPr>
                      <a:endParaRPr kumimoji="0" lang="en-US" sz="1000" b="1" i="0" u="none" strike="noStrike" cap="none" normalizeH="0" baseline="0" dirty="0">
                        <a:ln>
                          <a:noFill/>
                        </a:ln>
                        <a:solidFill>
                          <a:srgbClr val="000000"/>
                        </a:solidFill>
                        <a:effectLst/>
                        <a:latin typeface="Arial" charset="0"/>
                        <a:ea typeface="Calibri" pitchFamily="-112" charset="0"/>
                        <a:cs typeface="Times New Roman" pitchFamily="-112" charset="0"/>
                      </a:endParaRPr>
                    </a:p>
                    <a:p>
                      <a:pPr marL="0" marR="0" lvl="0" indent="0" algn="ctr" defTabSz="457200" rtl="0" eaLnBrk="1" fontAlgn="base" latinLnBrk="0" hangingPunct="1">
                        <a:lnSpc>
                          <a:spcPct val="115000"/>
                        </a:lnSpc>
                        <a:spcBef>
                          <a:spcPct val="0"/>
                        </a:spcBef>
                        <a:spcAft>
                          <a:spcPct val="0"/>
                        </a:spcAft>
                        <a:buClrTx/>
                        <a:buSzTx/>
                        <a:buFontTx/>
                        <a:buNone/>
                        <a:tabLst/>
                      </a:pPr>
                      <a:r>
                        <a:rPr kumimoji="0" lang="en-US" sz="2000" b="1" i="0" u="none" strike="noStrike" cap="none" normalizeH="0" baseline="0" dirty="0">
                          <a:ln>
                            <a:noFill/>
                          </a:ln>
                          <a:solidFill>
                            <a:srgbClr val="000000"/>
                          </a:solidFill>
                          <a:effectLst/>
                          <a:latin typeface="Arial" charset="0"/>
                          <a:ea typeface="Calibri" pitchFamily="-112" charset="0"/>
                          <a:cs typeface="Times New Roman" pitchFamily="-112" charset="0"/>
                        </a:rPr>
                        <a:t>Be Respectful</a:t>
                      </a:r>
                      <a:endParaRPr kumimoji="0" lang="en-US" sz="1600" b="0" i="0" u="none" strike="noStrike" cap="none" normalizeH="0" baseline="0" dirty="0">
                        <a:ln>
                          <a:noFill/>
                        </a:ln>
                        <a:solidFill>
                          <a:srgbClr val="000000"/>
                        </a:solidFill>
                        <a:effectLst/>
                        <a:latin typeface="Calibri" pitchFamily="-112" charset="0"/>
                        <a:ea typeface="Calibri" pitchFamily="-112" charset="0"/>
                        <a:cs typeface="Times New Roman" pitchFamily="-112" charset="0"/>
                      </a:endParaRPr>
                    </a:p>
                  </a:txBody>
                  <a:tcPr marL="0" marR="0" marT="0" marB="0" horzOverflow="overflow">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endParaRPr lang="en-US" dirty="0"/>
                    </a:p>
                  </a:txBody>
                  <a:tcPr marL="0" marR="0" marT="0" marB="0" horzOverflow="overflow">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a:ln>
                            <a:noFill/>
                          </a:ln>
                          <a:solidFill>
                            <a:srgbClr val="000000"/>
                          </a:solidFill>
                          <a:effectLst/>
                          <a:latin typeface="Calibri" pitchFamily="-112" charset="0"/>
                          <a:ea typeface="ＭＳ Ｐゴシック" pitchFamily="-112" charset="-128"/>
                          <a:cs typeface="Times New Roman" pitchFamily="-112" charset="0"/>
                        </a:rPr>
                        <a:t>Enter/exit classroom prepared</a:t>
                      </a:r>
                      <a:endParaRPr kumimoji="0" lang="en-US" sz="1200" b="1" i="0" u="none" strike="noStrike" cap="none" normalizeH="0" baseline="0" dirty="0">
                        <a:ln>
                          <a:noFill/>
                        </a:ln>
                        <a:solidFill>
                          <a:srgbClr val="000000"/>
                        </a:solidFill>
                        <a:effectLst/>
                        <a:latin typeface="Calibri" pitchFamily="-112" charset="0"/>
                        <a:ea typeface="ＭＳ Ｐゴシック" pitchFamily="-112" charset="-128"/>
                        <a:cs typeface="Times New Roman" pitchFamily="-112" charset="0"/>
                      </a:endParaRPr>
                    </a:p>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a:ln>
                            <a:noFill/>
                          </a:ln>
                          <a:solidFill>
                            <a:schemeClr val="tx2"/>
                          </a:solidFill>
                          <a:effectLst/>
                          <a:latin typeface="Calibri" pitchFamily="-112" charset="0"/>
                          <a:ea typeface="ＭＳ Ｐゴシック" pitchFamily="-112" charset="-128"/>
                          <a:cs typeface="Times New Roman" pitchFamily="-112" charset="0"/>
                        </a:rPr>
                        <a:t>Use inside voice </a:t>
                      </a:r>
                      <a:endParaRPr kumimoji="0" lang="en-US" sz="1200" b="1" i="0" u="none" strike="noStrike" cap="none" normalizeH="0" baseline="0" dirty="0">
                        <a:ln>
                          <a:noFill/>
                        </a:ln>
                        <a:solidFill>
                          <a:schemeClr val="tx2"/>
                        </a:solidFill>
                        <a:effectLst/>
                        <a:latin typeface="Calibri" pitchFamily="-112" charset="0"/>
                        <a:ea typeface="ＭＳ Ｐゴシック" pitchFamily="-112" charset="-128"/>
                        <a:cs typeface="Times New Roman" pitchFamily="-112"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a:ln>
                            <a:noFill/>
                          </a:ln>
                          <a:solidFill>
                            <a:srgbClr val="000000"/>
                          </a:solidFill>
                          <a:effectLst/>
                          <a:latin typeface="Calibri" pitchFamily="-112" charset="0"/>
                          <a:ea typeface="ＭＳ Ｐゴシック" pitchFamily="-112" charset="-128"/>
                        </a:rPr>
                        <a:t>Listen to others</a:t>
                      </a:r>
                      <a:endParaRPr kumimoji="0" lang="en-US" sz="1200" b="1" i="0" u="none" strike="noStrike" cap="none" normalizeH="0" baseline="0" dirty="0">
                        <a:ln>
                          <a:noFill/>
                        </a:ln>
                        <a:solidFill>
                          <a:srgbClr val="000000"/>
                        </a:solidFill>
                        <a:effectLst/>
                        <a:latin typeface="Calibri" pitchFamily="-112" charset="0"/>
                        <a:ea typeface="ＭＳ Ｐゴシック" pitchFamily="-112" charset="-128"/>
                        <a:cs typeface="Times New Roman" pitchFamily="-112" charset="0"/>
                      </a:endParaRPr>
                    </a:p>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a:ln>
                            <a:noFill/>
                          </a:ln>
                          <a:solidFill>
                            <a:srgbClr val="000000"/>
                          </a:solidFill>
                          <a:effectLst/>
                          <a:latin typeface="Calibri" pitchFamily="-112" charset="0"/>
                          <a:ea typeface="ＭＳ Ｐゴシック" pitchFamily="-112" charset="-128"/>
                        </a:rPr>
                        <a:t>Accept</a:t>
                      </a:r>
                      <a:endParaRPr kumimoji="0" lang="en-US" sz="1200" b="1" i="0" u="none" strike="noStrike" cap="none" normalizeH="0" baseline="0" dirty="0">
                        <a:ln>
                          <a:noFill/>
                        </a:ln>
                        <a:solidFill>
                          <a:srgbClr val="000000"/>
                        </a:solidFill>
                        <a:effectLst/>
                        <a:latin typeface="Calibri" pitchFamily="-112" charset="0"/>
                        <a:ea typeface="ＭＳ Ｐゴシック" pitchFamily="-112" charset="-128"/>
                        <a:cs typeface="Times New Roman" pitchFamily="-112" charset="0"/>
                      </a:endParaRPr>
                    </a:p>
                    <a:p>
                      <a:pPr marL="233363" marR="0" lvl="0" indent="-115888" algn="l" defTabSz="4572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a:ln>
                            <a:noFill/>
                          </a:ln>
                          <a:solidFill>
                            <a:srgbClr val="000000"/>
                          </a:solidFill>
                          <a:effectLst/>
                          <a:latin typeface="Calibri" pitchFamily="-112" charset="0"/>
                          <a:ea typeface="ＭＳ Ｐゴシック" pitchFamily="-112" charset="-128"/>
                        </a:rPr>
                        <a:t>differences</a:t>
                      </a:r>
                      <a:endParaRPr kumimoji="0" lang="en-US" sz="1200" b="1" i="0" u="none" strike="noStrike" cap="none" normalizeH="0" baseline="0" dirty="0">
                        <a:ln>
                          <a:noFill/>
                        </a:ln>
                        <a:solidFill>
                          <a:srgbClr val="000000"/>
                        </a:solidFill>
                        <a:effectLst/>
                        <a:latin typeface="Calibri" pitchFamily="-112" charset="0"/>
                        <a:ea typeface="ＭＳ Ｐゴシック" pitchFamily="-112" charset="-128"/>
                        <a:cs typeface="Times New Roman" pitchFamily="-112" charset="0"/>
                      </a:endParaRPr>
                    </a:p>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a:ln>
                            <a:noFill/>
                          </a:ln>
                          <a:solidFill>
                            <a:srgbClr val="000000"/>
                          </a:solidFill>
                          <a:effectLst/>
                          <a:latin typeface="Calibri" pitchFamily="-112" charset="0"/>
                          <a:ea typeface="ＭＳ Ｐゴシック" pitchFamily="-112" charset="-128"/>
                        </a:rPr>
                        <a:t>Encourage</a:t>
                      </a:r>
                      <a:endParaRPr kumimoji="0" lang="en-US" sz="1200" b="1" i="0" u="none" strike="noStrike" cap="none" normalizeH="0" baseline="0" dirty="0">
                        <a:ln>
                          <a:noFill/>
                        </a:ln>
                        <a:solidFill>
                          <a:srgbClr val="000000"/>
                        </a:solidFill>
                        <a:effectLst/>
                        <a:latin typeface="Calibri" pitchFamily="-112" charset="0"/>
                        <a:ea typeface="ＭＳ Ｐゴシック" pitchFamily="-112" charset="-128"/>
                        <a:cs typeface="Times New Roman" pitchFamily="-112" charset="0"/>
                      </a:endParaRPr>
                    </a:p>
                    <a:p>
                      <a:pPr marL="233363" marR="0" lvl="0" indent="-115888" algn="l" defTabSz="4572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a:ln>
                            <a:noFill/>
                          </a:ln>
                          <a:solidFill>
                            <a:srgbClr val="000000"/>
                          </a:solidFill>
                          <a:effectLst/>
                          <a:latin typeface="Calibri" pitchFamily="-112" charset="0"/>
                          <a:ea typeface="ＭＳ Ｐゴシック" pitchFamily="-112" charset="-128"/>
                        </a:rPr>
                        <a:t>Others</a:t>
                      </a:r>
                    </a:p>
                    <a:p>
                      <a:pPr marL="233363" marR="0" lvl="0" indent="-115888" algn="l" defTabSz="457200" rtl="0" eaLnBrk="1" fontAlgn="base" latinLnBrk="0" hangingPunct="1">
                        <a:lnSpc>
                          <a:spcPct val="100000"/>
                        </a:lnSpc>
                        <a:spcBef>
                          <a:spcPct val="0"/>
                        </a:spcBef>
                        <a:spcAft>
                          <a:spcPct val="0"/>
                        </a:spcAft>
                        <a:buClrTx/>
                        <a:buSzTx/>
                        <a:buFont typeface="Arial" pitchFamily="34" charset="0"/>
                        <a:buChar char="•"/>
                        <a:tabLst/>
                      </a:pPr>
                      <a:r>
                        <a:rPr kumimoji="0" lang="en-US" sz="1400" b="1" i="0" u="none" strike="noStrike" cap="none" normalizeH="0" baseline="0" dirty="0">
                          <a:ln>
                            <a:noFill/>
                          </a:ln>
                          <a:solidFill>
                            <a:schemeClr val="tx2"/>
                          </a:solidFill>
                          <a:effectLst/>
                          <a:latin typeface="Calibri" pitchFamily="-112" charset="0"/>
                          <a:ea typeface="ＭＳ Ｐゴシック" pitchFamily="-112" charset="-128"/>
                          <a:cs typeface="Times New Roman" pitchFamily="-112" charset="0"/>
                        </a:rPr>
                        <a:t>Wait your turn to speak</a:t>
                      </a:r>
                      <a:endParaRPr kumimoji="0" lang="en-US" sz="1200" b="1" i="0" u="none" strike="noStrike" cap="none" normalizeH="0" baseline="0" dirty="0">
                        <a:ln>
                          <a:noFill/>
                        </a:ln>
                        <a:solidFill>
                          <a:schemeClr val="tx2"/>
                        </a:solidFill>
                        <a:effectLst/>
                        <a:latin typeface="Calibri" pitchFamily="-112" charset="0"/>
                        <a:ea typeface="ＭＳ Ｐゴシック" pitchFamily="-112" charset="-128"/>
                        <a:cs typeface="Times New Roman" pitchFamily="-112"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a:ln>
                            <a:noFill/>
                          </a:ln>
                          <a:solidFill>
                            <a:schemeClr val="tx2"/>
                          </a:solidFill>
                          <a:effectLst/>
                          <a:latin typeface="Calibri" pitchFamily="-112" charset="0"/>
                          <a:ea typeface="ＭＳ Ｐゴシック" pitchFamily="-112" charset="-128"/>
                          <a:cs typeface="Times New Roman" pitchFamily="-112" charset="0"/>
                        </a:rPr>
                        <a:t>Use quiet voice</a:t>
                      </a:r>
                    </a:p>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a:ln>
                            <a:noFill/>
                          </a:ln>
                          <a:solidFill>
                            <a:schemeClr val="tx1"/>
                          </a:solidFill>
                          <a:effectLst/>
                          <a:latin typeface="Calibri" pitchFamily="-112" charset="0"/>
                          <a:ea typeface="ＭＳ Ｐゴシック" pitchFamily="-112" charset="-128"/>
                          <a:cs typeface="Times New Roman" pitchFamily="-112" charset="0"/>
                        </a:rPr>
                        <a:t>Keep your materials in your work area.</a:t>
                      </a:r>
                      <a:endParaRPr kumimoji="0" lang="en-US" sz="1200" b="1" i="0" u="none" strike="noStrike" cap="none" normalizeH="0" baseline="0" dirty="0">
                        <a:ln>
                          <a:noFill/>
                        </a:ln>
                        <a:solidFill>
                          <a:schemeClr val="tx1"/>
                        </a:solidFill>
                        <a:effectLst/>
                        <a:latin typeface="Calibri" pitchFamily="-112" charset="0"/>
                        <a:ea typeface="ＭＳ Ｐゴシック" pitchFamily="-112" charset="-128"/>
                        <a:cs typeface="Times New Roman" pitchFamily="-112"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a:ln>
                            <a:noFill/>
                          </a:ln>
                          <a:solidFill>
                            <a:srgbClr val="000000"/>
                          </a:solidFill>
                          <a:effectLst/>
                          <a:latin typeface="Calibri" pitchFamily="-112" charset="0"/>
                          <a:ea typeface="ＭＳ Ｐゴシック" pitchFamily="-112" charset="-128"/>
                        </a:rPr>
                        <a:t>Eyes/ears on  speaker</a:t>
                      </a:r>
                      <a:endParaRPr kumimoji="0" lang="en-US" sz="1200" b="1" i="0" u="none" strike="noStrike" cap="none" normalizeH="0" baseline="0" dirty="0">
                        <a:ln>
                          <a:noFill/>
                        </a:ln>
                        <a:solidFill>
                          <a:srgbClr val="000000"/>
                        </a:solidFill>
                        <a:effectLst/>
                        <a:latin typeface="Calibri" pitchFamily="-112" charset="0"/>
                        <a:ea typeface="ＭＳ Ｐゴシック" pitchFamily="-112" charset="-128"/>
                        <a:cs typeface="Times New Roman" pitchFamily="-112" charset="0"/>
                      </a:endParaRPr>
                    </a:p>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a:ln>
                            <a:noFill/>
                          </a:ln>
                          <a:solidFill>
                            <a:schemeClr val="tx2"/>
                          </a:solidFill>
                          <a:effectLst/>
                          <a:latin typeface="Calibri" pitchFamily="-112" charset="0"/>
                          <a:ea typeface="ＭＳ Ｐゴシック" pitchFamily="-112" charset="-128"/>
                          <a:cs typeface="Times New Roman" pitchFamily="-112" charset="0"/>
                        </a:rPr>
                        <a:t>Raise hand to speak</a:t>
                      </a:r>
                      <a:endParaRPr kumimoji="0" lang="en-US" sz="1200" b="1" i="0" u="none" strike="noStrike" cap="none" normalizeH="0" baseline="0" dirty="0">
                        <a:ln>
                          <a:noFill/>
                        </a:ln>
                        <a:solidFill>
                          <a:schemeClr val="tx2"/>
                        </a:solidFill>
                        <a:effectLst/>
                        <a:latin typeface="Calibri" pitchFamily="-112" charset="0"/>
                        <a:ea typeface="ＭＳ Ｐゴシック" pitchFamily="-112" charset="-128"/>
                        <a:cs typeface="Times New Roman" pitchFamily="-112" charset="0"/>
                      </a:endParaRPr>
                    </a:p>
                    <a:p>
                      <a:pPr marL="342900" marR="0" lvl="0" indent="-342900"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a:ln>
                            <a:noFill/>
                          </a:ln>
                          <a:solidFill>
                            <a:srgbClr val="000000"/>
                          </a:solidFill>
                          <a:effectLst/>
                          <a:latin typeface="Calibri" pitchFamily="-112" charset="0"/>
                          <a:ea typeface="ＭＳ Ｐゴシック" pitchFamily="-112" charset="-128"/>
                          <a:cs typeface="Times New Roman" pitchFamily="-112" charset="0"/>
                        </a:rPr>
                        <a:t>Contribute to learning</a:t>
                      </a:r>
                      <a:endParaRPr kumimoji="0" lang="en-US" sz="1200" b="1" i="0" u="none" strike="noStrike" cap="none" normalizeH="0" baseline="0" dirty="0">
                        <a:ln>
                          <a:noFill/>
                        </a:ln>
                        <a:solidFill>
                          <a:srgbClr val="000000"/>
                        </a:solidFill>
                        <a:effectLst/>
                        <a:latin typeface="Calibri" pitchFamily="-112" charset="0"/>
                        <a:ea typeface="ＭＳ Ｐゴシック" pitchFamily="-112" charset="-128"/>
                        <a:cs typeface="Times New Roman" pitchFamily="-112" charset="0"/>
                      </a:endParaRPr>
                    </a:p>
                  </a:txBody>
                  <a:tcPr marL="0" marR="0" marT="0" marB="0" horzOverflow="overflow">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682750">
                <a:tc>
                  <a:txBody>
                    <a:bodyPr/>
                    <a:lstStyle/>
                    <a:p>
                      <a:pPr marL="0" marR="0" lvl="0" indent="0" algn="l" defTabSz="457200" rtl="0" eaLnBrk="1" fontAlgn="base" latinLnBrk="0" hangingPunct="1">
                        <a:lnSpc>
                          <a:spcPct val="115000"/>
                        </a:lnSpc>
                        <a:spcBef>
                          <a:spcPct val="0"/>
                        </a:spcBef>
                        <a:spcAft>
                          <a:spcPct val="0"/>
                        </a:spcAft>
                        <a:buClrTx/>
                        <a:buSzTx/>
                        <a:buFontTx/>
                        <a:buNone/>
                        <a:tabLst/>
                      </a:pPr>
                      <a:endParaRPr kumimoji="0" lang="en-US" sz="800" b="0" i="0" u="none" strike="noStrike" cap="none" normalizeH="0" baseline="0" dirty="0">
                        <a:ln>
                          <a:noFill/>
                        </a:ln>
                        <a:solidFill>
                          <a:srgbClr val="000000"/>
                        </a:solidFill>
                        <a:effectLst/>
                        <a:latin typeface="Calibri" pitchFamily="-112" charset="0"/>
                        <a:ea typeface="Calibri" pitchFamily="-112" charset="0"/>
                        <a:cs typeface="Times New Roman" pitchFamily="-112" charset="0"/>
                      </a:endParaRPr>
                    </a:p>
                    <a:p>
                      <a:pPr marL="0" marR="0" lvl="0" indent="0" algn="ctr" defTabSz="457200" rtl="0" eaLnBrk="1" fontAlgn="base" latinLnBrk="0" hangingPunct="1">
                        <a:lnSpc>
                          <a:spcPct val="115000"/>
                        </a:lnSpc>
                        <a:spcBef>
                          <a:spcPct val="0"/>
                        </a:spcBef>
                        <a:spcAft>
                          <a:spcPct val="0"/>
                        </a:spcAft>
                        <a:buClrTx/>
                        <a:buSzTx/>
                        <a:buFontTx/>
                        <a:buNone/>
                        <a:tabLst/>
                      </a:pPr>
                      <a:endParaRPr kumimoji="0" lang="en-US" sz="1000" b="1" i="0" u="none" strike="noStrike" cap="none" normalizeH="0" baseline="0" dirty="0">
                        <a:ln>
                          <a:noFill/>
                        </a:ln>
                        <a:solidFill>
                          <a:srgbClr val="000000"/>
                        </a:solidFill>
                        <a:effectLst/>
                        <a:latin typeface="Arial" charset="0"/>
                        <a:ea typeface="Calibri" pitchFamily="-112" charset="0"/>
                        <a:cs typeface="Times New Roman" pitchFamily="-112" charset="0"/>
                      </a:endParaRPr>
                    </a:p>
                    <a:p>
                      <a:pPr marL="0" marR="0" lvl="0" indent="0" algn="ctr" defTabSz="457200" rtl="0" eaLnBrk="1" fontAlgn="base" latinLnBrk="0" hangingPunct="1">
                        <a:lnSpc>
                          <a:spcPct val="115000"/>
                        </a:lnSpc>
                        <a:spcBef>
                          <a:spcPct val="0"/>
                        </a:spcBef>
                        <a:spcAft>
                          <a:spcPct val="0"/>
                        </a:spcAft>
                        <a:buClrTx/>
                        <a:buSzTx/>
                        <a:buFontTx/>
                        <a:buNone/>
                        <a:tabLst/>
                      </a:pPr>
                      <a:r>
                        <a:rPr kumimoji="0" lang="en-US" sz="2000" b="1" i="0" u="none" strike="noStrike" cap="none" normalizeH="0" baseline="0" dirty="0">
                          <a:ln>
                            <a:noFill/>
                          </a:ln>
                          <a:solidFill>
                            <a:srgbClr val="000000"/>
                          </a:solidFill>
                          <a:effectLst/>
                          <a:latin typeface="Arial" charset="0"/>
                          <a:ea typeface="Calibri" pitchFamily="-112" charset="0"/>
                          <a:cs typeface="Times New Roman" pitchFamily="-112" charset="0"/>
                        </a:rPr>
                        <a:t>Be Responsible</a:t>
                      </a:r>
                      <a:endParaRPr kumimoji="0" lang="en-US" sz="1600" b="0" i="0" u="none" strike="noStrike" cap="none" normalizeH="0" baseline="0" dirty="0">
                        <a:ln>
                          <a:noFill/>
                        </a:ln>
                        <a:solidFill>
                          <a:srgbClr val="000000"/>
                        </a:solidFill>
                        <a:effectLst/>
                        <a:latin typeface="Calibri" pitchFamily="-112" charset="0"/>
                        <a:ea typeface="Calibri" pitchFamily="-112" charset="0"/>
                        <a:cs typeface="Times New Roman" pitchFamily="-112" charset="0"/>
                      </a:endParaRPr>
                    </a:p>
                  </a:txBody>
                  <a:tcPr marL="0" marR="0" marT="0" marB="0" horzOverflow="overflow">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endParaRPr lang="en-US" dirty="0"/>
                    </a:p>
                  </a:txBody>
                  <a:tcPr marL="0" marR="0" marT="0" marB="0" horzOverflow="overflow">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a:ln>
                            <a:noFill/>
                          </a:ln>
                          <a:solidFill>
                            <a:srgbClr val="000000"/>
                          </a:solidFill>
                          <a:effectLst/>
                          <a:latin typeface="Calibri" pitchFamily="-112" charset="0"/>
                          <a:ea typeface="ＭＳ Ｐゴシック" pitchFamily="-112" charset="-128"/>
                          <a:cs typeface="Times New Roman" pitchFamily="-112" charset="0"/>
                        </a:rPr>
                        <a:t>Place materials in correct area</a:t>
                      </a:r>
                      <a:endParaRPr kumimoji="0" lang="en-US" sz="1200" b="1" i="0" u="none" strike="noStrike" cap="none" normalizeH="0" baseline="0" dirty="0">
                        <a:ln>
                          <a:noFill/>
                        </a:ln>
                        <a:solidFill>
                          <a:srgbClr val="000000"/>
                        </a:solidFill>
                        <a:effectLst/>
                        <a:latin typeface="Calibri" pitchFamily="-112" charset="0"/>
                        <a:ea typeface="ＭＳ Ｐゴシック" pitchFamily="-112" charset="-128"/>
                        <a:cs typeface="Times New Roman" pitchFamily="-112" charset="0"/>
                      </a:endParaRPr>
                    </a:p>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a:ln>
                            <a:noFill/>
                          </a:ln>
                          <a:solidFill>
                            <a:srgbClr val="000000"/>
                          </a:solidFill>
                          <a:effectLst/>
                          <a:latin typeface="Calibri" pitchFamily="-112" charset="0"/>
                          <a:ea typeface="ＭＳ Ｐゴシック" pitchFamily="-112" charset="-128"/>
                          <a:cs typeface="Times New Roman" pitchFamily="-112" charset="0"/>
                        </a:rPr>
                        <a:t>Begin warm-up promptly</a:t>
                      </a:r>
                      <a:endParaRPr kumimoji="0" lang="en-US" sz="1200" b="1" i="0" u="none" strike="noStrike" cap="none" normalizeH="0" baseline="0" dirty="0">
                        <a:ln>
                          <a:noFill/>
                        </a:ln>
                        <a:solidFill>
                          <a:srgbClr val="000000"/>
                        </a:solidFill>
                        <a:effectLst/>
                        <a:latin typeface="Calibri" pitchFamily="-112" charset="0"/>
                        <a:ea typeface="ＭＳ Ｐゴシック" pitchFamily="-112" charset="-128"/>
                        <a:cs typeface="Times New Roman" pitchFamily="-112"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a:ln>
                            <a:noFill/>
                          </a:ln>
                          <a:solidFill>
                            <a:srgbClr val="000000"/>
                          </a:solidFill>
                          <a:effectLst/>
                          <a:latin typeface="Calibri" pitchFamily="-112" charset="0"/>
                          <a:ea typeface="ＭＳ Ｐゴシック" pitchFamily="-112" charset="-128"/>
                        </a:rPr>
                        <a:t>Use Time Wisely</a:t>
                      </a:r>
                      <a:endParaRPr kumimoji="0" lang="en-US" sz="1200" b="1" i="0" u="none" strike="noStrike" cap="none" normalizeH="0" baseline="0" dirty="0">
                        <a:ln>
                          <a:noFill/>
                        </a:ln>
                        <a:solidFill>
                          <a:srgbClr val="000000"/>
                        </a:solidFill>
                        <a:effectLst/>
                        <a:latin typeface="Calibri" pitchFamily="-112" charset="0"/>
                        <a:ea typeface="ＭＳ Ｐゴシック" pitchFamily="-112" charset="-128"/>
                        <a:cs typeface="Times New Roman" pitchFamily="-112" charset="0"/>
                      </a:endParaRPr>
                    </a:p>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a:ln>
                            <a:noFill/>
                          </a:ln>
                          <a:solidFill>
                            <a:srgbClr val="000000"/>
                          </a:solidFill>
                          <a:effectLst/>
                          <a:latin typeface="Calibri" pitchFamily="-112" charset="0"/>
                          <a:ea typeface="ＭＳ Ｐゴシック" pitchFamily="-112" charset="-128"/>
                        </a:rPr>
                        <a:t>Contribute</a:t>
                      </a:r>
                      <a:endParaRPr kumimoji="0" lang="en-US" sz="1200" b="1" i="0" u="none" strike="noStrike" cap="none" normalizeH="0" baseline="0" dirty="0">
                        <a:ln>
                          <a:noFill/>
                        </a:ln>
                        <a:solidFill>
                          <a:srgbClr val="000000"/>
                        </a:solidFill>
                        <a:effectLst/>
                        <a:latin typeface="Calibri" pitchFamily="-112" charset="0"/>
                        <a:ea typeface="ＭＳ Ｐゴシック" pitchFamily="-112" charset="-128"/>
                        <a:cs typeface="Times New Roman" pitchFamily="-112" charset="0"/>
                      </a:endParaRPr>
                    </a:p>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a:ln>
                            <a:noFill/>
                          </a:ln>
                          <a:solidFill>
                            <a:srgbClr val="000000"/>
                          </a:solidFill>
                          <a:effectLst/>
                          <a:latin typeface="Calibri" pitchFamily="-112" charset="0"/>
                          <a:ea typeface="ＭＳ Ｐゴシック" pitchFamily="-112" charset="-128"/>
                        </a:rPr>
                        <a:t>Complete your     part</a:t>
                      </a:r>
                      <a:endParaRPr kumimoji="0" lang="en-US" sz="1200" b="1" i="0" u="none" strike="noStrike" cap="none" normalizeH="0" baseline="0" dirty="0">
                        <a:ln>
                          <a:noFill/>
                        </a:ln>
                        <a:solidFill>
                          <a:srgbClr val="000000"/>
                        </a:solidFill>
                        <a:effectLst/>
                        <a:latin typeface="Calibri" pitchFamily="-112" charset="0"/>
                        <a:ea typeface="ＭＳ Ｐゴシック" pitchFamily="-112" charset="-128"/>
                        <a:cs typeface="Times New Roman" pitchFamily="-112"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33363" marR="0" lvl="0" indent="-115888" algn="l" defTabSz="457200" rtl="0" eaLnBrk="1" fontAlgn="base" latinLnBrk="0" hangingPunct="1">
                        <a:lnSpc>
                          <a:spcPct val="100000"/>
                        </a:lnSpc>
                        <a:spcBef>
                          <a:spcPct val="0"/>
                        </a:spcBef>
                        <a:spcAft>
                          <a:spcPct val="0"/>
                        </a:spcAft>
                        <a:buClrTx/>
                        <a:buSzTx/>
                        <a:buFont typeface="Arial" pitchFamily="34" charset="0"/>
                        <a:buChar char="•"/>
                        <a:tabLst/>
                      </a:pPr>
                      <a:r>
                        <a:rPr kumimoji="0" lang="en-US" sz="1400" b="1" i="0" u="none" strike="noStrike" cap="none" normalizeH="0" baseline="0" dirty="0">
                          <a:ln>
                            <a:noFill/>
                          </a:ln>
                          <a:solidFill>
                            <a:schemeClr val="tx1"/>
                          </a:solidFill>
                          <a:effectLst/>
                          <a:latin typeface="Calibri" pitchFamily="-112" charset="0"/>
                          <a:ea typeface="ＭＳ Ｐゴシック" pitchFamily="-112" charset="-128"/>
                        </a:rPr>
                        <a:t>Be a TASK master</a:t>
                      </a:r>
                      <a:endParaRPr kumimoji="0" lang="en-US" sz="1200" b="1" i="0" u="none" strike="noStrike" cap="none" normalizeH="0" baseline="0" dirty="0">
                        <a:ln>
                          <a:noFill/>
                        </a:ln>
                        <a:solidFill>
                          <a:schemeClr val="tx1"/>
                        </a:solidFill>
                        <a:effectLst/>
                        <a:latin typeface="Calibri" pitchFamily="-112" charset="0"/>
                        <a:ea typeface="ＭＳ Ｐゴシック" pitchFamily="-112" charset="-128"/>
                        <a:cs typeface="Times New Roman" pitchFamily="-112" charset="0"/>
                      </a:endParaRPr>
                    </a:p>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a:ln>
                            <a:noFill/>
                          </a:ln>
                          <a:solidFill>
                            <a:srgbClr val="000000"/>
                          </a:solidFill>
                          <a:effectLst/>
                          <a:latin typeface="Calibri" pitchFamily="-112" charset="0"/>
                          <a:ea typeface="ＭＳ Ｐゴシック" pitchFamily="-112" charset="-128"/>
                        </a:rPr>
                        <a:t>Use your neighbor</a:t>
                      </a:r>
                    </a:p>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defRPr/>
                      </a:pPr>
                      <a:r>
                        <a:rPr kumimoji="0" lang="en-US" sz="1600" b="1" i="0" u="none" strike="noStrike" cap="none" normalizeH="0" baseline="0" dirty="0">
                          <a:ln>
                            <a:noFill/>
                          </a:ln>
                          <a:solidFill>
                            <a:srgbClr val="7030A0"/>
                          </a:solidFill>
                          <a:effectLst/>
                          <a:latin typeface="Calibri" pitchFamily="-112" charset="0"/>
                          <a:ea typeface="ＭＳ Ｐゴシック" pitchFamily="-112" charset="-128"/>
                          <a:cs typeface="Times New Roman" pitchFamily="-112" charset="0"/>
                        </a:rPr>
                        <a:t>Follow directions</a:t>
                      </a:r>
                    </a:p>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None/>
                        <a:tabLst/>
                      </a:pPr>
                      <a:endParaRPr kumimoji="0" lang="en-US" sz="1200" b="1" i="0" u="none" strike="noStrike" cap="none" normalizeH="0" baseline="0" dirty="0">
                        <a:ln>
                          <a:noFill/>
                        </a:ln>
                        <a:solidFill>
                          <a:srgbClr val="000000"/>
                        </a:solidFill>
                        <a:effectLst/>
                        <a:latin typeface="Calibri" pitchFamily="-112" charset="0"/>
                        <a:ea typeface="ＭＳ Ｐゴシック" pitchFamily="-112" charset="-128"/>
                        <a:cs typeface="Times New Roman" pitchFamily="-112"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a:ln>
                            <a:noFill/>
                          </a:ln>
                          <a:solidFill>
                            <a:srgbClr val="7030A0"/>
                          </a:solidFill>
                          <a:effectLst/>
                          <a:latin typeface="Calibri" pitchFamily="-112" charset="0"/>
                          <a:ea typeface="ＭＳ Ｐゴシック" pitchFamily="-112" charset="-128"/>
                        </a:rPr>
                        <a:t>Follow directions</a:t>
                      </a:r>
                      <a:endParaRPr kumimoji="0" lang="en-US" sz="1200" b="1" i="0" u="none" strike="noStrike" cap="none" normalizeH="0" baseline="0" dirty="0">
                        <a:ln>
                          <a:noFill/>
                        </a:ln>
                        <a:solidFill>
                          <a:srgbClr val="7030A0"/>
                        </a:solidFill>
                        <a:effectLst/>
                        <a:latin typeface="Calibri" pitchFamily="-112" charset="0"/>
                        <a:ea typeface="ＭＳ Ｐゴシック" pitchFamily="-112" charset="-128"/>
                        <a:cs typeface="Times New Roman" pitchFamily="-112" charset="0"/>
                      </a:endParaRPr>
                    </a:p>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a:ln>
                            <a:noFill/>
                          </a:ln>
                          <a:solidFill>
                            <a:srgbClr val="000000"/>
                          </a:solidFill>
                          <a:effectLst/>
                          <a:latin typeface="Calibri" pitchFamily="-112" charset="0"/>
                          <a:ea typeface="ＭＳ Ｐゴシック" pitchFamily="-112" charset="-128"/>
                        </a:rPr>
                        <a:t>Take notes</a:t>
                      </a:r>
                      <a:endParaRPr kumimoji="0" lang="en-US" sz="1200" b="1" i="0" u="none" strike="noStrike" cap="none" normalizeH="0" baseline="0" dirty="0">
                        <a:ln>
                          <a:noFill/>
                        </a:ln>
                        <a:solidFill>
                          <a:srgbClr val="000000"/>
                        </a:solidFill>
                        <a:effectLst/>
                        <a:latin typeface="Calibri" pitchFamily="-112" charset="0"/>
                        <a:ea typeface="ＭＳ Ｐゴシック" pitchFamily="-112" charset="-128"/>
                        <a:cs typeface="Times New Roman" pitchFamily="-112" charset="0"/>
                      </a:endParaRPr>
                    </a:p>
                    <a:p>
                      <a:pPr marL="233363" marR="0" lvl="0" indent="-115888" algn="l" defTabSz="457200" rtl="0" eaLnBrk="1" fontAlgn="base" latinLnBrk="0" hangingPunct="1">
                        <a:lnSpc>
                          <a:spcPct val="115000"/>
                        </a:lnSpc>
                        <a:spcBef>
                          <a:spcPct val="0"/>
                        </a:spcBef>
                        <a:spcAft>
                          <a:spcPct val="0"/>
                        </a:spcAft>
                        <a:buClrTx/>
                        <a:buSzTx/>
                        <a:buFont typeface="Times New Roman" pitchFamily="-112" charset="0"/>
                        <a:buChar char="•"/>
                        <a:tabLst/>
                      </a:pPr>
                      <a:r>
                        <a:rPr kumimoji="0" lang="en-US" sz="1400" b="1" i="0" u="none" strike="noStrike" cap="none" normalizeH="0" baseline="0" dirty="0">
                          <a:ln>
                            <a:noFill/>
                          </a:ln>
                          <a:solidFill>
                            <a:srgbClr val="000000"/>
                          </a:solidFill>
                          <a:effectLst/>
                          <a:latin typeface="Calibri" pitchFamily="-112" charset="0"/>
                          <a:ea typeface="ＭＳ Ｐゴシック" pitchFamily="-112" charset="-128"/>
                          <a:cs typeface="Times New Roman" pitchFamily="-112" charset="0"/>
                        </a:rPr>
                        <a:t>Meet your goals</a:t>
                      </a:r>
                      <a:endParaRPr kumimoji="0" lang="en-US" sz="1200" b="1" i="0" u="none" strike="noStrike" cap="none" normalizeH="0" baseline="0" dirty="0">
                        <a:ln>
                          <a:noFill/>
                        </a:ln>
                        <a:solidFill>
                          <a:srgbClr val="000000"/>
                        </a:solidFill>
                        <a:effectLst/>
                        <a:latin typeface="Calibri" pitchFamily="-112" charset="0"/>
                        <a:ea typeface="ＭＳ Ｐゴシック" pitchFamily="-112" charset="-128"/>
                        <a:cs typeface="Times New Roman" pitchFamily="-112" charset="0"/>
                      </a:endParaRPr>
                    </a:p>
                  </a:txBody>
                  <a:tcPr marL="0" marR="0" marT="0" marB="0" horzOverflow="overflow">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1727200">
                <a:tc>
                  <a:txBody>
                    <a:bodyPr/>
                    <a:lstStyle/>
                    <a:p>
                      <a:pPr marL="0" marR="0" lvl="0" indent="0" algn="l" defTabSz="457200" rtl="0" eaLnBrk="1" fontAlgn="base" latinLnBrk="0" hangingPunct="1">
                        <a:lnSpc>
                          <a:spcPct val="115000"/>
                        </a:lnSpc>
                        <a:spcBef>
                          <a:spcPct val="0"/>
                        </a:spcBef>
                        <a:spcAft>
                          <a:spcPct val="0"/>
                        </a:spcAft>
                        <a:buClrTx/>
                        <a:buSzTx/>
                        <a:buFontTx/>
                        <a:buNone/>
                        <a:tabLst/>
                      </a:pPr>
                      <a:endParaRPr kumimoji="0" lang="en-US" sz="800" b="0" i="0" u="none" strike="noStrike" cap="none" normalizeH="0" baseline="0" dirty="0">
                        <a:ln>
                          <a:noFill/>
                        </a:ln>
                        <a:solidFill>
                          <a:srgbClr val="00B050"/>
                        </a:solidFill>
                        <a:effectLst/>
                        <a:latin typeface="Calibri" pitchFamily="-112" charset="0"/>
                        <a:ea typeface="Calibri" pitchFamily="-112" charset="0"/>
                        <a:cs typeface="Times New Roman" pitchFamily="-112" charset="0"/>
                      </a:endParaRPr>
                    </a:p>
                    <a:p>
                      <a:pPr marL="0" marR="0" lvl="0" indent="0" algn="ctr" defTabSz="457200" rtl="0" eaLnBrk="1" fontAlgn="base" latinLnBrk="0" hangingPunct="1">
                        <a:lnSpc>
                          <a:spcPct val="115000"/>
                        </a:lnSpc>
                        <a:spcBef>
                          <a:spcPct val="0"/>
                        </a:spcBef>
                        <a:spcAft>
                          <a:spcPct val="0"/>
                        </a:spcAft>
                        <a:buClrTx/>
                        <a:buSzTx/>
                        <a:buFontTx/>
                        <a:buNone/>
                        <a:tabLst/>
                      </a:pPr>
                      <a:endParaRPr kumimoji="0" lang="en-US" sz="2000" b="1" i="0" u="none" strike="noStrike" cap="none" normalizeH="0" baseline="0" dirty="0">
                        <a:ln>
                          <a:noFill/>
                        </a:ln>
                        <a:solidFill>
                          <a:srgbClr val="00B050"/>
                        </a:solidFill>
                        <a:effectLst/>
                        <a:latin typeface="Arial" charset="0"/>
                        <a:ea typeface="Calibri" pitchFamily="-112" charset="0"/>
                        <a:cs typeface="Times New Roman" pitchFamily="-112" charset="0"/>
                      </a:endParaRPr>
                    </a:p>
                    <a:p>
                      <a:pPr marL="0" marR="0" lvl="0" indent="0" algn="ctr" defTabSz="457200" rtl="0" eaLnBrk="1" fontAlgn="base" latinLnBrk="0" hangingPunct="1">
                        <a:lnSpc>
                          <a:spcPct val="115000"/>
                        </a:lnSpc>
                        <a:spcBef>
                          <a:spcPct val="0"/>
                        </a:spcBef>
                        <a:spcAft>
                          <a:spcPct val="0"/>
                        </a:spcAft>
                        <a:buClrTx/>
                        <a:buSzTx/>
                        <a:buFontTx/>
                        <a:buNone/>
                        <a:tabLst/>
                      </a:pPr>
                      <a:r>
                        <a:rPr kumimoji="0" lang="en-US" sz="2000" b="1" i="0" u="none" strike="noStrike" cap="none" normalizeH="0" baseline="0" dirty="0">
                          <a:ln>
                            <a:noFill/>
                          </a:ln>
                          <a:solidFill>
                            <a:srgbClr val="00B050"/>
                          </a:solidFill>
                          <a:effectLst/>
                          <a:latin typeface="Arial" charset="0"/>
                          <a:ea typeface="Calibri" pitchFamily="-112" charset="0"/>
                          <a:cs typeface="Times New Roman" pitchFamily="-112" charset="0"/>
                        </a:rPr>
                        <a:t>Be Safe</a:t>
                      </a:r>
                      <a:endParaRPr kumimoji="0" lang="en-US" sz="1600" b="0" i="0" u="none" strike="noStrike" cap="none" normalizeH="0" baseline="0" dirty="0">
                        <a:ln>
                          <a:noFill/>
                        </a:ln>
                        <a:solidFill>
                          <a:srgbClr val="00B050"/>
                        </a:solidFill>
                        <a:effectLst/>
                        <a:latin typeface="Calibri" pitchFamily="-112" charset="0"/>
                        <a:ea typeface="Calibri" pitchFamily="-112" charset="0"/>
                        <a:cs typeface="Times New Roman" pitchFamily="-112" charset="0"/>
                      </a:endParaRPr>
                    </a:p>
                  </a:txBody>
                  <a:tcPr marL="0" marR="0" marT="0" marB="0" horzOverflow="overflow">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c>
                  <a:txBody>
                    <a:bodyPr/>
                    <a:lstStyle/>
                    <a:p>
                      <a:endParaRPr lang="en-US" dirty="0"/>
                    </a:p>
                  </a:txBody>
                  <a:tcPr marL="0" marR="0" marT="0" marB="0" horzOverflow="overflow">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c>
                  <a:txBody>
                    <a:bodyPr/>
                    <a:lstStyle/>
                    <a:p>
                      <a:pPr marL="233363" marR="0" lvl="0" indent="-115888" algn="l" defTabSz="457200" rtl="0" eaLnBrk="1" fontAlgn="base" latinLnBrk="0" hangingPunct="1">
                        <a:lnSpc>
                          <a:spcPct val="115000"/>
                        </a:lnSpc>
                        <a:spcBef>
                          <a:spcPct val="0"/>
                        </a:spcBef>
                        <a:spcAft>
                          <a:spcPct val="0"/>
                        </a:spcAft>
                        <a:buClrTx/>
                        <a:buSzTx/>
                        <a:buFont typeface="Times New Roman" pitchFamily="-112" charset="0"/>
                        <a:buChar char="•"/>
                        <a:tabLst/>
                      </a:pPr>
                      <a:r>
                        <a:rPr kumimoji="0" lang="en-US" sz="1400" b="1" i="0" u="none" strike="noStrike" cap="none" normalizeH="0" baseline="0" dirty="0">
                          <a:ln>
                            <a:noFill/>
                          </a:ln>
                          <a:solidFill>
                            <a:srgbClr val="000000"/>
                          </a:solidFill>
                          <a:effectLst/>
                          <a:latin typeface="Calibri" pitchFamily="-112" charset="0"/>
                          <a:ea typeface="ＭＳ Ｐゴシック" pitchFamily="-112" charset="-128"/>
                          <a:cs typeface="Times New Roman" pitchFamily="-112" charset="0"/>
                        </a:rPr>
                        <a:t>Walk</a:t>
                      </a:r>
                      <a:endParaRPr kumimoji="0" lang="en-US" sz="1200" b="1" i="0" u="none" strike="noStrike" cap="none" normalizeH="0" baseline="0" dirty="0">
                        <a:ln>
                          <a:noFill/>
                        </a:ln>
                        <a:solidFill>
                          <a:srgbClr val="000000"/>
                        </a:solidFill>
                        <a:effectLst/>
                        <a:latin typeface="Calibri" pitchFamily="-112" charset="0"/>
                        <a:ea typeface="ＭＳ Ｐゴシック" pitchFamily="-112" charset="-128"/>
                        <a:cs typeface="Times New Roman" pitchFamily="-112"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c>
                  <a:txBody>
                    <a:bodyPr/>
                    <a:lstStyle/>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a:ln>
                            <a:noFill/>
                          </a:ln>
                          <a:solidFill>
                            <a:srgbClr val="00B050"/>
                          </a:solidFill>
                          <a:effectLst/>
                          <a:latin typeface="Calibri" pitchFamily="-112" charset="0"/>
                          <a:ea typeface="ＭＳ Ｐゴシック" pitchFamily="-112" charset="-128"/>
                        </a:rPr>
                        <a:t>Use Materials Carefully</a:t>
                      </a:r>
                    </a:p>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a:ln>
                            <a:noFill/>
                          </a:ln>
                          <a:solidFill>
                            <a:schemeClr val="tx1"/>
                          </a:solidFill>
                          <a:effectLst/>
                          <a:latin typeface="Calibri" pitchFamily="-112" charset="0"/>
                          <a:ea typeface="ＭＳ Ｐゴシック" pitchFamily="-112" charset="-128"/>
                          <a:cs typeface="Times New Roman" pitchFamily="-112" charset="0"/>
                        </a:rPr>
                        <a:t>Stay in your designated area</a:t>
                      </a:r>
                      <a:endParaRPr kumimoji="0" lang="en-US" sz="1200" b="1" i="0" u="none" strike="noStrike" cap="none" normalizeH="0" baseline="0" dirty="0">
                        <a:ln>
                          <a:noFill/>
                        </a:ln>
                        <a:solidFill>
                          <a:schemeClr val="tx1"/>
                        </a:solidFill>
                        <a:effectLst/>
                        <a:latin typeface="Calibri" pitchFamily="-112" charset="0"/>
                        <a:ea typeface="ＭＳ Ｐゴシック" pitchFamily="-112" charset="-128"/>
                        <a:cs typeface="Times New Roman" pitchFamily="-112"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c>
                  <a:txBody>
                    <a:bodyPr/>
                    <a:lstStyle/>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a:ln>
                            <a:noFill/>
                          </a:ln>
                          <a:solidFill>
                            <a:srgbClr val="FF0000"/>
                          </a:solidFill>
                          <a:effectLst/>
                          <a:latin typeface="Calibri" pitchFamily="-112" charset="0"/>
                          <a:ea typeface="ＭＳ Ｐゴシック" pitchFamily="-112" charset="-128"/>
                          <a:cs typeface="Times New Roman" pitchFamily="-112" charset="0"/>
                        </a:rPr>
                        <a:t>Keep hands, feet, and objects to self</a:t>
                      </a:r>
                      <a:r>
                        <a:rPr kumimoji="0" lang="en-US" sz="1400" b="1" i="0" u="none" strike="noStrike" cap="none" normalizeH="0" baseline="0" dirty="0">
                          <a:ln>
                            <a:noFill/>
                          </a:ln>
                          <a:solidFill>
                            <a:srgbClr val="FF0000"/>
                          </a:solidFill>
                          <a:effectLst/>
                          <a:latin typeface="Calibri" pitchFamily="-112" charset="0"/>
                          <a:ea typeface="ＭＳ Ｐゴシック" pitchFamily="-112" charset="-128"/>
                        </a:rPr>
                        <a:t> </a:t>
                      </a:r>
                    </a:p>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a:ln>
                            <a:noFill/>
                          </a:ln>
                          <a:solidFill>
                            <a:schemeClr val="tx1"/>
                          </a:solidFill>
                          <a:effectLst/>
                          <a:latin typeface="Calibri" pitchFamily="-112" charset="0"/>
                          <a:ea typeface="ＭＳ Ｐゴシック" pitchFamily="-112" charset="-128"/>
                          <a:cs typeface="Times New Roman" pitchFamily="-112" charset="0"/>
                        </a:rPr>
                        <a:t>Keep 6 feet on the floor</a:t>
                      </a:r>
                    </a:p>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a:ln>
                            <a:noFill/>
                          </a:ln>
                          <a:solidFill>
                            <a:srgbClr val="00B050"/>
                          </a:solidFill>
                          <a:effectLst/>
                          <a:latin typeface="Calibri" pitchFamily="-112" charset="0"/>
                          <a:ea typeface="ＭＳ Ｐゴシック" pitchFamily="-112" charset="-128"/>
                          <a:cs typeface="Times New Roman" pitchFamily="-112" charset="0"/>
                        </a:rPr>
                        <a:t>Keep track of you materials</a:t>
                      </a:r>
                      <a:endParaRPr kumimoji="0" lang="en-US" sz="1200" b="1" i="0" u="none" strike="noStrike" cap="none" normalizeH="0" baseline="0" dirty="0">
                        <a:ln>
                          <a:noFill/>
                        </a:ln>
                        <a:solidFill>
                          <a:srgbClr val="00B050"/>
                        </a:solidFill>
                        <a:effectLst/>
                        <a:latin typeface="Calibri" pitchFamily="-112" charset="0"/>
                        <a:ea typeface="ＭＳ Ｐゴシック" pitchFamily="-112" charset="-128"/>
                        <a:cs typeface="Times New Roman" pitchFamily="-112"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c>
                  <a:txBody>
                    <a:bodyPr/>
                    <a:lstStyle/>
                    <a:p>
                      <a:pPr marL="233363" marR="0" lvl="0" indent="-115888" algn="l" defTabSz="457200" rtl="0" eaLnBrk="1" fontAlgn="base" latinLnBrk="0" hangingPunct="1">
                        <a:lnSpc>
                          <a:spcPct val="115000"/>
                        </a:lnSpc>
                        <a:spcBef>
                          <a:spcPct val="0"/>
                        </a:spcBef>
                        <a:spcAft>
                          <a:spcPct val="0"/>
                        </a:spcAft>
                        <a:buClrTx/>
                        <a:buSzTx/>
                        <a:buFont typeface="Times New Roman" pitchFamily="-112" charset="0"/>
                        <a:buChar char="•"/>
                        <a:tabLst/>
                      </a:pPr>
                      <a:r>
                        <a:rPr kumimoji="0" lang="en-US" sz="1400" b="1" i="0" u="none" strike="noStrike" cap="none" normalizeH="0" baseline="0" dirty="0">
                          <a:ln>
                            <a:noFill/>
                          </a:ln>
                          <a:solidFill>
                            <a:srgbClr val="000000"/>
                          </a:solidFill>
                          <a:effectLst/>
                          <a:latin typeface="Calibri" pitchFamily="-112" charset="0"/>
                          <a:ea typeface="ＭＳ Ｐゴシック" pitchFamily="-112" charset="-128"/>
                        </a:rPr>
                        <a:t>Stay at seat</a:t>
                      </a:r>
                    </a:p>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a:ln>
                            <a:noFill/>
                          </a:ln>
                          <a:solidFill>
                            <a:srgbClr val="FF0000"/>
                          </a:solidFill>
                          <a:effectLst/>
                          <a:latin typeface="Calibri" pitchFamily="-112" charset="0"/>
                          <a:ea typeface="ＭＳ Ｐゴシック" pitchFamily="-112" charset="-128"/>
                          <a:cs typeface="Times New Roman" pitchFamily="-112" charset="0"/>
                        </a:rPr>
                        <a:t>Keep hands, feet, and objects to self</a:t>
                      </a:r>
                    </a:p>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a:ln>
                            <a:noFill/>
                          </a:ln>
                          <a:solidFill>
                            <a:srgbClr val="00B050"/>
                          </a:solidFill>
                          <a:effectLst/>
                          <a:latin typeface="Calibri" pitchFamily="-112" charset="0"/>
                          <a:ea typeface="ＭＳ Ｐゴシック" pitchFamily="-112" charset="-128"/>
                          <a:cs typeface="Times New Roman" pitchFamily="-112" charset="0"/>
                        </a:rPr>
                        <a:t>Put all materials not in use in desk</a:t>
                      </a:r>
                      <a:r>
                        <a:rPr kumimoji="0" lang="en-US" sz="1400" b="1" i="0" u="none" strike="noStrike" cap="none" normalizeH="0" baseline="0" dirty="0">
                          <a:ln>
                            <a:noFill/>
                          </a:ln>
                          <a:solidFill>
                            <a:srgbClr val="00B050"/>
                          </a:solidFill>
                          <a:effectLst/>
                          <a:latin typeface="Calibri" pitchFamily="-112" charset="0"/>
                          <a:ea typeface="ＭＳ Ｐゴシック" pitchFamily="-112" charset="-128"/>
                        </a:rPr>
                        <a:t> </a:t>
                      </a:r>
                      <a:endParaRPr kumimoji="0" lang="en-US" sz="1200" b="1" i="0" u="none" strike="noStrike" cap="none" normalizeH="0" baseline="0" dirty="0">
                        <a:ln>
                          <a:noFill/>
                        </a:ln>
                        <a:solidFill>
                          <a:srgbClr val="00B050"/>
                        </a:solidFill>
                        <a:effectLst/>
                        <a:latin typeface="Calibri" pitchFamily="-112" charset="0"/>
                        <a:ea typeface="ＭＳ Ｐゴシック" pitchFamily="-112" charset="-128"/>
                        <a:cs typeface="Times New Roman" pitchFamily="-112" charset="0"/>
                      </a:endParaRPr>
                    </a:p>
                  </a:txBody>
                  <a:tcPr marL="0" marR="0" marT="0" marB="0" horzOverflow="overflow">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bl>
          </a:graphicData>
        </a:graphic>
      </p:graphicFrame>
      <p:pic>
        <p:nvPicPr>
          <p:cNvPr id="5" name="Picture 3" descr="reach 4.jpg"/>
          <p:cNvPicPr>
            <a:picLocks noChangeAspect="1" noChangeArrowheads="1"/>
          </p:cNvPicPr>
          <p:nvPr/>
        </p:nvPicPr>
        <p:blipFill>
          <a:blip r:embed="rId4" cstate="print"/>
          <a:srcRect/>
          <a:stretch>
            <a:fillRect/>
          </a:stretch>
        </p:blipFill>
        <p:spPr bwMode="auto">
          <a:xfrm>
            <a:off x="76200" y="2514600"/>
            <a:ext cx="1714500" cy="619125"/>
          </a:xfrm>
          <a:prstGeom prst="rect">
            <a:avLst/>
          </a:prstGeom>
          <a:noFill/>
          <a:ln w="9525">
            <a:noFill/>
            <a:miter lim="800000"/>
            <a:headEnd/>
            <a:tailEnd/>
          </a:ln>
        </p:spPr>
      </p:pic>
      <p:pic>
        <p:nvPicPr>
          <p:cNvPr id="6" name="Picture 2" descr="teach2.jpg"/>
          <p:cNvPicPr>
            <a:picLocks noChangeAspect="1" noChangeArrowheads="1"/>
          </p:cNvPicPr>
          <p:nvPr/>
        </p:nvPicPr>
        <p:blipFill>
          <a:blip r:embed="rId5" cstate="print"/>
          <a:srcRect/>
          <a:stretch>
            <a:fillRect/>
          </a:stretch>
        </p:blipFill>
        <p:spPr bwMode="auto">
          <a:xfrm>
            <a:off x="0" y="4419600"/>
            <a:ext cx="1781175" cy="533400"/>
          </a:xfrm>
          <a:prstGeom prst="rect">
            <a:avLst/>
          </a:prstGeom>
          <a:noFill/>
          <a:ln w="9525">
            <a:noFill/>
            <a:miter lim="800000"/>
            <a:headEnd/>
            <a:tailEnd/>
          </a:ln>
        </p:spPr>
      </p:pic>
      <p:pic>
        <p:nvPicPr>
          <p:cNvPr id="7" name="Picture 1" descr="support.jpg"/>
          <p:cNvPicPr>
            <a:picLocks noChangeAspect="1" noChangeArrowheads="1"/>
          </p:cNvPicPr>
          <p:nvPr/>
        </p:nvPicPr>
        <p:blipFill>
          <a:blip r:embed="rId6" cstate="print"/>
          <a:srcRect/>
          <a:stretch>
            <a:fillRect/>
          </a:stretch>
        </p:blipFill>
        <p:spPr bwMode="auto">
          <a:xfrm>
            <a:off x="0" y="5981700"/>
            <a:ext cx="1752600" cy="723900"/>
          </a:xfrm>
          <a:prstGeom prst="rect">
            <a:avLst/>
          </a:prstGeom>
          <a:noFill/>
          <a:ln w="9525">
            <a:noFill/>
            <a:miter lim="800000"/>
            <a:headEnd/>
            <a:tailEnd/>
          </a:ln>
        </p:spPr>
      </p:pic>
      <p:sp>
        <p:nvSpPr>
          <p:cNvPr id="8" name="Rectangle 7"/>
          <p:cNvSpPr/>
          <p:nvPr/>
        </p:nvSpPr>
        <p:spPr>
          <a:xfrm>
            <a:off x="0" y="0"/>
            <a:ext cx="9144000" cy="6858000"/>
          </a:xfrm>
          <a:custGeom>
            <a:avLst/>
            <a:gdLst/>
            <a:ahLst/>
            <a:cxnLst/>
            <a:rect l="l" t="t" r="r" b="b"/>
            <a:pathLst>
              <a:path w="9144000" h="6858000">
                <a:moveTo>
                  <a:pt x="3276600" y="304800"/>
                </a:moveTo>
                <a:lnTo>
                  <a:pt x="3276600" y="6705600"/>
                </a:lnTo>
                <a:lnTo>
                  <a:pt x="4876800" y="6705600"/>
                </a:lnTo>
                <a:lnTo>
                  <a:pt x="4876800" y="304800"/>
                </a:lnTo>
                <a:close/>
                <a:moveTo>
                  <a:pt x="0" y="0"/>
                </a:moveTo>
                <a:lnTo>
                  <a:pt x="9144000" y="0"/>
                </a:lnTo>
                <a:lnTo>
                  <a:pt x="9144000" y="6858000"/>
                </a:lnTo>
                <a:lnTo>
                  <a:pt x="0" y="6858000"/>
                </a:lnTo>
                <a:close/>
              </a:path>
            </a:pathLst>
          </a:custGeom>
          <a:solidFill>
            <a:schemeClr val="tx1">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ustDataLst>
      <p:tags r:id="rId1"/>
    </p:custDataLst>
    <p:extLst>
      <p:ext uri="{BB962C8B-B14F-4D97-AF65-F5344CB8AC3E}">
        <p14:creationId xmlns:p14="http://schemas.microsoft.com/office/powerpoint/2010/main" val="650316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subTnLst>
                                    <p:set>
                                      <p:cBhvr override="childStyle">
                                        <p:cTn dur="1" fill="hold" display="0" masterRel="nextClick" afterEffect="1"/>
                                        <p:tgtEl>
                                          <p:spTgt spid="8"/>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nvPr>
        </p:nvGraphicFramePr>
        <p:xfrm>
          <a:off x="0" y="0"/>
          <a:ext cx="9144000" cy="6656516"/>
        </p:xfrm>
        <a:graphic>
          <a:graphicData uri="http://schemas.openxmlformats.org/drawingml/2006/table">
            <a:tbl>
              <a:tblPr/>
              <a:tblGrid>
                <a:gridCol w="1806575">
                  <a:extLst>
                    <a:ext uri="{9D8B030D-6E8A-4147-A177-3AD203B41FA5}">
                      <a16:colId xmlns:a16="http://schemas.microsoft.com/office/drawing/2014/main" val="20000"/>
                    </a:ext>
                  </a:extLst>
                </a:gridCol>
                <a:gridCol w="1506538">
                  <a:extLst>
                    <a:ext uri="{9D8B030D-6E8A-4147-A177-3AD203B41FA5}">
                      <a16:colId xmlns:a16="http://schemas.microsoft.com/office/drawing/2014/main" val="20001"/>
                    </a:ext>
                  </a:extLst>
                </a:gridCol>
                <a:gridCol w="1504950">
                  <a:extLst>
                    <a:ext uri="{9D8B030D-6E8A-4147-A177-3AD203B41FA5}">
                      <a16:colId xmlns:a16="http://schemas.microsoft.com/office/drawing/2014/main" val="20002"/>
                    </a:ext>
                  </a:extLst>
                </a:gridCol>
                <a:gridCol w="1506537">
                  <a:extLst>
                    <a:ext uri="{9D8B030D-6E8A-4147-A177-3AD203B41FA5}">
                      <a16:colId xmlns:a16="http://schemas.microsoft.com/office/drawing/2014/main" val="20003"/>
                    </a:ext>
                  </a:extLst>
                </a:gridCol>
                <a:gridCol w="1452563">
                  <a:extLst>
                    <a:ext uri="{9D8B030D-6E8A-4147-A177-3AD203B41FA5}">
                      <a16:colId xmlns:a16="http://schemas.microsoft.com/office/drawing/2014/main" val="20004"/>
                    </a:ext>
                  </a:extLst>
                </a:gridCol>
                <a:gridCol w="1366837">
                  <a:extLst>
                    <a:ext uri="{9D8B030D-6E8A-4147-A177-3AD203B41FA5}">
                      <a16:colId xmlns:a16="http://schemas.microsoft.com/office/drawing/2014/main" val="20005"/>
                    </a:ext>
                  </a:extLst>
                </a:gridCol>
              </a:tblGrid>
              <a:tr h="327025">
                <a:tc rowSpan="3">
                  <a:txBody>
                    <a:bodyPr/>
                    <a:lstStyle/>
                    <a:p>
                      <a:pPr marL="0" marR="0" lvl="0" indent="0" algn="ctr" defTabSz="457200" rtl="0" eaLnBrk="1" fontAlgn="base" latinLnBrk="0" hangingPunct="1">
                        <a:lnSpc>
                          <a:spcPct val="115000"/>
                        </a:lnSpc>
                        <a:spcBef>
                          <a:spcPct val="0"/>
                        </a:spcBef>
                        <a:spcAft>
                          <a:spcPct val="0"/>
                        </a:spcAft>
                        <a:buClrTx/>
                        <a:buSzTx/>
                        <a:buFontTx/>
                        <a:buNone/>
                        <a:tabLst/>
                      </a:pPr>
                      <a:endParaRPr kumimoji="0" lang="en-US" sz="800" b="0" i="0" u="none" strike="noStrike" cap="none" normalizeH="0" baseline="0" dirty="0">
                        <a:ln>
                          <a:noFill/>
                        </a:ln>
                        <a:solidFill>
                          <a:srgbClr val="000000"/>
                        </a:solidFill>
                        <a:effectLst/>
                        <a:latin typeface="Calibri" pitchFamily="-112" charset="0"/>
                        <a:ea typeface="Calibri" pitchFamily="-112" charset="0"/>
                        <a:cs typeface="Times New Roman" pitchFamily="-112" charset="0"/>
                      </a:endParaRPr>
                    </a:p>
                    <a:p>
                      <a:pPr marL="0" marR="0" lvl="0" indent="0" algn="ctr" defTabSz="457200" rtl="0" eaLnBrk="1" fontAlgn="base" latinLnBrk="0" hangingPunct="1">
                        <a:lnSpc>
                          <a:spcPct val="115000"/>
                        </a:lnSpc>
                        <a:spcBef>
                          <a:spcPct val="0"/>
                        </a:spcBef>
                        <a:spcAft>
                          <a:spcPts val="1000"/>
                        </a:spcAft>
                        <a:buClrTx/>
                        <a:buSzTx/>
                        <a:buFontTx/>
                        <a:buNone/>
                        <a:tabLst/>
                      </a:pPr>
                      <a:r>
                        <a:rPr kumimoji="0" lang="en-US" sz="1800" b="1" i="0" u="none" strike="noStrike" cap="none" normalizeH="0" baseline="0" dirty="0">
                          <a:ln>
                            <a:noFill/>
                          </a:ln>
                          <a:solidFill>
                            <a:srgbClr val="000000"/>
                          </a:solidFill>
                          <a:effectLst/>
                          <a:latin typeface="Arial" charset="0"/>
                          <a:ea typeface="Calibri" pitchFamily="-112" charset="0"/>
                          <a:cs typeface="Times New Roman" pitchFamily="-112" charset="0"/>
                        </a:rPr>
                        <a:t>EXPECTATIONS</a:t>
                      </a:r>
                      <a:endParaRPr kumimoji="0" lang="en-US" sz="1100" b="0" i="0" u="none" strike="noStrike" cap="none" normalizeH="0" baseline="0" dirty="0">
                        <a:ln>
                          <a:noFill/>
                        </a:ln>
                        <a:solidFill>
                          <a:srgbClr val="000000"/>
                        </a:solidFill>
                        <a:effectLst/>
                        <a:latin typeface="Calibri" pitchFamily="-112" charset="0"/>
                        <a:ea typeface="Calibri" pitchFamily="-112" charset="0"/>
                        <a:cs typeface="Times New Roman" pitchFamily="-112" charset="0"/>
                      </a:endParaRPr>
                    </a:p>
                  </a:txBody>
                  <a:tcPr marL="0" marR="0" marT="0" marB="0" anchor="ctr" horzOverflow="overflow">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gridSpan="5">
                  <a:txBody>
                    <a:bodyPr/>
                    <a:lstStyle/>
                    <a:p>
                      <a:pPr marL="0" marR="0" lvl="0" indent="0" algn="ctr" defTabSz="457200" rtl="0" eaLnBrk="1" fontAlgn="base" latinLnBrk="0" hangingPunct="1">
                        <a:lnSpc>
                          <a:spcPct val="115000"/>
                        </a:lnSpc>
                        <a:spcBef>
                          <a:spcPct val="0"/>
                        </a:spcBef>
                        <a:spcAft>
                          <a:spcPct val="0"/>
                        </a:spcAft>
                        <a:buClrTx/>
                        <a:buSzTx/>
                        <a:buFontTx/>
                        <a:buNone/>
                        <a:tabLst/>
                      </a:pPr>
                      <a:r>
                        <a:rPr kumimoji="0" lang="en-US" sz="2000" b="1" i="1" u="none" strike="noStrike" cap="none" normalizeH="0" baseline="0" dirty="0">
                          <a:ln>
                            <a:noFill/>
                          </a:ln>
                          <a:solidFill>
                            <a:srgbClr val="000000"/>
                          </a:solidFill>
                          <a:effectLst/>
                          <a:latin typeface="Arial" charset="0"/>
                          <a:ea typeface="Calibri" pitchFamily="-112" charset="0"/>
                          <a:cs typeface="Times New Roman" pitchFamily="-112" charset="0"/>
                        </a:rPr>
                        <a:t>Classroom Matrix</a:t>
                      </a:r>
                      <a:endParaRPr kumimoji="0" lang="en-US" sz="1200" b="0" i="0" u="none" strike="noStrike" cap="none" normalizeH="0" baseline="0" dirty="0">
                        <a:ln>
                          <a:noFill/>
                        </a:ln>
                        <a:solidFill>
                          <a:srgbClr val="000000"/>
                        </a:solidFill>
                        <a:effectLst/>
                        <a:latin typeface="Calibri" pitchFamily="-112" charset="0"/>
                        <a:ea typeface="Calibri" pitchFamily="-112" charset="0"/>
                        <a:cs typeface="Times New Roman" pitchFamily="-112" charset="0"/>
                      </a:endParaRPr>
                    </a:p>
                  </a:txBody>
                  <a:tcPr marL="0" marR="0" marT="0" marB="0" anchor="ctr" horzOverflow="overflow">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735013">
                <a:tc vMerge="1">
                  <a:txBody>
                    <a:bodyPr/>
                    <a:lstStyle/>
                    <a:p>
                      <a:endParaRPr lang="en-US"/>
                    </a:p>
                  </a:txBody>
                  <a:tcPr/>
                </a:tc>
                <a:tc>
                  <a:txBody>
                    <a:bodyPr/>
                    <a:lstStyle/>
                    <a:p>
                      <a:pPr marL="0" marR="0" lvl="0" indent="0" algn="ctr" defTabSz="457200" rtl="0" eaLnBrk="1" fontAlgn="base" latinLnBrk="0" hangingPunct="1">
                        <a:lnSpc>
                          <a:spcPct val="115000"/>
                        </a:lnSpc>
                        <a:spcBef>
                          <a:spcPct val="0"/>
                        </a:spcBef>
                        <a:spcAft>
                          <a:spcPct val="0"/>
                        </a:spcAft>
                        <a:buClrTx/>
                        <a:buSzTx/>
                        <a:buFontTx/>
                        <a:buNone/>
                        <a:tabLst/>
                      </a:pPr>
                      <a:r>
                        <a:rPr kumimoji="0" lang="en-US" sz="1400" b="1" i="1" u="none" strike="noStrike" cap="none" normalizeH="0" baseline="0" dirty="0">
                          <a:ln>
                            <a:noFill/>
                          </a:ln>
                          <a:solidFill>
                            <a:srgbClr val="000000"/>
                          </a:solidFill>
                          <a:effectLst/>
                          <a:latin typeface="Arial" charset="0"/>
                          <a:ea typeface="Calibri" pitchFamily="-112" charset="0"/>
                          <a:cs typeface="Times New Roman" pitchFamily="-112" charset="0"/>
                        </a:rPr>
                        <a:t>Class-Wide Rules/Norms</a:t>
                      </a:r>
                      <a:endParaRPr kumimoji="0" lang="en-US" sz="1400" b="0" i="0" u="none" strike="noStrike" cap="none" normalizeH="0" baseline="0" dirty="0">
                        <a:ln>
                          <a:noFill/>
                        </a:ln>
                        <a:solidFill>
                          <a:srgbClr val="000000"/>
                        </a:solidFill>
                        <a:effectLst/>
                        <a:latin typeface="Calibri" pitchFamily="-112" charset="0"/>
                        <a:ea typeface="Calibri" pitchFamily="-112" charset="0"/>
                        <a:cs typeface="Times New Roman" pitchFamily="-112" charset="0"/>
                      </a:endParaRPr>
                    </a:p>
                  </a:txBody>
                  <a:tcPr marL="0" marR="0" marT="0" marB="0" anchor="ctr" horzOverflow="overflow">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15000"/>
                        </a:lnSpc>
                        <a:spcBef>
                          <a:spcPct val="0"/>
                        </a:spcBef>
                        <a:spcAft>
                          <a:spcPct val="0"/>
                        </a:spcAft>
                        <a:buClrTx/>
                        <a:buSzTx/>
                        <a:buFontTx/>
                        <a:buNone/>
                        <a:tabLst/>
                      </a:pPr>
                      <a:r>
                        <a:rPr kumimoji="0" lang="en-US" sz="1400" b="1" i="1" u="none" strike="noStrike" cap="none" normalizeH="0" baseline="0" dirty="0">
                          <a:ln>
                            <a:noFill/>
                          </a:ln>
                          <a:solidFill>
                            <a:srgbClr val="000000"/>
                          </a:solidFill>
                          <a:effectLst/>
                          <a:latin typeface="Arial" charset="0"/>
                          <a:ea typeface="Calibri" pitchFamily="-112" charset="0"/>
                          <a:cs typeface="Times New Roman" pitchFamily="-112" charset="0"/>
                        </a:rPr>
                        <a:t>Arrival</a:t>
                      </a:r>
                      <a:endParaRPr kumimoji="0" lang="en-US" sz="1400" b="0" i="0" u="none" strike="noStrike" cap="none" normalizeH="0" baseline="0" dirty="0">
                        <a:ln>
                          <a:noFill/>
                        </a:ln>
                        <a:solidFill>
                          <a:srgbClr val="000000"/>
                        </a:solidFill>
                        <a:effectLst/>
                        <a:latin typeface="Calibri" pitchFamily="-112" charset="0"/>
                        <a:ea typeface="Calibri" pitchFamily="-112" charset="0"/>
                        <a:cs typeface="Times New Roman" pitchFamily="-112"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15000"/>
                        </a:lnSpc>
                        <a:spcBef>
                          <a:spcPct val="0"/>
                        </a:spcBef>
                        <a:spcAft>
                          <a:spcPct val="0"/>
                        </a:spcAft>
                        <a:buClrTx/>
                        <a:buSzTx/>
                        <a:buFontTx/>
                        <a:buNone/>
                        <a:tabLst/>
                      </a:pPr>
                      <a:r>
                        <a:rPr kumimoji="0" lang="en-US" sz="1400" b="1" i="1" u="none" strike="noStrike" cap="none" normalizeH="0" baseline="0" dirty="0">
                          <a:ln>
                            <a:noFill/>
                          </a:ln>
                          <a:solidFill>
                            <a:srgbClr val="000000"/>
                          </a:solidFill>
                          <a:effectLst/>
                          <a:latin typeface="Arial" charset="0"/>
                          <a:ea typeface="Calibri" pitchFamily="-112" charset="0"/>
                          <a:cs typeface="Times New Roman" pitchFamily="-112" charset="0"/>
                        </a:rPr>
                        <a:t>Cooperative</a:t>
                      </a:r>
                      <a:endParaRPr kumimoji="0" lang="en-US" sz="1400" b="0" i="0" u="none" strike="noStrike" cap="none" normalizeH="0" baseline="0" dirty="0">
                        <a:ln>
                          <a:noFill/>
                        </a:ln>
                        <a:solidFill>
                          <a:srgbClr val="000000"/>
                        </a:solidFill>
                        <a:effectLst/>
                        <a:latin typeface="Calibri" pitchFamily="-112" charset="0"/>
                        <a:ea typeface="Calibri" pitchFamily="-112" charset="0"/>
                        <a:cs typeface="Times New Roman" pitchFamily="-112" charset="0"/>
                      </a:endParaRPr>
                    </a:p>
                    <a:p>
                      <a:pPr marL="0" marR="0" lvl="0" indent="0" algn="ctr" defTabSz="457200" rtl="0" eaLnBrk="1" fontAlgn="base" latinLnBrk="0" hangingPunct="1">
                        <a:lnSpc>
                          <a:spcPct val="115000"/>
                        </a:lnSpc>
                        <a:spcBef>
                          <a:spcPct val="0"/>
                        </a:spcBef>
                        <a:spcAft>
                          <a:spcPct val="0"/>
                        </a:spcAft>
                        <a:buClrTx/>
                        <a:buSzTx/>
                        <a:buFontTx/>
                        <a:buNone/>
                        <a:tabLst/>
                      </a:pPr>
                      <a:r>
                        <a:rPr kumimoji="0" lang="en-US" sz="1400" b="1" i="1" u="none" strike="noStrike" cap="none" normalizeH="0" baseline="0" dirty="0">
                          <a:ln>
                            <a:noFill/>
                          </a:ln>
                          <a:solidFill>
                            <a:srgbClr val="000000"/>
                          </a:solidFill>
                          <a:effectLst/>
                          <a:latin typeface="Arial" charset="0"/>
                          <a:ea typeface="Calibri" pitchFamily="-112" charset="0"/>
                          <a:cs typeface="Times New Roman" pitchFamily="-112" charset="0"/>
                        </a:rPr>
                        <a:t>Learning</a:t>
                      </a:r>
                      <a:endParaRPr kumimoji="0" lang="en-US" sz="1400" b="0" i="0" u="none" strike="noStrike" cap="none" normalizeH="0" baseline="0" dirty="0">
                        <a:ln>
                          <a:noFill/>
                        </a:ln>
                        <a:solidFill>
                          <a:srgbClr val="000000"/>
                        </a:solidFill>
                        <a:effectLst/>
                        <a:latin typeface="Calibri" pitchFamily="-112" charset="0"/>
                        <a:ea typeface="Calibri" pitchFamily="-112" charset="0"/>
                        <a:cs typeface="Times New Roman" pitchFamily="-112" charset="0"/>
                      </a:endParaRPr>
                    </a:p>
                    <a:p>
                      <a:pPr marL="0" marR="0" lvl="0" indent="0" algn="ctr" defTabSz="457200" rtl="0" eaLnBrk="1" fontAlgn="base" latinLnBrk="0" hangingPunct="1">
                        <a:lnSpc>
                          <a:spcPct val="115000"/>
                        </a:lnSpc>
                        <a:spcBef>
                          <a:spcPct val="0"/>
                        </a:spcBef>
                        <a:spcAft>
                          <a:spcPct val="0"/>
                        </a:spcAft>
                        <a:buClrTx/>
                        <a:buSzTx/>
                        <a:buFontTx/>
                        <a:buNone/>
                        <a:tabLst/>
                      </a:pPr>
                      <a:r>
                        <a:rPr kumimoji="0" lang="en-US" sz="1400" b="1" i="1" u="none" strike="noStrike" cap="none" normalizeH="0" baseline="0" dirty="0">
                          <a:ln>
                            <a:noFill/>
                          </a:ln>
                          <a:solidFill>
                            <a:srgbClr val="000000"/>
                          </a:solidFill>
                          <a:effectLst/>
                          <a:latin typeface="Arial" charset="0"/>
                          <a:ea typeface="Calibri" pitchFamily="-112" charset="0"/>
                          <a:cs typeface="Times New Roman" pitchFamily="-112" charset="0"/>
                        </a:rPr>
                        <a:t>Groups</a:t>
                      </a:r>
                      <a:endParaRPr kumimoji="0" lang="en-US" sz="1400" b="0" i="0" u="none" strike="noStrike" cap="none" normalizeH="0" baseline="0" dirty="0">
                        <a:ln>
                          <a:noFill/>
                        </a:ln>
                        <a:solidFill>
                          <a:srgbClr val="000000"/>
                        </a:solidFill>
                        <a:effectLst/>
                        <a:latin typeface="Calibri" pitchFamily="-112" charset="0"/>
                        <a:ea typeface="Calibri" pitchFamily="-112" charset="0"/>
                        <a:cs typeface="Times New Roman" pitchFamily="-112"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15000"/>
                        </a:lnSpc>
                        <a:spcBef>
                          <a:spcPct val="0"/>
                        </a:spcBef>
                        <a:spcAft>
                          <a:spcPct val="0"/>
                        </a:spcAft>
                        <a:buClrTx/>
                        <a:buSzTx/>
                        <a:buFontTx/>
                        <a:buNone/>
                        <a:tabLst/>
                      </a:pPr>
                      <a:r>
                        <a:rPr kumimoji="0" lang="en-US" sz="1400" b="1" i="1" u="none" strike="noStrike" cap="none" normalizeH="0" baseline="0" dirty="0">
                          <a:ln>
                            <a:noFill/>
                          </a:ln>
                          <a:solidFill>
                            <a:srgbClr val="000000"/>
                          </a:solidFill>
                          <a:effectLst/>
                          <a:latin typeface="Arial" charset="0"/>
                          <a:ea typeface="Calibri" pitchFamily="-112" charset="0"/>
                          <a:cs typeface="Times New Roman" pitchFamily="-112" charset="0"/>
                        </a:rPr>
                        <a:t>Independent</a:t>
                      </a:r>
                      <a:endParaRPr kumimoji="0" lang="en-US" sz="1400" b="0" i="0" u="none" strike="noStrike" cap="none" normalizeH="0" baseline="0" dirty="0">
                        <a:ln>
                          <a:noFill/>
                        </a:ln>
                        <a:solidFill>
                          <a:srgbClr val="000000"/>
                        </a:solidFill>
                        <a:effectLst/>
                        <a:latin typeface="Calibri" pitchFamily="-112" charset="0"/>
                        <a:ea typeface="Calibri" pitchFamily="-112" charset="0"/>
                        <a:cs typeface="Times New Roman" pitchFamily="-112" charset="0"/>
                      </a:endParaRPr>
                    </a:p>
                    <a:p>
                      <a:pPr marL="0" marR="0" lvl="0" indent="0" algn="ctr" defTabSz="457200" rtl="0" eaLnBrk="1" fontAlgn="base" latinLnBrk="0" hangingPunct="1">
                        <a:lnSpc>
                          <a:spcPct val="115000"/>
                        </a:lnSpc>
                        <a:spcBef>
                          <a:spcPct val="0"/>
                        </a:spcBef>
                        <a:spcAft>
                          <a:spcPct val="0"/>
                        </a:spcAft>
                        <a:buClrTx/>
                        <a:buSzTx/>
                        <a:buFontTx/>
                        <a:buNone/>
                        <a:tabLst/>
                      </a:pPr>
                      <a:r>
                        <a:rPr kumimoji="0" lang="en-US" sz="1400" b="1" i="1" u="none" strike="noStrike" cap="none" normalizeH="0" baseline="0" dirty="0">
                          <a:ln>
                            <a:noFill/>
                          </a:ln>
                          <a:solidFill>
                            <a:srgbClr val="000000"/>
                          </a:solidFill>
                          <a:effectLst/>
                          <a:latin typeface="Arial" charset="0"/>
                          <a:ea typeface="Calibri" pitchFamily="-112" charset="0"/>
                          <a:cs typeface="Times New Roman" pitchFamily="-112" charset="0"/>
                        </a:rPr>
                        <a:t>Seat Work</a:t>
                      </a:r>
                      <a:endParaRPr kumimoji="0" lang="en-US" sz="1400" b="0" i="0" u="none" strike="noStrike" cap="none" normalizeH="0" baseline="0" dirty="0">
                        <a:ln>
                          <a:noFill/>
                        </a:ln>
                        <a:solidFill>
                          <a:srgbClr val="000000"/>
                        </a:solidFill>
                        <a:effectLst/>
                        <a:latin typeface="Calibri" pitchFamily="-112" charset="0"/>
                        <a:ea typeface="Calibri" pitchFamily="-112" charset="0"/>
                        <a:cs typeface="Times New Roman" pitchFamily="-112"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15000"/>
                        </a:lnSpc>
                        <a:spcBef>
                          <a:spcPct val="0"/>
                        </a:spcBef>
                        <a:spcAft>
                          <a:spcPct val="0"/>
                        </a:spcAft>
                        <a:buClrTx/>
                        <a:buSzTx/>
                        <a:buFontTx/>
                        <a:buNone/>
                        <a:tabLst/>
                      </a:pPr>
                      <a:r>
                        <a:rPr kumimoji="0" lang="en-US" sz="1400" b="1" i="1" u="none" strike="noStrike" cap="none" normalizeH="0" baseline="0" dirty="0">
                          <a:ln>
                            <a:noFill/>
                          </a:ln>
                          <a:solidFill>
                            <a:srgbClr val="000000"/>
                          </a:solidFill>
                          <a:effectLst/>
                          <a:latin typeface="Arial" charset="0"/>
                          <a:ea typeface="Calibri" pitchFamily="-112" charset="0"/>
                          <a:cs typeface="Times New Roman" pitchFamily="-112" charset="0"/>
                        </a:rPr>
                        <a:t>Whole Group</a:t>
                      </a:r>
                      <a:endParaRPr kumimoji="0" lang="en-US" sz="1400" b="0" i="0" u="none" strike="noStrike" cap="none" normalizeH="0" baseline="0" dirty="0">
                        <a:ln>
                          <a:noFill/>
                        </a:ln>
                        <a:solidFill>
                          <a:srgbClr val="000000"/>
                        </a:solidFill>
                        <a:effectLst/>
                        <a:latin typeface="Calibri" pitchFamily="-112" charset="0"/>
                        <a:ea typeface="Calibri" pitchFamily="-112" charset="0"/>
                        <a:cs typeface="Times New Roman" pitchFamily="-112" charset="0"/>
                      </a:endParaRPr>
                    </a:p>
                  </a:txBody>
                  <a:tcPr marL="0" marR="0" marT="0" marB="0" anchor="ctr" horzOverflow="overflow">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44475">
                <a:tc vMerge="1">
                  <a:txBody>
                    <a:bodyPr/>
                    <a:lstStyle/>
                    <a:p>
                      <a:endParaRPr lang="en-US"/>
                    </a:p>
                  </a:txBody>
                  <a:tcPr/>
                </a:tc>
                <a:tc gridSpan="5">
                  <a:txBody>
                    <a:bodyPr/>
                    <a:lstStyle/>
                    <a:p>
                      <a:pPr marL="0" marR="0" lvl="0" indent="0" algn="ctr" defTabSz="457200" rtl="0" eaLnBrk="1" fontAlgn="base" latinLnBrk="0" hangingPunct="1">
                        <a:lnSpc>
                          <a:spcPct val="115000"/>
                        </a:lnSpc>
                        <a:spcBef>
                          <a:spcPct val="0"/>
                        </a:spcBef>
                        <a:spcAft>
                          <a:spcPct val="0"/>
                        </a:spcAft>
                        <a:buClrTx/>
                        <a:buSzTx/>
                        <a:buFontTx/>
                        <a:buNone/>
                        <a:tabLst/>
                      </a:pPr>
                      <a:r>
                        <a:rPr kumimoji="0" lang="en-US" sz="1600" b="1" i="1" u="none" strike="noStrike" cap="none" normalizeH="0" baseline="0" dirty="0">
                          <a:ln>
                            <a:noFill/>
                          </a:ln>
                          <a:solidFill>
                            <a:srgbClr val="000000"/>
                          </a:solidFill>
                          <a:effectLst/>
                          <a:latin typeface="Arial" charset="0"/>
                          <a:ea typeface="Calibri" pitchFamily="-112" charset="0"/>
                          <a:cs typeface="Times New Roman" pitchFamily="-112" charset="0"/>
                        </a:rPr>
                        <a:t>Attention Signal:  Rock and Roll!  When I say, “Rock”, you say “Roll”</a:t>
                      </a:r>
                      <a:endParaRPr kumimoji="0" lang="en-US" sz="1600" b="0" i="0" u="none" strike="noStrike" cap="none" normalizeH="0" baseline="0" dirty="0">
                        <a:ln>
                          <a:noFill/>
                        </a:ln>
                        <a:solidFill>
                          <a:srgbClr val="000000"/>
                        </a:solidFill>
                        <a:effectLst/>
                        <a:latin typeface="Calibri" pitchFamily="-112" charset="0"/>
                        <a:ea typeface="Calibri" pitchFamily="-112" charset="0"/>
                        <a:cs typeface="Times New Roman" pitchFamily="-112" charset="0"/>
                      </a:endParaRPr>
                    </a:p>
                  </a:txBody>
                  <a:tcPr marL="0" marR="0" marT="0" marB="0" anchor="ctr" horzOverflow="overflow">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2"/>
                  </a:ext>
                </a:extLst>
              </a:tr>
              <a:tr h="1909572">
                <a:tc>
                  <a:txBody>
                    <a:bodyPr/>
                    <a:lstStyle/>
                    <a:p>
                      <a:pPr marL="0" marR="0" lvl="0" indent="0" algn="l" defTabSz="457200" rtl="0" eaLnBrk="1" fontAlgn="base" latinLnBrk="0" hangingPunct="1">
                        <a:lnSpc>
                          <a:spcPct val="115000"/>
                        </a:lnSpc>
                        <a:spcBef>
                          <a:spcPct val="0"/>
                        </a:spcBef>
                        <a:spcAft>
                          <a:spcPct val="0"/>
                        </a:spcAft>
                        <a:buClrTx/>
                        <a:buSzTx/>
                        <a:buFontTx/>
                        <a:buNone/>
                        <a:tabLst/>
                      </a:pPr>
                      <a:endParaRPr kumimoji="0" lang="en-US" sz="800" b="0" i="0" u="none" strike="noStrike" cap="none" normalizeH="0" baseline="0" dirty="0">
                        <a:ln>
                          <a:noFill/>
                        </a:ln>
                        <a:solidFill>
                          <a:srgbClr val="000000"/>
                        </a:solidFill>
                        <a:effectLst/>
                        <a:latin typeface="Calibri" pitchFamily="-112" charset="0"/>
                        <a:ea typeface="Calibri" pitchFamily="-112" charset="0"/>
                        <a:cs typeface="Times New Roman" pitchFamily="-112" charset="0"/>
                      </a:endParaRPr>
                    </a:p>
                    <a:p>
                      <a:pPr marL="0" marR="0" lvl="0" indent="0" algn="ctr" defTabSz="457200" rtl="0" eaLnBrk="1" fontAlgn="base" latinLnBrk="0" hangingPunct="1">
                        <a:lnSpc>
                          <a:spcPct val="115000"/>
                        </a:lnSpc>
                        <a:spcBef>
                          <a:spcPct val="0"/>
                        </a:spcBef>
                        <a:spcAft>
                          <a:spcPct val="0"/>
                        </a:spcAft>
                        <a:buClrTx/>
                        <a:buSzTx/>
                        <a:buFontTx/>
                        <a:buNone/>
                        <a:tabLst/>
                      </a:pPr>
                      <a:endParaRPr kumimoji="0" lang="en-US" sz="1000" b="1" i="0" u="none" strike="noStrike" cap="none" normalizeH="0" baseline="0" dirty="0">
                        <a:ln>
                          <a:noFill/>
                        </a:ln>
                        <a:solidFill>
                          <a:srgbClr val="000000"/>
                        </a:solidFill>
                        <a:effectLst/>
                        <a:latin typeface="Arial" charset="0"/>
                        <a:ea typeface="Calibri" pitchFamily="-112" charset="0"/>
                        <a:cs typeface="Times New Roman" pitchFamily="-112" charset="0"/>
                      </a:endParaRPr>
                    </a:p>
                    <a:p>
                      <a:pPr marL="0" marR="0" lvl="0" indent="0" algn="ctr" defTabSz="457200" rtl="0" eaLnBrk="1" fontAlgn="base" latinLnBrk="0" hangingPunct="1">
                        <a:lnSpc>
                          <a:spcPct val="115000"/>
                        </a:lnSpc>
                        <a:spcBef>
                          <a:spcPct val="0"/>
                        </a:spcBef>
                        <a:spcAft>
                          <a:spcPct val="0"/>
                        </a:spcAft>
                        <a:buClrTx/>
                        <a:buSzTx/>
                        <a:buFontTx/>
                        <a:buNone/>
                        <a:tabLst/>
                      </a:pPr>
                      <a:r>
                        <a:rPr kumimoji="0" lang="en-US" sz="2000" b="1" i="0" u="none" strike="noStrike" cap="none" normalizeH="0" baseline="0" dirty="0">
                          <a:ln>
                            <a:noFill/>
                          </a:ln>
                          <a:solidFill>
                            <a:srgbClr val="000000"/>
                          </a:solidFill>
                          <a:effectLst/>
                          <a:latin typeface="Arial" charset="0"/>
                          <a:ea typeface="Calibri" pitchFamily="-112" charset="0"/>
                          <a:cs typeface="Times New Roman" pitchFamily="-112" charset="0"/>
                        </a:rPr>
                        <a:t>Be Respectful</a:t>
                      </a:r>
                      <a:endParaRPr kumimoji="0" lang="en-US" sz="1600" b="0" i="0" u="none" strike="noStrike" cap="none" normalizeH="0" baseline="0" dirty="0">
                        <a:ln>
                          <a:noFill/>
                        </a:ln>
                        <a:solidFill>
                          <a:srgbClr val="000000"/>
                        </a:solidFill>
                        <a:effectLst/>
                        <a:latin typeface="Calibri" pitchFamily="-112" charset="0"/>
                        <a:ea typeface="Calibri" pitchFamily="-112" charset="0"/>
                        <a:cs typeface="Times New Roman" pitchFamily="-112" charset="0"/>
                      </a:endParaRPr>
                    </a:p>
                  </a:txBody>
                  <a:tcPr marL="0" marR="0" marT="0" marB="0" horzOverflow="overflow">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457200" rtl="0" eaLnBrk="1" fontAlgn="base" latinLnBrk="0" hangingPunct="1">
                        <a:lnSpc>
                          <a:spcPct val="100000"/>
                        </a:lnSpc>
                        <a:spcBef>
                          <a:spcPct val="0"/>
                        </a:spcBef>
                        <a:spcAft>
                          <a:spcPct val="0"/>
                        </a:spcAft>
                        <a:buClrTx/>
                        <a:buSzTx/>
                        <a:buFont typeface="Arial" pitchFamily="34" charset="0"/>
                        <a:buChar char="•"/>
                        <a:tabLst/>
                      </a:pPr>
                      <a:r>
                        <a:rPr kumimoji="0" lang="en-US" sz="1600" b="1" i="0" u="none" strike="noStrike" cap="none" normalizeH="0" baseline="0" dirty="0">
                          <a:ln>
                            <a:noFill/>
                          </a:ln>
                          <a:solidFill>
                            <a:schemeClr val="tx1"/>
                          </a:solidFill>
                          <a:effectLst/>
                          <a:latin typeface="Calibri" pitchFamily="34" charset="0"/>
                          <a:ea typeface="ＭＳ Ｐゴシック" pitchFamily="-112" charset="-128"/>
                        </a:rPr>
                        <a:t>Use kind words &amp; actions</a:t>
                      </a:r>
                    </a:p>
                    <a:p>
                      <a:pPr marL="0" marR="0" lvl="0" indent="0" algn="l" defTabSz="457200" rtl="0" eaLnBrk="1" fontAlgn="base" latinLnBrk="0" hangingPunct="1">
                        <a:lnSpc>
                          <a:spcPct val="100000"/>
                        </a:lnSpc>
                        <a:spcBef>
                          <a:spcPct val="0"/>
                        </a:spcBef>
                        <a:spcAft>
                          <a:spcPct val="0"/>
                        </a:spcAft>
                        <a:buClrTx/>
                        <a:buSzTx/>
                        <a:buFont typeface="Arial" pitchFamily="34" charset="0"/>
                        <a:buChar char="•"/>
                        <a:tabLst/>
                      </a:pPr>
                      <a:r>
                        <a:rPr kumimoji="0" lang="en-US" sz="1600" b="1" i="0" u="none" strike="noStrike" cap="none" normalizeH="0" baseline="0" dirty="0">
                          <a:ln>
                            <a:noFill/>
                          </a:ln>
                          <a:solidFill>
                            <a:schemeClr val="tx2"/>
                          </a:solidFill>
                          <a:effectLst/>
                          <a:latin typeface="Calibri" pitchFamily="34" charset="0"/>
                          <a:ea typeface="ＭＳ Ｐゴシック" pitchFamily="-112" charset="-128"/>
                        </a:rPr>
                        <a:t>Use appropriate voice level</a:t>
                      </a:r>
                    </a:p>
                  </a:txBody>
                  <a:tcPr marL="0" marR="0" marT="0" marB="0" horzOverflow="overflow">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a:ln>
                            <a:noFill/>
                          </a:ln>
                          <a:solidFill>
                            <a:srgbClr val="000000"/>
                          </a:solidFill>
                          <a:effectLst/>
                          <a:latin typeface="Calibri" pitchFamily="-112" charset="0"/>
                          <a:ea typeface="ＭＳ Ｐゴシック" pitchFamily="-112" charset="-128"/>
                          <a:cs typeface="Times New Roman" pitchFamily="-112" charset="0"/>
                        </a:rPr>
                        <a:t>Enter/exit classroom prepared</a:t>
                      </a:r>
                      <a:endParaRPr kumimoji="0" lang="en-US" sz="1200" b="1" i="0" u="none" strike="noStrike" cap="none" normalizeH="0" baseline="0" dirty="0">
                        <a:ln>
                          <a:noFill/>
                        </a:ln>
                        <a:solidFill>
                          <a:srgbClr val="000000"/>
                        </a:solidFill>
                        <a:effectLst/>
                        <a:latin typeface="Calibri" pitchFamily="-112" charset="0"/>
                        <a:ea typeface="ＭＳ Ｐゴシック" pitchFamily="-112" charset="-128"/>
                        <a:cs typeface="Times New Roman" pitchFamily="-112" charset="0"/>
                      </a:endParaRPr>
                    </a:p>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a:ln>
                            <a:noFill/>
                          </a:ln>
                          <a:solidFill>
                            <a:schemeClr val="tx2"/>
                          </a:solidFill>
                          <a:effectLst/>
                          <a:latin typeface="Calibri" pitchFamily="-112" charset="0"/>
                          <a:ea typeface="ＭＳ Ｐゴシック" pitchFamily="-112" charset="-128"/>
                          <a:cs typeface="Times New Roman" pitchFamily="-112" charset="0"/>
                        </a:rPr>
                        <a:t>Use inside voice </a:t>
                      </a:r>
                      <a:endParaRPr kumimoji="0" lang="en-US" sz="1200" b="1" i="0" u="none" strike="noStrike" cap="none" normalizeH="0" baseline="0" dirty="0">
                        <a:ln>
                          <a:noFill/>
                        </a:ln>
                        <a:solidFill>
                          <a:schemeClr val="tx2"/>
                        </a:solidFill>
                        <a:effectLst/>
                        <a:latin typeface="Calibri" pitchFamily="-112" charset="0"/>
                        <a:ea typeface="ＭＳ Ｐゴシック" pitchFamily="-112" charset="-128"/>
                        <a:cs typeface="Times New Roman" pitchFamily="-112"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a:ln>
                            <a:noFill/>
                          </a:ln>
                          <a:solidFill>
                            <a:srgbClr val="000000"/>
                          </a:solidFill>
                          <a:effectLst/>
                          <a:latin typeface="Calibri" pitchFamily="-112" charset="0"/>
                          <a:ea typeface="ＭＳ Ｐゴシック" pitchFamily="-112" charset="-128"/>
                        </a:rPr>
                        <a:t>Listen to others</a:t>
                      </a:r>
                      <a:endParaRPr kumimoji="0" lang="en-US" sz="1200" b="1" i="0" u="none" strike="noStrike" cap="none" normalizeH="0" baseline="0" dirty="0">
                        <a:ln>
                          <a:noFill/>
                        </a:ln>
                        <a:solidFill>
                          <a:srgbClr val="000000"/>
                        </a:solidFill>
                        <a:effectLst/>
                        <a:latin typeface="Calibri" pitchFamily="-112" charset="0"/>
                        <a:ea typeface="ＭＳ Ｐゴシック" pitchFamily="-112" charset="-128"/>
                        <a:cs typeface="Times New Roman" pitchFamily="-112" charset="0"/>
                      </a:endParaRPr>
                    </a:p>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a:ln>
                            <a:noFill/>
                          </a:ln>
                          <a:solidFill>
                            <a:srgbClr val="000000"/>
                          </a:solidFill>
                          <a:effectLst/>
                          <a:latin typeface="Calibri" pitchFamily="-112" charset="0"/>
                          <a:ea typeface="ＭＳ Ｐゴシック" pitchFamily="-112" charset="-128"/>
                        </a:rPr>
                        <a:t>Accept</a:t>
                      </a:r>
                      <a:endParaRPr kumimoji="0" lang="en-US" sz="1200" b="1" i="0" u="none" strike="noStrike" cap="none" normalizeH="0" baseline="0" dirty="0">
                        <a:ln>
                          <a:noFill/>
                        </a:ln>
                        <a:solidFill>
                          <a:srgbClr val="000000"/>
                        </a:solidFill>
                        <a:effectLst/>
                        <a:latin typeface="Calibri" pitchFamily="-112" charset="0"/>
                        <a:ea typeface="ＭＳ Ｐゴシック" pitchFamily="-112" charset="-128"/>
                        <a:cs typeface="Times New Roman" pitchFamily="-112" charset="0"/>
                      </a:endParaRPr>
                    </a:p>
                    <a:p>
                      <a:pPr marL="233363" marR="0" lvl="0" indent="-115888" algn="l" defTabSz="4572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a:ln>
                            <a:noFill/>
                          </a:ln>
                          <a:solidFill>
                            <a:srgbClr val="000000"/>
                          </a:solidFill>
                          <a:effectLst/>
                          <a:latin typeface="Calibri" pitchFamily="-112" charset="0"/>
                          <a:ea typeface="ＭＳ Ｐゴシック" pitchFamily="-112" charset="-128"/>
                        </a:rPr>
                        <a:t>differences</a:t>
                      </a:r>
                      <a:endParaRPr kumimoji="0" lang="en-US" sz="1200" b="1" i="0" u="none" strike="noStrike" cap="none" normalizeH="0" baseline="0" dirty="0">
                        <a:ln>
                          <a:noFill/>
                        </a:ln>
                        <a:solidFill>
                          <a:srgbClr val="000000"/>
                        </a:solidFill>
                        <a:effectLst/>
                        <a:latin typeface="Calibri" pitchFamily="-112" charset="0"/>
                        <a:ea typeface="ＭＳ Ｐゴシック" pitchFamily="-112" charset="-128"/>
                        <a:cs typeface="Times New Roman" pitchFamily="-112" charset="0"/>
                      </a:endParaRPr>
                    </a:p>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a:ln>
                            <a:noFill/>
                          </a:ln>
                          <a:solidFill>
                            <a:srgbClr val="000000"/>
                          </a:solidFill>
                          <a:effectLst/>
                          <a:latin typeface="Calibri" pitchFamily="-112" charset="0"/>
                          <a:ea typeface="ＭＳ Ｐゴシック" pitchFamily="-112" charset="-128"/>
                        </a:rPr>
                        <a:t>Encourage</a:t>
                      </a:r>
                      <a:endParaRPr kumimoji="0" lang="en-US" sz="1200" b="1" i="0" u="none" strike="noStrike" cap="none" normalizeH="0" baseline="0" dirty="0">
                        <a:ln>
                          <a:noFill/>
                        </a:ln>
                        <a:solidFill>
                          <a:srgbClr val="000000"/>
                        </a:solidFill>
                        <a:effectLst/>
                        <a:latin typeface="Calibri" pitchFamily="-112" charset="0"/>
                        <a:ea typeface="ＭＳ Ｐゴシック" pitchFamily="-112" charset="-128"/>
                        <a:cs typeface="Times New Roman" pitchFamily="-112" charset="0"/>
                      </a:endParaRPr>
                    </a:p>
                    <a:p>
                      <a:pPr marL="233363" marR="0" lvl="0" indent="-115888" algn="l" defTabSz="4572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a:ln>
                            <a:noFill/>
                          </a:ln>
                          <a:solidFill>
                            <a:srgbClr val="000000"/>
                          </a:solidFill>
                          <a:effectLst/>
                          <a:latin typeface="Calibri" pitchFamily="-112" charset="0"/>
                          <a:ea typeface="ＭＳ Ｐゴシック" pitchFamily="-112" charset="-128"/>
                        </a:rPr>
                        <a:t>Others</a:t>
                      </a:r>
                    </a:p>
                    <a:p>
                      <a:pPr marL="233363" marR="0" lvl="0" indent="-115888" algn="l" defTabSz="457200" rtl="0" eaLnBrk="1" fontAlgn="base" latinLnBrk="0" hangingPunct="1">
                        <a:lnSpc>
                          <a:spcPct val="100000"/>
                        </a:lnSpc>
                        <a:spcBef>
                          <a:spcPct val="0"/>
                        </a:spcBef>
                        <a:spcAft>
                          <a:spcPct val="0"/>
                        </a:spcAft>
                        <a:buClrTx/>
                        <a:buSzTx/>
                        <a:buFont typeface="Arial" pitchFamily="34" charset="0"/>
                        <a:buChar char="•"/>
                        <a:tabLst/>
                      </a:pPr>
                      <a:r>
                        <a:rPr kumimoji="0" lang="en-US" sz="1400" b="1" i="0" u="none" strike="noStrike" cap="none" normalizeH="0" baseline="0" dirty="0">
                          <a:ln>
                            <a:noFill/>
                          </a:ln>
                          <a:solidFill>
                            <a:schemeClr val="tx2"/>
                          </a:solidFill>
                          <a:effectLst/>
                          <a:latin typeface="Calibri" pitchFamily="-112" charset="0"/>
                          <a:ea typeface="ＭＳ Ｐゴシック" pitchFamily="-112" charset="-128"/>
                          <a:cs typeface="Times New Roman" pitchFamily="-112" charset="0"/>
                        </a:rPr>
                        <a:t>Wait your turn to speak</a:t>
                      </a:r>
                      <a:endParaRPr kumimoji="0" lang="en-US" sz="1200" b="1" i="0" u="none" strike="noStrike" cap="none" normalizeH="0" baseline="0" dirty="0">
                        <a:ln>
                          <a:noFill/>
                        </a:ln>
                        <a:solidFill>
                          <a:schemeClr val="tx2"/>
                        </a:solidFill>
                        <a:effectLst/>
                        <a:latin typeface="Calibri" pitchFamily="-112" charset="0"/>
                        <a:ea typeface="ＭＳ Ｐゴシック" pitchFamily="-112" charset="-128"/>
                        <a:cs typeface="Times New Roman" pitchFamily="-112"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a:ln>
                            <a:noFill/>
                          </a:ln>
                          <a:solidFill>
                            <a:schemeClr val="tx2"/>
                          </a:solidFill>
                          <a:effectLst/>
                          <a:latin typeface="Calibri" pitchFamily="-112" charset="0"/>
                          <a:ea typeface="ＭＳ Ｐゴシック" pitchFamily="-112" charset="-128"/>
                          <a:cs typeface="Times New Roman" pitchFamily="-112" charset="0"/>
                        </a:rPr>
                        <a:t>Use quiet voice</a:t>
                      </a:r>
                    </a:p>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a:ln>
                            <a:noFill/>
                          </a:ln>
                          <a:solidFill>
                            <a:schemeClr val="tx1"/>
                          </a:solidFill>
                          <a:effectLst/>
                          <a:latin typeface="Calibri" pitchFamily="-112" charset="0"/>
                          <a:ea typeface="ＭＳ Ｐゴシック" pitchFamily="-112" charset="-128"/>
                          <a:cs typeface="Times New Roman" pitchFamily="-112" charset="0"/>
                        </a:rPr>
                        <a:t>Keep your materials in your work area.</a:t>
                      </a:r>
                      <a:endParaRPr kumimoji="0" lang="en-US" sz="1200" b="1" i="0" u="none" strike="noStrike" cap="none" normalizeH="0" baseline="0" dirty="0">
                        <a:ln>
                          <a:noFill/>
                        </a:ln>
                        <a:solidFill>
                          <a:schemeClr val="tx1"/>
                        </a:solidFill>
                        <a:effectLst/>
                        <a:latin typeface="Calibri" pitchFamily="-112" charset="0"/>
                        <a:ea typeface="ＭＳ Ｐゴシック" pitchFamily="-112" charset="-128"/>
                        <a:cs typeface="Times New Roman" pitchFamily="-112"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a:ln>
                            <a:noFill/>
                          </a:ln>
                          <a:solidFill>
                            <a:srgbClr val="000000"/>
                          </a:solidFill>
                          <a:effectLst/>
                          <a:latin typeface="Calibri" pitchFamily="-112" charset="0"/>
                          <a:ea typeface="ＭＳ Ｐゴシック" pitchFamily="-112" charset="-128"/>
                        </a:rPr>
                        <a:t>Eyes/ears on  speaker</a:t>
                      </a:r>
                      <a:endParaRPr kumimoji="0" lang="en-US" sz="1200" b="1" i="0" u="none" strike="noStrike" cap="none" normalizeH="0" baseline="0" dirty="0">
                        <a:ln>
                          <a:noFill/>
                        </a:ln>
                        <a:solidFill>
                          <a:srgbClr val="000000"/>
                        </a:solidFill>
                        <a:effectLst/>
                        <a:latin typeface="Calibri" pitchFamily="-112" charset="0"/>
                        <a:ea typeface="ＭＳ Ｐゴシック" pitchFamily="-112" charset="-128"/>
                        <a:cs typeface="Times New Roman" pitchFamily="-112" charset="0"/>
                      </a:endParaRPr>
                    </a:p>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a:ln>
                            <a:noFill/>
                          </a:ln>
                          <a:solidFill>
                            <a:schemeClr val="tx2"/>
                          </a:solidFill>
                          <a:effectLst/>
                          <a:latin typeface="Calibri" pitchFamily="-112" charset="0"/>
                          <a:ea typeface="ＭＳ Ｐゴシック" pitchFamily="-112" charset="-128"/>
                          <a:cs typeface="Times New Roman" pitchFamily="-112" charset="0"/>
                        </a:rPr>
                        <a:t>Raise hand to speak</a:t>
                      </a:r>
                      <a:endParaRPr kumimoji="0" lang="en-US" sz="1200" b="1" i="0" u="none" strike="noStrike" cap="none" normalizeH="0" baseline="0" dirty="0">
                        <a:ln>
                          <a:noFill/>
                        </a:ln>
                        <a:solidFill>
                          <a:schemeClr val="tx2"/>
                        </a:solidFill>
                        <a:effectLst/>
                        <a:latin typeface="Calibri" pitchFamily="-112" charset="0"/>
                        <a:ea typeface="ＭＳ Ｐゴシック" pitchFamily="-112" charset="-128"/>
                        <a:cs typeface="Times New Roman" pitchFamily="-112" charset="0"/>
                      </a:endParaRPr>
                    </a:p>
                    <a:p>
                      <a:pPr marL="342900" marR="0" lvl="0" indent="-342900"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a:ln>
                            <a:noFill/>
                          </a:ln>
                          <a:solidFill>
                            <a:srgbClr val="000000"/>
                          </a:solidFill>
                          <a:effectLst/>
                          <a:latin typeface="Calibri" pitchFamily="-112" charset="0"/>
                          <a:ea typeface="ＭＳ Ｐゴシック" pitchFamily="-112" charset="-128"/>
                          <a:cs typeface="Times New Roman" pitchFamily="-112" charset="0"/>
                        </a:rPr>
                        <a:t>Contribute to learning</a:t>
                      </a:r>
                      <a:endParaRPr kumimoji="0" lang="en-US" sz="1200" b="1" i="0" u="none" strike="noStrike" cap="none" normalizeH="0" baseline="0" dirty="0">
                        <a:ln>
                          <a:noFill/>
                        </a:ln>
                        <a:solidFill>
                          <a:srgbClr val="000000"/>
                        </a:solidFill>
                        <a:effectLst/>
                        <a:latin typeface="Calibri" pitchFamily="-112" charset="0"/>
                        <a:ea typeface="ＭＳ Ｐゴシック" pitchFamily="-112" charset="-128"/>
                        <a:cs typeface="Times New Roman" pitchFamily="-112" charset="0"/>
                      </a:endParaRPr>
                    </a:p>
                  </a:txBody>
                  <a:tcPr marL="0" marR="0" marT="0" marB="0" horzOverflow="overflow">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682750">
                <a:tc>
                  <a:txBody>
                    <a:bodyPr/>
                    <a:lstStyle/>
                    <a:p>
                      <a:pPr marL="0" marR="0" lvl="0" indent="0" algn="l" defTabSz="457200" rtl="0" eaLnBrk="1" fontAlgn="base" latinLnBrk="0" hangingPunct="1">
                        <a:lnSpc>
                          <a:spcPct val="115000"/>
                        </a:lnSpc>
                        <a:spcBef>
                          <a:spcPct val="0"/>
                        </a:spcBef>
                        <a:spcAft>
                          <a:spcPct val="0"/>
                        </a:spcAft>
                        <a:buClrTx/>
                        <a:buSzTx/>
                        <a:buFontTx/>
                        <a:buNone/>
                        <a:tabLst/>
                      </a:pPr>
                      <a:endParaRPr kumimoji="0" lang="en-US" sz="800" b="0" i="0" u="none" strike="noStrike" cap="none" normalizeH="0" baseline="0" dirty="0">
                        <a:ln>
                          <a:noFill/>
                        </a:ln>
                        <a:solidFill>
                          <a:srgbClr val="000000"/>
                        </a:solidFill>
                        <a:effectLst/>
                        <a:latin typeface="Calibri" pitchFamily="-112" charset="0"/>
                        <a:ea typeface="Calibri" pitchFamily="-112" charset="0"/>
                        <a:cs typeface="Times New Roman" pitchFamily="-112" charset="0"/>
                      </a:endParaRPr>
                    </a:p>
                    <a:p>
                      <a:pPr marL="0" marR="0" lvl="0" indent="0" algn="ctr" defTabSz="457200" rtl="0" eaLnBrk="1" fontAlgn="base" latinLnBrk="0" hangingPunct="1">
                        <a:lnSpc>
                          <a:spcPct val="115000"/>
                        </a:lnSpc>
                        <a:spcBef>
                          <a:spcPct val="0"/>
                        </a:spcBef>
                        <a:spcAft>
                          <a:spcPct val="0"/>
                        </a:spcAft>
                        <a:buClrTx/>
                        <a:buSzTx/>
                        <a:buFontTx/>
                        <a:buNone/>
                        <a:tabLst/>
                      </a:pPr>
                      <a:endParaRPr kumimoji="0" lang="en-US" sz="1000" b="1" i="0" u="none" strike="noStrike" cap="none" normalizeH="0" baseline="0" dirty="0">
                        <a:ln>
                          <a:noFill/>
                        </a:ln>
                        <a:solidFill>
                          <a:srgbClr val="000000"/>
                        </a:solidFill>
                        <a:effectLst/>
                        <a:latin typeface="Arial" charset="0"/>
                        <a:ea typeface="Calibri" pitchFamily="-112" charset="0"/>
                        <a:cs typeface="Times New Roman" pitchFamily="-112" charset="0"/>
                      </a:endParaRPr>
                    </a:p>
                    <a:p>
                      <a:pPr marL="0" marR="0" lvl="0" indent="0" algn="ctr" defTabSz="457200" rtl="0" eaLnBrk="1" fontAlgn="base" latinLnBrk="0" hangingPunct="1">
                        <a:lnSpc>
                          <a:spcPct val="115000"/>
                        </a:lnSpc>
                        <a:spcBef>
                          <a:spcPct val="0"/>
                        </a:spcBef>
                        <a:spcAft>
                          <a:spcPct val="0"/>
                        </a:spcAft>
                        <a:buClrTx/>
                        <a:buSzTx/>
                        <a:buFontTx/>
                        <a:buNone/>
                        <a:tabLst/>
                      </a:pPr>
                      <a:r>
                        <a:rPr kumimoji="0" lang="en-US" sz="2000" b="1" i="0" u="none" strike="noStrike" cap="none" normalizeH="0" baseline="0" dirty="0">
                          <a:ln>
                            <a:noFill/>
                          </a:ln>
                          <a:solidFill>
                            <a:srgbClr val="000000"/>
                          </a:solidFill>
                          <a:effectLst/>
                          <a:latin typeface="Arial" charset="0"/>
                          <a:ea typeface="Calibri" pitchFamily="-112" charset="0"/>
                          <a:cs typeface="Times New Roman" pitchFamily="-112" charset="0"/>
                        </a:rPr>
                        <a:t>Be Responsible</a:t>
                      </a:r>
                      <a:endParaRPr kumimoji="0" lang="en-US" sz="1600" b="0" i="0" u="none" strike="noStrike" cap="none" normalizeH="0" baseline="0" dirty="0">
                        <a:ln>
                          <a:noFill/>
                        </a:ln>
                        <a:solidFill>
                          <a:srgbClr val="000000"/>
                        </a:solidFill>
                        <a:effectLst/>
                        <a:latin typeface="Calibri" pitchFamily="-112" charset="0"/>
                        <a:ea typeface="Calibri" pitchFamily="-112" charset="0"/>
                        <a:cs typeface="Times New Roman" pitchFamily="-112" charset="0"/>
                      </a:endParaRPr>
                    </a:p>
                  </a:txBody>
                  <a:tcPr marL="0" marR="0" marT="0" marB="0" horzOverflow="overflow">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457200" rtl="0" eaLnBrk="1" fontAlgn="base" latinLnBrk="0" hangingPunct="1">
                        <a:lnSpc>
                          <a:spcPct val="100000"/>
                        </a:lnSpc>
                        <a:spcBef>
                          <a:spcPct val="0"/>
                        </a:spcBef>
                        <a:spcAft>
                          <a:spcPct val="0"/>
                        </a:spcAft>
                        <a:buClrTx/>
                        <a:buSzTx/>
                        <a:buFont typeface="Arial" pitchFamily="34" charset="0"/>
                        <a:buChar char="•"/>
                        <a:tabLst/>
                      </a:pPr>
                      <a:r>
                        <a:rPr kumimoji="0" lang="en-US" sz="1600" b="1" i="0" u="none" strike="noStrike" cap="none" normalizeH="0" baseline="0" dirty="0">
                          <a:ln>
                            <a:noFill/>
                          </a:ln>
                          <a:solidFill>
                            <a:srgbClr val="7030A0"/>
                          </a:solidFill>
                          <a:effectLst/>
                          <a:latin typeface="Calibri" pitchFamily="34" charset="0"/>
                          <a:ea typeface="ＭＳ Ｐゴシック" pitchFamily="-112" charset="-128"/>
                        </a:rPr>
                        <a:t>Follow adult directions</a:t>
                      </a:r>
                    </a:p>
                    <a:p>
                      <a:pPr marL="0" marR="0" lvl="0" indent="0" algn="l" defTabSz="457200" rtl="0" eaLnBrk="1" fontAlgn="base" latinLnBrk="0" hangingPunct="1">
                        <a:lnSpc>
                          <a:spcPct val="100000"/>
                        </a:lnSpc>
                        <a:spcBef>
                          <a:spcPct val="0"/>
                        </a:spcBef>
                        <a:spcAft>
                          <a:spcPct val="0"/>
                        </a:spcAft>
                        <a:buClrTx/>
                        <a:buSzTx/>
                        <a:buFont typeface="Arial" pitchFamily="34" charset="0"/>
                        <a:buChar char="•"/>
                        <a:tabLst/>
                      </a:pPr>
                      <a:r>
                        <a:rPr kumimoji="0" lang="en-US" sz="1600" b="1" i="0" u="none" strike="noStrike" cap="none" normalizeH="0" baseline="0" dirty="0">
                          <a:ln>
                            <a:noFill/>
                          </a:ln>
                          <a:solidFill>
                            <a:schemeClr val="tx1"/>
                          </a:solidFill>
                          <a:effectLst/>
                          <a:latin typeface="Calibri" pitchFamily="34" charset="0"/>
                          <a:ea typeface="ＭＳ Ｐゴシック" pitchFamily="-112" charset="-128"/>
                        </a:rPr>
                        <a:t>Take care of materials/equipment</a:t>
                      </a:r>
                    </a:p>
                  </a:txBody>
                  <a:tcPr marL="0" marR="0" marT="0" marB="0" horzOverflow="overflow">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a:ln>
                            <a:noFill/>
                          </a:ln>
                          <a:solidFill>
                            <a:srgbClr val="000000"/>
                          </a:solidFill>
                          <a:effectLst/>
                          <a:latin typeface="Calibri" pitchFamily="-112" charset="0"/>
                          <a:ea typeface="ＭＳ Ｐゴシック" pitchFamily="-112" charset="-128"/>
                          <a:cs typeface="Times New Roman" pitchFamily="-112" charset="0"/>
                        </a:rPr>
                        <a:t>Place materials in correct area</a:t>
                      </a:r>
                      <a:endParaRPr kumimoji="0" lang="en-US" sz="1200" b="1" i="0" u="none" strike="noStrike" cap="none" normalizeH="0" baseline="0" dirty="0">
                        <a:ln>
                          <a:noFill/>
                        </a:ln>
                        <a:solidFill>
                          <a:srgbClr val="000000"/>
                        </a:solidFill>
                        <a:effectLst/>
                        <a:latin typeface="Calibri" pitchFamily="-112" charset="0"/>
                        <a:ea typeface="ＭＳ Ｐゴシック" pitchFamily="-112" charset="-128"/>
                        <a:cs typeface="Times New Roman" pitchFamily="-112" charset="0"/>
                      </a:endParaRPr>
                    </a:p>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a:ln>
                            <a:noFill/>
                          </a:ln>
                          <a:solidFill>
                            <a:srgbClr val="000000"/>
                          </a:solidFill>
                          <a:effectLst/>
                          <a:latin typeface="Calibri" pitchFamily="-112" charset="0"/>
                          <a:ea typeface="ＭＳ Ｐゴシック" pitchFamily="-112" charset="-128"/>
                          <a:cs typeface="Times New Roman" pitchFamily="-112" charset="0"/>
                        </a:rPr>
                        <a:t>Begin warm-up promptly</a:t>
                      </a:r>
                      <a:endParaRPr kumimoji="0" lang="en-US" sz="1200" b="1" i="0" u="none" strike="noStrike" cap="none" normalizeH="0" baseline="0" dirty="0">
                        <a:ln>
                          <a:noFill/>
                        </a:ln>
                        <a:solidFill>
                          <a:srgbClr val="000000"/>
                        </a:solidFill>
                        <a:effectLst/>
                        <a:latin typeface="Calibri" pitchFamily="-112" charset="0"/>
                        <a:ea typeface="ＭＳ Ｐゴシック" pitchFamily="-112" charset="-128"/>
                        <a:cs typeface="Times New Roman" pitchFamily="-112"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a:ln>
                            <a:noFill/>
                          </a:ln>
                          <a:solidFill>
                            <a:srgbClr val="000000"/>
                          </a:solidFill>
                          <a:effectLst/>
                          <a:latin typeface="Calibri" pitchFamily="-112" charset="0"/>
                          <a:ea typeface="ＭＳ Ｐゴシック" pitchFamily="-112" charset="-128"/>
                        </a:rPr>
                        <a:t>Use Time Wisely</a:t>
                      </a:r>
                      <a:endParaRPr kumimoji="0" lang="en-US" sz="1200" b="1" i="0" u="none" strike="noStrike" cap="none" normalizeH="0" baseline="0" dirty="0">
                        <a:ln>
                          <a:noFill/>
                        </a:ln>
                        <a:solidFill>
                          <a:srgbClr val="000000"/>
                        </a:solidFill>
                        <a:effectLst/>
                        <a:latin typeface="Calibri" pitchFamily="-112" charset="0"/>
                        <a:ea typeface="ＭＳ Ｐゴシック" pitchFamily="-112" charset="-128"/>
                        <a:cs typeface="Times New Roman" pitchFamily="-112" charset="0"/>
                      </a:endParaRPr>
                    </a:p>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a:ln>
                            <a:noFill/>
                          </a:ln>
                          <a:solidFill>
                            <a:srgbClr val="000000"/>
                          </a:solidFill>
                          <a:effectLst/>
                          <a:latin typeface="Calibri" pitchFamily="-112" charset="0"/>
                          <a:ea typeface="ＭＳ Ｐゴシック" pitchFamily="-112" charset="-128"/>
                        </a:rPr>
                        <a:t>Contribute</a:t>
                      </a:r>
                      <a:endParaRPr kumimoji="0" lang="en-US" sz="1200" b="1" i="0" u="none" strike="noStrike" cap="none" normalizeH="0" baseline="0" dirty="0">
                        <a:ln>
                          <a:noFill/>
                        </a:ln>
                        <a:solidFill>
                          <a:srgbClr val="000000"/>
                        </a:solidFill>
                        <a:effectLst/>
                        <a:latin typeface="Calibri" pitchFamily="-112" charset="0"/>
                        <a:ea typeface="ＭＳ Ｐゴシック" pitchFamily="-112" charset="-128"/>
                        <a:cs typeface="Times New Roman" pitchFamily="-112" charset="0"/>
                      </a:endParaRPr>
                    </a:p>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a:ln>
                            <a:noFill/>
                          </a:ln>
                          <a:solidFill>
                            <a:srgbClr val="000000"/>
                          </a:solidFill>
                          <a:effectLst/>
                          <a:latin typeface="Calibri" pitchFamily="-112" charset="0"/>
                          <a:ea typeface="ＭＳ Ｐゴシック" pitchFamily="-112" charset="-128"/>
                        </a:rPr>
                        <a:t>Complete your     part</a:t>
                      </a:r>
                      <a:endParaRPr kumimoji="0" lang="en-US" sz="1200" b="1" i="0" u="none" strike="noStrike" cap="none" normalizeH="0" baseline="0" dirty="0">
                        <a:ln>
                          <a:noFill/>
                        </a:ln>
                        <a:solidFill>
                          <a:srgbClr val="000000"/>
                        </a:solidFill>
                        <a:effectLst/>
                        <a:latin typeface="Calibri" pitchFamily="-112" charset="0"/>
                        <a:ea typeface="ＭＳ Ｐゴシック" pitchFamily="-112" charset="-128"/>
                        <a:cs typeface="Times New Roman" pitchFamily="-112"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33363" marR="0" lvl="0" indent="-115888" algn="l" defTabSz="457200" rtl="0" eaLnBrk="1" fontAlgn="base" latinLnBrk="0" hangingPunct="1">
                        <a:lnSpc>
                          <a:spcPct val="100000"/>
                        </a:lnSpc>
                        <a:spcBef>
                          <a:spcPct val="0"/>
                        </a:spcBef>
                        <a:spcAft>
                          <a:spcPct val="0"/>
                        </a:spcAft>
                        <a:buClrTx/>
                        <a:buSzTx/>
                        <a:buFont typeface="Arial" pitchFamily="34" charset="0"/>
                        <a:buChar char="•"/>
                        <a:tabLst/>
                      </a:pPr>
                      <a:r>
                        <a:rPr kumimoji="0" lang="en-US" sz="1400" b="1" i="0" u="none" strike="noStrike" cap="none" normalizeH="0" baseline="0" dirty="0">
                          <a:ln>
                            <a:noFill/>
                          </a:ln>
                          <a:solidFill>
                            <a:schemeClr val="tx1"/>
                          </a:solidFill>
                          <a:effectLst/>
                          <a:latin typeface="Calibri" pitchFamily="-112" charset="0"/>
                          <a:ea typeface="ＭＳ Ｐゴシック" pitchFamily="-112" charset="-128"/>
                        </a:rPr>
                        <a:t>Be a TASK master</a:t>
                      </a:r>
                      <a:endParaRPr kumimoji="0" lang="en-US" sz="1200" b="1" i="0" u="none" strike="noStrike" cap="none" normalizeH="0" baseline="0" dirty="0">
                        <a:ln>
                          <a:noFill/>
                        </a:ln>
                        <a:solidFill>
                          <a:schemeClr val="tx1"/>
                        </a:solidFill>
                        <a:effectLst/>
                        <a:latin typeface="Calibri" pitchFamily="-112" charset="0"/>
                        <a:ea typeface="ＭＳ Ｐゴシック" pitchFamily="-112" charset="-128"/>
                        <a:cs typeface="Times New Roman" pitchFamily="-112" charset="0"/>
                      </a:endParaRPr>
                    </a:p>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a:ln>
                            <a:noFill/>
                          </a:ln>
                          <a:solidFill>
                            <a:srgbClr val="000000"/>
                          </a:solidFill>
                          <a:effectLst/>
                          <a:latin typeface="Calibri" pitchFamily="-112" charset="0"/>
                          <a:ea typeface="ＭＳ Ｐゴシック" pitchFamily="-112" charset="-128"/>
                        </a:rPr>
                        <a:t>Use your neighbor</a:t>
                      </a:r>
                    </a:p>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defRPr/>
                      </a:pPr>
                      <a:r>
                        <a:rPr kumimoji="0" lang="en-US" sz="1600" b="1" i="0" u="none" strike="noStrike" cap="none" normalizeH="0" baseline="0" dirty="0">
                          <a:ln>
                            <a:noFill/>
                          </a:ln>
                          <a:solidFill>
                            <a:srgbClr val="7030A0"/>
                          </a:solidFill>
                          <a:effectLst/>
                          <a:latin typeface="Calibri" pitchFamily="-112" charset="0"/>
                          <a:ea typeface="ＭＳ Ｐゴシック" pitchFamily="-112" charset="-128"/>
                          <a:cs typeface="Times New Roman" pitchFamily="-112" charset="0"/>
                        </a:rPr>
                        <a:t>Follow directions</a:t>
                      </a:r>
                    </a:p>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None/>
                        <a:tabLst/>
                      </a:pPr>
                      <a:endParaRPr kumimoji="0" lang="en-US" sz="1200" b="1" i="0" u="none" strike="noStrike" cap="none" normalizeH="0" baseline="0" dirty="0">
                        <a:ln>
                          <a:noFill/>
                        </a:ln>
                        <a:solidFill>
                          <a:srgbClr val="000000"/>
                        </a:solidFill>
                        <a:effectLst/>
                        <a:latin typeface="Calibri" pitchFamily="-112" charset="0"/>
                        <a:ea typeface="ＭＳ Ｐゴシック" pitchFamily="-112" charset="-128"/>
                        <a:cs typeface="Times New Roman" pitchFamily="-112"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a:ln>
                            <a:noFill/>
                          </a:ln>
                          <a:solidFill>
                            <a:srgbClr val="7030A0"/>
                          </a:solidFill>
                          <a:effectLst/>
                          <a:latin typeface="Calibri" pitchFamily="-112" charset="0"/>
                          <a:ea typeface="ＭＳ Ｐゴシック" pitchFamily="-112" charset="-128"/>
                        </a:rPr>
                        <a:t>Follow directions</a:t>
                      </a:r>
                      <a:endParaRPr kumimoji="0" lang="en-US" sz="1200" b="1" i="0" u="none" strike="noStrike" cap="none" normalizeH="0" baseline="0" dirty="0">
                        <a:ln>
                          <a:noFill/>
                        </a:ln>
                        <a:solidFill>
                          <a:srgbClr val="7030A0"/>
                        </a:solidFill>
                        <a:effectLst/>
                        <a:latin typeface="Calibri" pitchFamily="-112" charset="0"/>
                        <a:ea typeface="ＭＳ Ｐゴシック" pitchFamily="-112" charset="-128"/>
                        <a:cs typeface="Times New Roman" pitchFamily="-112" charset="0"/>
                      </a:endParaRPr>
                    </a:p>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a:ln>
                            <a:noFill/>
                          </a:ln>
                          <a:solidFill>
                            <a:srgbClr val="000000"/>
                          </a:solidFill>
                          <a:effectLst/>
                          <a:latin typeface="Calibri" pitchFamily="-112" charset="0"/>
                          <a:ea typeface="ＭＳ Ｐゴシック" pitchFamily="-112" charset="-128"/>
                        </a:rPr>
                        <a:t>Take notes</a:t>
                      </a:r>
                      <a:endParaRPr kumimoji="0" lang="en-US" sz="1200" b="1" i="0" u="none" strike="noStrike" cap="none" normalizeH="0" baseline="0" dirty="0">
                        <a:ln>
                          <a:noFill/>
                        </a:ln>
                        <a:solidFill>
                          <a:srgbClr val="000000"/>
                        </a:solidFill>
                        <a:effectLst/>
                        <a:latin typeface="Calibri" pitchFamily="-112" charset="0"/>
                        <a:ea typeface="ＭＳ Ｐゴシック" pitchFamily="-112" charset="-128"/>
                        <a:cs typeface="Times New Roman" pitchFamily="-112" charset="0"/>
                      </a:endParaRPr>
                    </a:p>
                    <a:p>
                      <a:pPr marL="233363" marR="0" lvl="0" indent="-115888" algn="l" defTabSz="457200" rtl="0" eaLnBrk="1" fontAlgn="base" latinLnBrk="0" hangingPunct="1">
                        <a:lnSpc>
                          <a:spcPct val="115000"/>
                        </a:lnSpc>
                        <a:spcBef>
                          <a:spcPct val="0"/>
                        </a:spcBef>
                        <a:spcAft>
                          <a:spcPct val="0"/>
                        </a:spcAft>
                        <a:buClrTx/>
                        <a:buSzTx/>
                        <a:buFont typeface="Times New Roman" pitchFamily="-112" charset="0"/>
                        <a:buChar char="•"/>
                        <a:tabLst/>
                      </a:pPr>
                      <a:r>
                        <a:rPr kumimoji="0" lang="en-US" sz="1400" b="1" i="0" u="none" strike="noStrike" cap="none" normalizeH="0" baseline="0" dirty="0">
                          <a:ln>
                            <a:noFill/>
                          </a:ln>
                          <a:solidFill>
                            <a:srgbClr val="000000"/>
                          </a:solidFill>
                          <a:effectLst/>
                          <a:latin typeface="Calibri" pitchFamily="-112" charset="0"/>
                          <a:ea typeface="ＭＳ Ｐゴシック" pitchFamily="-112" charset="-128"/>
                          <a:cs typeface="Times New Roman" pitchFamily="-112" charset="0"/>
                        </a:rPr>
                        <a:t>Meet your goals</a:t>
                      </a:r>
                      <a:endParaRPr kumimoji="0" lang="en-US" sz="1200" b="1" i="0" u="none" strike="noStrike" cap="none" normalizeH="0" baseline="0" dirty="0">
                        <a:ln>
                          <a:noFill/>
                        </a:ln>
                        <a:solidFill>
                          <a:srgbClr val="000000"/>
                        </a:solidFill>
                        <a:effectLst/>
                        <a:latin typeface="Calibri" pitchFamily="-112" charset="0"/>
                        <a:ea typeface="ＭＳ Ｐゴシック" pitchFamily="-112" charset="-128"/>
                        <a:cs typeface="Times New Roman" pitchFamily="-112" charset="0"/>
                      </a:endParaRPr>
                    </a:p>
                  </a:txBody>
                  <a:tcPr marL="0" marR="0" marT="0" marB="0" horzOverflow="overflow">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1727200">
                <a:tc>
                  <a:txBody>
                    <a:bodyPr/>
                    <a:lstStyle/>
                    <a:p>
                      <a:pPr marL="0" marR="0" lvl="0" indent="0" algn="l" defTabSz="457200" rtl="0" eaLnBrk="1" fontAlgn="base" latinLnBrk="0" hangingPunct="1">
                        <a:lnSpc>
                          <a:spcPct val="115000"/>
                        </a:lnSpc>
                        <a:spcBef>
                          <a:spcPct val="0"/>
                        </a:spcBef>
                        <a:spcAft>
                          <a:spcPct val="0"/>
                        </a:spcAft>
                        <a:buClrTx/>
                        <a:buSzTx/>
                        <a:buFontTx/>
                        <a:buNone/>
                        <a:tabLst/>
                      </a:pPr>
                      <a:endParaRPr kumimoji="0" lang="en-US" sz="800" b="0" i="0" u="none" strike="noStrike" cap="none" normalizeH="0" baseline="0" dirty="0">
                        <a:ln>
                          <a:noFill/>
                        </a:ln>
                        <a:solidFill>
                          <a:srgbClr val="00B050"/>
                        </a:solidFill>
                        <a:effectLst/>
                        <a:latin typeface="Calibri" pitchFamily="-112" charset="0"/>
                        <a:ea typeface="Calibri" pitchFamily="-112" charset="0"/>
                        <a:cs typeface="Times New Roman" pitchFamily="-112" charset="0"/>
                      </a:endParaRPr>
                    </a:p>
                    <a:p>
                      <a:pPr marL="0" marR="0" lvl="0" indent="0" algn="ctr" defTabSz="457200" rtl="0" eaLnBrk="1" fontAlgn="base" latinLnBrk="0" hangingPunct="1">
                        <a:lnSpc>
                          <a:spcPct val="115000"/>
                        </a:lnSpc>
                        <a:spcBef>
                          <a:spcPct val="0"/>
                        </a:spcBef>
                        <a:spcAft>
                          <a:spcPct val="0"/>
                        </a:spcAft>
                        <a:buClrTx/>
                        <a:buSzTx/>
                        <a:buFontTx/>
                        <a:buNone/>
                        <a:tabLst/>
                      </a:pPr>
                      <a:endParaRPr kumimoji="0" lang="en-US" sz="2000" b="1" i="0" u="none" strike="noStrike" cap="none" normalizeH="0" baseline="0" dirty="0">
                        <a:ln>
                          <a:noFill/>
                        </a:ln>
                        <a:solidFill>
                          <a:srgbClr val="00B050"/>
                        </a:solidFill>
                        <a:effectLst/>
                        <a:latin typeface="Arial" charset="0"/>
                        <a:ea typeface="Calibri" pitchFamily="-112" charset="0"/>
                        <a:cs typeface="Times New Roman" pitchFamily="-112" charset="0"/>
                      </a:endParaRPr>
                    </a:p>
                    <a:p>
                      <a:pPr marL="0" marR="0" lvl="0" indent="0" algn="ctr" defTabSz="457200" rtl="0" eaLnBrk="1" fontAlgn="base" latinLnBrk="0" hangingPunct="1">
                        <a:lnSpc>
                          <a:spcPct val="115000"/>
                        </a:lnSpc>
                        <a:spcBef>
                          <a:spcPct val="0"/>
                        </a:spcBef>
                        <a:spcAft>
                          <a:spcPct val="0"/>
                        </a:spcAft>
                        <a:buClrTx/>
                        <a:buSzTx/>
                        <a:buFontTx/>
                        <a:buNone/>
                        <a:tabLst/>
                      </a:pPr>
                      <a:r>
                        <a:rPr kumimoji="0" lang="en-US" sz="2000" b="1" i="0" u="none" strike="noStrike" cap="none" normalizeH="0" baseline="0" dirty="0">
                          <a:ln>
                            <a:noFill/>
                          </a:ln>
                          <a:solidFill>
                            <a:srgbClr val="00B050"/>
                          </a:solidFill>
                          <a:effectLst/>
                          <a:latin typeface="Arial" charset="0"/>
                          <a:ea typeface="Calibri" pitchFamily="-112" charset="0"/>
                          <a:cs typeface="Times New Roman" pitchFamily="-112" charset="0"/>
                        </a:rPr>
                        <a:t>Be Safe</a:t>
                      </a:r>
                      <a:endParaRPr kumimoji="0" lang="en-US" sz="1600" b="0" i="0" u="none" strike="noStrike" cap="none" normalizeH="0" baseline="0" dirty="0">
                        <a:ln>
                          <a:noFill/>
                        </a:ln>
                        <a:solidFill>
                          <a:srgbClr val="00B050"/>
                        </a:solidFill>
                        <a:effectLst/>
                        <a:latin typeface="Calibri" pitchFamily="-112" charset="0"/>
                        <a:ea typeface="Calibri" pitchFamily="-112" charset="0"/>
                        <a:cs typeface="Times New Roman" pitchFamily="-112" charset="0"/>
                      </a:endParaRPr>
                    </a:p>
                  </a:txBody>
                  <a:tcPr marL="0" marR="0" marT="0" marB="0" horzOverflow="overflow">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457200" rtl="0" eaLnBrk="1" fontAlgn="base" latinLnBrk="0" hangingPunct="1">
                        <a:lnSpc>
                          <a:spcPct val="100000"/>
                        </a:lnSpc>
                        <a:spcBef>
                          <a:spcPct val="0"/>
                        </a:spcBef>
                        <a:spcAft>
                          <a:spcPct val="0"/>
                        </a:spcAft>
                        <a:buClrTx/>
                        <a:buSzTx/>
                        <a:buFont typeface="Arial" pitchFamily="34" charset="0"/>
                        <a:buChar char="•"/>
                        <a:tabLst/>
                      </a:pPr>
                      <a:r>
                        <a:rPr kumimoji="0" lang="en-US" sz="1600" b="1" i="0" u="none" strike="noStrike" cap="none" normalizeH="0" baseline="0" dirty="0">
                          <a:ln>
                            <a:noFill/>
                          </a:ln>
                          <a:solidFill>
                            <a:srgbClr val="FF0000"/>
                          </a:solidFill>
                          <a:effectLst/>
                          <a:latin typeface="Calibri" pitchFamily="34" charset="0"/>
                          <a:ea typeface="ＭＳ Ｐゴシック" pitchFamily="-112" charset="-128"/>
                        </a:rPr>
                        <a:t>Keep hands, feet &amp; objects to self</a:t>
                      </a:r>
                    </a:p>
                    <a:p>
                      <a:pPr marL="0" marR="0" lvl="0" indent="0" algn="l" defTabSz="457200" rtl="0" eaLnBrk="1" fontAlgn="base" latinLnBrk="0" hangingPunct="1">
                        <a:lnSpc>
                          <a:spcPct val="100000"/>
                        </a:lnSpc>
                        <a:spcBef>
                          <a:spcPct val="0"/>
                        </a:spcBef>
                        <a:spcAft>
                          <a:spcPct val="0"/>
                        </a:spcAft>
                        <a:buClrTx/>
                        <a:buSzTx/>
                        <a:buFont typeface="Arial" pitchFamily="34" charset="0"/>
                        <a:buChar char="•"/>
                        <a:tabLst/>
                      </a:pPr>
                      <a:r>
                        <a:rPr kumimoji="0" lang="en-US" sz="1600" b="1" i="0" u="none" strike="noStrike" cap="none" normalizeH="0" baseline="0" dirty="0">
                          <a:ln>
                            <a:noFill/>
                          </a:ln>
                          <a:solidFill>
                            <a:srgbClr val="00B050"/>
                          </a:solidFill>
                          <a:effectLst/>
                          <a:latin typeface="Calibri" pitchFamily="34" charset="0"/>
                          <a:ea typeface="ＭＳ Ｐゴシック" pitchFamily="-112" charset="-128"/>
                        </a:rPr>
                        <a:t>Use all equipment &amp; materials appropriately</a:t>
                      </a:r>
                    </a:p>
                  </a:txBody>
                  <a:tcPr marL="0" marR="0" marT="0" marB="0" horzOverflow="overflow">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c>
                  <a:txBody>
                    <a:bodyPr/>
                    <a:lstStyle/>
                    <a:p>
                      <a:pPr marL="233363" marR="0" lvl="0" indent="-115888" algn="l" defTabSz="457200" rtl="0" eaLnBrk="1" fontAlgn="base" latinLnBrk="0" hangingPunct="1">
                        <a:lnSpc>
                          <a:spcPct val="115000"/>
                        </a:lnSpc>
                        <a:spcBef>
                          <a:spcPct val="0"/>
                        </a:spcBef>
                        <a:spcAft>
                          <a:spcPct val="0"/>
                        </a:spcAft>
                        <a:buClrTx/>
                        <a:buSzTx/>
                        <a:buFont typeface="Times New Roman" pitchFamily="-112" charset="0"/>
                        <a:buChar char="•"/>
                        <a:tabLst/>
                      </a:pPr>
                      <a:r>
                        <a:rPr kumimoji="0" lang="en-US" sz="1400" b="1" i="0" u="none" strike="noStrike" cap="none" normalizeH="0" baseline="0" dirty="0">
                          <a:ln>
                            <a:noFill/>
                          </a:ln>
                          <a:solidFill>
                            <a:srgbClr val="000000"/>
                          </a:solidFill>
                          <a:effectLst/>
                          <a:latin typeface="Calibri" pitchFamily="-112" charset="0"/>
                          <a:ea typeface="ＭＳ Ｐゴシック" pitchFamily="-112" charset="-128"/>
                          <a:cs typeface="Times New Roman" pitchFamily="-112" charset="0"/>
                        </a:rPr>
                        <a:t>Walk</a:t>
                      </a:r>
                      <a:endParaRPr kumimoji="0" lang="en-US" sz="1200" b="1" i="0" u="none" strike="noStrike" cap="none" normalizeH="0" baseline="0" dirty="0">
                        <a:ln>
                          <a:noFill/>
                        </a:ln>
                        <a:solidFill>
                          <a:srgbClr val="000000"/>
                        </a:solidFill>
                        <a:effectLst/>
                        <a:latin typeface="Calibri" pitchFamily="-112" charset="0"/>
                        <a:ea typeface="ＭＳ Ｐゴシック" pitchFamily="-112" charset="-128"/>
                        <a:cs typeface="Times New Roman" pitchFamily="-112"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c>
                  <a:txBody>
                    <a:bodyPr/>
                    <a:lstStyle/>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a:ln>
                            <a:noFill/>
                          </a:ln>
                          <a:solidFill>
                            <a:srgbClr val="00B050"/>
                          </a:solidFill>
                          <a:effectLst/>
                          <a:latin typeface="Calibri" pitchFamily="-112" charset="0"/>
                          <a:ea typeface="ＭＳ Ｐゴシック" pitchFamily="-112" charset="-128"/>
                        </a:rPr>
                        <a:t>Use Materials Carefully</a:t>
                      </a:r>
                    </a:p>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a:ln>
                            <a:noFill/>
                          </a:ln>
                          <a:solidFill>
                            <a:schemeClr val="tx1"/>
                          </a:solidFill>
                          <a:effectLst/>
                          <a:latin typeface="Calibri" pitchFamily="-112" charset="0"/>
                          <a:ea typeface="ＭＳ Ｐゴシック" pitchFamily="-112" charset="-128"/>
                          <a:cs typeface="Times New Roman" pitchFamily="-112" charset="0"/>
                        </a:rPr>
                        <a:t>Stay in your designated area</a:t>
                      </a:r>
                      <a:endParaRPr kumimoji="0" lang="en-US" sz="1200" b="1" i="0" u="none" strike="noStrike" cap="none" normalizeH="0" baseline="0" dirty="0">
                        <a:ln>
                          <a:noFill/>
                        </a:ln>
                        <a:solidFill>
                          <a:schemeClr val="tx1"/>
                        </a:solidFill>
                        <a:effectLst/>
                        <a:latin typeface="Calibri" pitchFamily="-112" charset="0"/>
                        <a:ea typeface="ＭＳ Ｐゴシック" pitchFamily="-112" charset="-128"/>
                        <a:cs typeface="Times New Roman" pitchFamily="-112"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c>
                  <a:txBody>
                    <a:bodyPr/>
                    <a:lstStyle/>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a:ln>
                            <a:noFill/>
                          </a:ln>
                          <a:solidFill>
                            <a:srgbClr val="FF0000"/>
                          </a:solidFill>
                          <a:effectLst/>
                          <a:latin typeface="Calibri" pitchFamily="-112" charset="0"/>
                          <a:ea typeface="ＭＳ Ｐゴシック" pitchFamily="-112" charset="-128"/>
                          <a:cs typeface="Times New Roman" pitchFamily="-112" charset="0"/>
                        </a:rPr>
                        <a:t>Keep hands, feet, and objects to self</a:t>
                      </a:r>
                      <a:r>
                        <a:rPr kumimoji="0" lang="en-US" sz="1400" b="1" i="0" u="none" strike="noStrike" cap="none" normalizeH="0" baseline="0" dirty="0">
                          <a:ln>
                            <a:noFill/>
                          </a:ln>
                          <a:solidFill>
                            <a:srgbClr val="FF0000"/>
                          </a:solidFill>
                          <a:effectLst/>
                          <a:latin typeface="Calibri" pitchFamily="-112" charset="0"/>
                          <a:ea typeface="ＭＳ Ｐゴシック" pitchFamily="-112" charset="-128"/>
                        </a:rPr>
                        <a:t> </a:t>
                      </a:r>
                    </a:p>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a:ln>
                            <a:noFill/>
                          </a:ln>
                          <a:solidFill>
                            <a:schemeClr val="tx1"/>
                          </a:solidFill>
                          <a:effectLst/>
                          <a:latin typeface="Calibri" pitchFamily="-112" charset="0"/>
                          <a:ea typeface="ＭＳ Ｐゴシック" pitchFamily="-112" charset="-128"/>
                          <a:cs typeface="Times New Roman" pitchFamily="-112" charset="0"/>
                        </a:rPr>
                        <a:t>Keep 6 feet on the floor</a:t>
                      </a:r>
                    </a:p>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defRPr/>
                      </a:pPr>
                      <a:r>
                        <a:rPr kumimoji="0" lang="en-US" sz="1200" b="1" i="0" u="none" strike="noStrike" cap="none" normalizeH="0" baseline="0" dirty="0">
                          <a:ln>
                            <a:noFill/>
                          </a:ln>
                          <a:solidFill>
                            <a:srgbClr val="00B050"/>
                          </a:solidFill>
                          <a:effectLst/>
                          <a:latin typeface="Calibri" pitchFamily="-112" charset="0"/>
                          <a:ea typeface="ＭＳ Ｐゴシック" pitchFamily="-112" charset="-128"/>
                          <a:cs typeface="Times New Roman" pitchFamily="-112" charset="0"/>
                        </a:rPr>
                        <a:t>Keep track of you materials</a:t>
                      </a:r>
                      <a:endParaRPr kumimoji="0" lang="en-US" sz="1100" b="1" i="0" u="none" strike="noStrike" cap="none" normalizeH="0" baseline="0" dirty="0">
                        <a:ln>
                          <a:noFill/>
                        </a:ln>
                        <a:solidFill>
                          <a:srgbClr val="00B050"/>
                        </a:solidFill>
                        <a:effectLst/>
                        <a:latin typeface="Calibri" pitchFamily="-112" charset="0"/>
                        <a:ea typeface="ＭＳ Ｐゴシック" pitchFamily="-112" charset="-128"/>
                        <a:cs typeface="Times New Roman" pitchFamily="-112" charset="0"/>
                      </a:endParaRPr>
                    </a:p>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None/>
                        <a:tabLst/>
                      </a:pPr>
                      <a:endParaRPr kumimoji="0" lang="en-US" sz="1200" b="1" i="0" u="none" strike="noStrike" cap="none" normalizeH="0" baseline="0" dirty="0">
                        <a:ln>
                          <a:noFill/>
                        </a:ln>
                        <a:solidFill>
                          <a:schemeClr val="tx1"/>
                        </a:solidFill>
                        <a:effectLst/>
                        <a:latin typeface="Calibri" pitchFamily="-112" charset="0"/>
                        <a:ea typeface="ＭＳ Ｐゴシック" pitchFamily="-112" charset="-128"/>
                        <a:cs typeface="Times New Roman" pitchFamily="-112"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c>
                  <a:txBody>
                    <a:bodyPr/>
                    <a:lstStyle/>
                    <a:p>
                      <a:pPr marL="233363" marR="0" lvl="0" indent="-115888" algn="l" defTabSz="457200" rtl="0" eaLnBrk="1" fontAlgn="base" latinLnBrk="0" hangingPunct="1">
                        <a:lnSpc>
                          <a:spcPct val="115000"/>
                        </a:lnSpc>
                        <a:spcBef>
                          <a:spcPct val="0"/>
                        </a:spcBef>
                        <a:spcAft>
                          <a:spcPct val="0"/>
                        </a:spcAft>
                        <a:buClrTx/>
                        <a:buSzTx/>
                        <a:buFont typeface="Times New Roman" pitchFamily="-112" charset="0"/>
                        <a:buChar char="•"/>
                        <a:tabLst/>
                      </a:pPr>
                      <a:r>
                        <a:rPr kumimoji="0" lang="en-US" sz="1400" b="1" i="0" u="none" strike="noStrike" cap="none" normalizeH="0" baseline="0" dirty="0">
                          <a:ln>
                            <a:noFill/>
                          </a:ln>
                          <a:solidFill>
                            <a:srgbClr val="000000"/>
                          </a:solidFill>
                          <a:effectLst/>
                          <a:latin typeface="Calibri" pitchFamily="-112" charset="0"/>
                          <a:ea typeface="ＭＳ Ｐゴシック" pitchFamily="-112" charset="-128"/>
                        </a:rPr>
                        <a:t>Stay at seat</a:t>
                      </a:r>
                    </a:p>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pPr>
                      <a:r>
                        <a:rPr kumimoji="0" lang="en-US" sz="1400" b="1" i="0" u="none" strike="noStrike" cap="none" normalizeH="0" baseline="0" dirty="0">
                          <a:ln>
                            <a:noFill/>
                          </a:ln>
                          <a:solidFill>
                            <a:srgbClr val="FF0000"/>
                          </a:solidFill>
                          <a:effectLst/>
                          <a:latin typeface="Calibri" pitchFamily="-112" charset="0"/>
                          <a:ea typeface="ＭＳ Ｐゴシック" pitchFamily="-112" charset="-128"/>
                          <a:cs typeface="Times New Roman" pitchFamily="-112" charset="0"/>
                        </a:rPr>
                        <a:t>Keep hands, feet, and objects to self</a:t>
                      </a:r>
                    </a:p>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Char char="•"/>
                        <a:tabLst/>
                        <a:defRPr/>
                      </a:pPr>
                      <a:r>
                        <a:rPr kumimoji="0" lang="en-US" sz="1400" b="1" i="0" u="none" strike="noStrike" cap="none" normalizeH="0" baseline="0" dirty="0">
                          <a:ln>
                            <a:noFill/>
                          </a:ln>
                          <a:solidFill>
                            <a:srgbClr val="00B050"/>
                          </a:solidFill>
                          <a:effectLst/>
                          <a:latin typeface="Calibri" pitchFamily="-112" charset="0"/>
                          <a:ea typeface="ＭＳ Ｐゴシック" pitchFamily="-112" charset="-128"/>
                          <a:cs typeface="Times New Roman" pitchFamily="-112" charset="0"/>
                        </a:rPr>
                        <a:t>Put all materials not in use in desk</a:t>
                      </a:r>
                      <a:r>
                        <a:rPr kumimoji="0" lang="en-US" sz="1400" b="1" i="0" u="none" strike="noStrike" cap="none" normalizeH="0" baseline="0" dirty="0">
                          <a:ln>
                            <a:noFill/>
                          </a:ln>
                          <a:solidFill>
                            <a:srgbClr val="00B050"/>
                          </a:solidFill>
                          <a:effectLst/>
                          <a:latin typeface="Calibri" pitchFamily="-112" charset="0"/>
                          <a:ea typeface="ＭＳ Ｐゴシック" pitchFamily="-112" charset="-128"/>
                        </a:rPr>
                        <a:t> </a:t>
                      </a:r>
                      <a:endParaRPr kumimoji="0" lang="en-US" sz="1200" b="1" i="0" u="none" strike="noStrike" cap="none" normalizeH="0" baseline="0" dirty="0">
                        <a:ln>
                          <a:noFill/>
                        </a:ln>
                        <a:solidFill>
                          <a:srgbClr val="00B050"/>
                        </a:solidFill>
                        <a:effectLst/>
                        <a:latin typeface="Calibri" pitchFamily="-112" charset="0"/>
                        <a:ea typeface="ＭＳ Ｐゴシック" pitchFamily="-112" charset="-128"/>
                        <a:cs typeface="Times New Roman" pitchFamily="-112" charset="0"/>
                      </a:endParaRPr>
                    </a:p>
                    <a:p>
                      <a:pPr marL="233363" marR="0" lvl="0" indent="-115888" algn="l" defTabSz="457200" rtl="0" eaLnBrk="1" fontAlgn="base" latinLnBrk="0" hangingPunct="1">
                        <a:lnSpc>
                          <a:spcPct val="100000"/>
                        </a:lnSpc>
                        <a:spcBef>
                          <a:spcPct val="0"/>
                        </a:spcBef>
                        <a:spcAft>
                          <a:spcPct val="0"/>
                        </a:spcAft>
                        <a:buClrTx/>
                        <a:buSzTx/>
                        <a:buFont typeface="Times New Roman" pitchFamily="-112" charset="0"/>
                        <a:buNone/>
                        <a:tabLst/>
                      </a:pPr>
                      <a:r>
                        <a:rPr kumimoji="0" lang="en-US" sz="1400" b="1" i="0" u="none" strike="noStrike" cap="none" normalizeH="0" baseline="0" dirty="0">
                          <a:ln>
                            <a:noFill/>
                          </a:ln>
                          <a:solidFill>
                            <a:srgbClr val="FF0000"/>
                          </a:solidFill>
                          <a:effectLst/>
                          <a:latin typeface="Calibri" pitchFamily="-112" charset="0"/>
                          <a:ea typeface="ＭＳ Ｐゴシック" pitchFamily="-112" charset="-128"/>
                        </a:rPr>
                        <a:t> </a:t>
                      </a:r>
                      <a:endParaRPr kumimoji="0" lang="en-US" sz="1200" b="1" i="0" u="none" strike="noStrike" cap="none" normalizeH="0" baseline="0" dirty="0">
                        <a:ln>
                          <a:noFill/>
                        </a:ln>
                        <a:solidFill>
                          <a:srgbClr val="FF0000"/>
                        </a:solidFill>
                        <a:effectLst/>
                        <a:latin typeface="Calibri" pitchFamily="-112" charset="0"/>
                        <a:ea typeface="ＭＳ Ｐゴシック" pitchFamily="-112" charset="-128"/>
                        <a:cs typeface="Times New Roman" pitchFamily="-112" charset="0"/>
                      </a:endParaRPr>
                    </a:p>
                  </a:txBody>
                  <a:tcPr marL="0" marR="0" marT="0" marB="0" horzOverflow="overflow">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bl>
          </a:graphicData>
        </a:graphic>
      </p:graphicFrame>
      <p:pic>
        <p:nvPicPr>
          <p:cNvPr id="5" name="Picture 3" descr="reach 4.jpg"/>
          <p:cNvPicPr>
            <a:picLocks noChangeAspect="1" noChangeArrowheads="1"/>
          </p:cNvPicPr>
          <p:nvPr/>
        </p:nvPicPr>
        <p:blipFill>
          <a:blip r:embed="rId4" cstate="print"/>
          <a:srcRect/>
          <a:stretch>
            <a:fillRect/>
          </a:stretch>
        </p:blipFill>
        <p:spPr bwMode="auto">
          <a:xfrm>
            <a:off x="76200" y="2514600"/>
            <a:ext cx="1714500" cy="619125"/>
          </a:xfrm>
          <a:prstGeom prst="rect">
            <a:avLst/>
          </a:prstGeom>
          <a:noFill/>
          <a:ln w="9525">
            <a:noFill/>
            <a:miter lim="800000"/>
            <a:headEnd/>
            <a:tailEnd/>
          </a:ln>
        </p:spPr>
      </p:pic>
      <p:pic>
        <p:nvPicPr>
          <p:cNvPr id="6" name="Picture 2" descr="teach2.jpg"/>
          <p:cNvPicPr>
            <a:picLocks noChangeAspect="1" noChangeArrowheads="1"/>
          </p:cNvPicPr>
          <p:nvPr/>
        </p:nvPicPr>
        <p:blipFill>
          <a:blip r:embed="rId5" cstate="print"/>
          <a:srcRect/>
          <a:stretch>
            <a:fillRect/>
          </a:stretch>
        </p:blipFill>
        <p:spPr bwMode="auto">
          <a:xfrm>
            <a:off x="0" y="4419600"/>
            <a:ext cx="1781175" cy="533400"/>
          </a:xfrm>
          <a:prstGeom prst="rect">
            <a:avLst/>
          </a:prstGeom>
          <a:noFill/>
          <a:ln w="9525">
            <a:noFill/>
            <a:miter lim="800000"/>
            <a:headEnd/>
            <a:tailEnd/>
          </a:ln>
        </p:spPr>
      </p:pic>
      <p:pic>
        <p:nvPicPr>
          <p:cNvPr id="7" name="Picture 1" descr="support.jpg"/>
          <p:cNvPicPr>
            <a:picLocks noChangeAspect="1" noChangeArrowheads="1"/>
          </p:cNvPicPr>
          <p:nvPr/>
        </p:nvPicPr>
        <p:blipFill>
          <a:blip r:embed="rId6" cstate="print"/>
          <a:srcRect/>
          <a:stretch>
            <a:fillRect/>
          </a:stretch>
        </p:blipFill>
        <p:spPr bwMode="auto">
          <a:xfrm>
            <a:off x="0" y="5981700"/>
            <a:ext cx="1752600" cy="723900"/>
          </a:xfrm>
          <a:prstGeom prst="rect">
            <a:avLst/>
          </a:prstGeom>
          <a:noFill/>
          <a:ln w="9525">
            <a:noFill/>
            <a:miter lim="800000"/>
            <a:headEnd/>
            <a:tailEnd/>
          </a:ln>
        </p:spPr>
      </p:pic>
      <p:sp>
        <p:nvSpPr>
          <p:cNvPr id="8" name="Rectangle 7"/>
          <p:cNvSpPr/>
          <p:nvPr/>
        </p:nvSpPr>
        <p:spPr>
          <a:xfrm>
            <a:off x="-60960" y="0"/>
            <a:ext cx="9204960" cy="6888480"/>
          </a:xfrm>
          <a:custGeom>
            <a:avLst/>
            <a:gdLst/>
            <a:ahLst/>
            <a:cxnLst/>
            <a:rect l="l" t="t" r="r" b="b"/>
            <a:pathLst>
              <a:path w="9159240" h="6888480">
                <a:moveTo>
                  <a:pt x="1805940" y="335280"/>
                </a:moveTo>
                <a:lnTo>
                  <a:pt x="1805940" y="6736080"/>
                </a:lnTo>
                <a:lnTo>
                  <a:pt x="3368040" y="6736080"/>
                </a:lnTo>
                <a:lnTo>
                  <a:pt x="3368040" y="335280"/>
                </a:lnTo>
                <a:close/>
                <a:moveTo>
                  <a:pt x="0" y="0"/>
                </a:moveTo>
                <a:lnTo>
                  <a:pt x="9159240" y="0"/>
                </a:lnTo>
                <a:lnTo>
                  <a:pt x="9159240" y="6888480"/>
                </a:lnTo>
                <a:lnTo>
                  <a:pt x="0" y="6888480"/>
                </a:lnTo>
                <a:close/>
              </a:path>
            </a:pathLst>
          </a:custGeom>
          <a:solidFill>
            <a:schemeClr val="tx1">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ustDataLst>
      <p:tags r:id="rId1"/>
    </p:custDataLst>
    <p:extLst>
      <p:ext uri="{BB962C8B-B14F-4D97-AF65-F5344CB8AC3E}">
        <p14:creationId xmlns:p14="http://schemas.microsoft.com/office/powerpoint/2010/main" val="38970773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28600"/>
            <a:ext cx="10178889" cy="914400"/>
          </a:xfrm>
          <a:prstGeom prst="rect">
            <a:avLst/>
          </a:prstGeom>
        </p:spPr>
        <p:txBody>
          <a:bodyPr>
            <a:noAutofit/>
          </a:bodyPr>
          <a:lstStyle/>
          <a:p>
            <a:pPr algn="ctr"/>
            <a:br>
              <a:rPr lang="en-US" dirty="0"/>
            </a:br>
            <a:r>
              <a:rPr lang="en-US" dirty="0"/>
              <a:t>Creating Your Classroom Rules</a:t>
            </a:r>
          </a:p>
        </p:txBody>
      </p:sp>
      <p:sp>
        <p:nvSpPr>
          <p:cNvPr id="4" name="TextBox 3"/>
          <p:cNvSpPr txBox="1"/>
          <p:nvPr/>
        </p:nvSpPr>
        <p:spPr>
          <a:xfrm>
            <a:off x="762000" y="1905000"/>
            <a:ext cx="8327536" cy="3046988"/>
          </a:xfrm>
          <a:prstGeom prst="rect">
            <a:avLst/>
          </a:prstGeom>
          <a:noFill/>
        </p:spPr>
        <p:txBody>
          <a:bodyPr wrap="none" rtlCol="0">
            <a:spAutoFit/>
          </a:bodyPr>
          <a:lstStyle/>
          <a:p>
            <a:endParaRPr lang="en-US" sz="3200" dirty="0">
              <a:latin typeface="Calibri" panose="020F0502020204030204" pitchFamily="34" charset="0"/>
            </a:endParaRPr>
          </a:p>
          <a:p>
            <a:pPr>
              <a:buFont typeface="Arial" pitchFamily="34" charset="0"/>
              <a:buChar char="•"/>
            </a:pPr>
            <a:r>
              <a:rPr lang="en-US" sz="3200" dirty="0">
                <a:latin typeface="Calibri" panose="020F0502020204030204" pitchFamily="34" charset="0"/>
              </a:rPr>
              <a:t>Develop classroom rules for one activity in your </a:t>
            </a:r>
          </a:p>
          <a:p>
            <a:r>
              <a:rPr lang="en-US" sz="3200" dirty="0">
                <a:latin typeface="Calibri" panose="020F0502020204030204" pitchFamily="34" charset="0"/>
              </a:rPr>
              <a:t>classroom.</a:t>
            </a:r>
          </a:p>
          <a:p>
            <a:pPr>
              <a:buFont typeface="Arial" pitchFamily="34" charset="0"/>
              <a:buChar char="•"/>
            </a:pPr>
            <a:endParaRPr lang="en-US" sz="3200" dirty="0">
              <a:latin typeface="Calibri" panose="020F0502020204030204" pitchFamily="34" charset="0"/>
            </a:endParaRPr>
          </a:p>
          <a:p>
            <a:pPr>
              <a:buFont typeface="Arial" pitchFamily="34" charset="0"/>
              <a:buChar char="•"/>
            </a:pPr>
            <a:endParaRPr lang="en-US" sz="3200" dirty="0">
              <a:latin typeface="Calibri" panose="020F0502020204030204" pitchFamily="34" charset="0"/>
            </a:endParaRPr>
          </a:p>
          <a:p>
            <a:endParaRPr lang="en-US" sz="3200" dirty="0">
              <a:latin typeface="Calibri" panose="020F0502020204030204" pitchFamily="34" charset="0"/>
            </a:endParaRPr>
          </a:p>
        </p:txBody>
      </p:sp>
    </p:spTree>
    <p:custDataLst>
      <p:tags r:id="rId1"/>
    </p:custDataLst>
    <p:extLst>
      <p:ext uri="{BB962C8B-B14F-4D97-AF65-F5344CB8AC3E}">
        <p14:creationId xmlns:p14="http://schemas.microsoft.com/office/powerpoint/2010/main" val="30372861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990600" y="1153775"/>
            <a:ext cx="7315200" cy="4570750"/>
          </a:xfrm>
          <a:prstGeom prst="rect">
            <a:avLst/>
          </a:prstGeom>
        </p:spPr>
      </p:pic>
      <p:sp>
        <p:nvSpPr>
          <p:cNvPr id="3" name="Rectangle 2"/>
          <p:cNvSpPr/>
          <p:nvPr/>
        </p:nvSpPr>
        <p:spPr>
          <a:xfrm>
            <a:off x="2286000" y="3105835"/>
            <a:ext cx="5334000" cy="769441"/>
          </a:xfrm>
          <a:prstGeom prst="rect">
            <a:avLst/>
          </a:prstGeom>
        </p:spPr>
        <p:txBody>
          <a:bodyPr wrap="square">
            <a:spAutoFit/>
          </a:bodyPr>
          <a:lstStyle/>
          <a:p>
            <a:r>
              <a:rPr lang="en-US" sz="4400" b="1" dirty="0">
                <a:solidFill>
                  <a:schemeClr val="bg1"/>
                </a:solidFill>
                <a:latin typeface="Calibri" panose="020F0502020204030204" pitchFamily="34" charset="0"/>
              </a:rPr>
              <a:t>Teaching Procedures</a:t>
            </a:r>
          </a:p>
        </p:txBody>
      </p:sp>
    </p:spTree>
    <p:extLst>
      <p:ext uri="{BB962C8B-B14F-4D97-AF65-F5344CB8AC3E}">
        <p14:creationId xmlns:p14="http://schemas.microsoft.com/office/powerpoint/2010/main" val="206415859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533669"/>
            <a:ext cx="7391400" cy="685800"/>
          </a:xfrm>
        </p:spPr>
        <p:txBody>
          <a:bodyPr>
            <a:noAutofit/>
          </a:bodyPr>
          <a:lstStyle/>
          <a:p>
            <a:pPr algn="ctr"/>
            <a:r>
              <a:rPr lang="en-US" sz="4000" dirty="0">
                <a:cs typeface="Tw Cen MT"/>
              </a:rPr>
              <a:t>Teaching Procedures</a:t>
            </a:r>
          </a:p>
        </p:txBody>
      </p:sp>
      <p:sp>
        <p:nvSpPr>
          <p:cNvPr id="9" name="Content Placeholder 2"/>
          <p:cNvSpPr txBox="1">
            <a:spLocks/>
          </p:cNvSpPr>
          <p:nvPr/>
        </p:nvSpPr>
        <p:spPr>
          <a:xfrm>
            <a:off x="1447800" y="1600200"/>
            <a:ext cx="6162350" cy="4495800"/>
          </a:xfrm>
          <a:prstGeom prst="rect">
            <a:avLst/>
          </a:prstGeom>
        </p:spPr>
        <p:txBody>
          <a:bodyPr vert="horz" lIns="68580" tIns="34290" rIns="68580" bIns="34290" rtlCol="0">
            <a:normAutofit/>
          </a:bodyPr>
          <a:lstStyle>
            <a:lvl1pPr marL="342900" indent="-342900" algn="l" defTabSz="457200" rtl="0" eaLnBrk="1" latinLnBrk="0" hangingPunct="1">
              <a:spcBef>
                <a:spcPct val="20000"/>
              </a:spcBef>
              <a:buClr>
                <a:schemeClr val="tx1">
                  <a:lumMod val="75000"/>
                </a:schemeClr>
              </a:buClr>
              <a:buFont typeface="Wingdings" charset="2"/>
              <a:buChar char="§"/>
              <a:defRPr sz="3200" kern="1200">
                <a:solidFill>
                  <a:schemeClr val="tx2"/>
                </a:solidFill>
                <a:latin typeface="Tw Cen MT"/>
                <a:ea typeface="+mn-ea"/>
                <a:cs typeface="Tw Cen MT"/>
              </a:defRPr>
            </a:lvl1pPr>
            <a:lvl2pPr marL="742950" indent="-285750" algn="l" defTabSz="457200" rtl="0" eaLnBrk="1" latinLnBrk="0" hangingPunct="1">
              <a:spcBef>
                <a:spcPct val="20000"/>
              </a:spcBef>
              <a:buClr>
                <a:schemeClr val="accent6"/>
              </a:buClr>
              <a:buFont typeface="Wingdings" charset="2"/>
              <a:buChar char="§"/>
              <a:defRPr sz="2800" kern="1200">
                <a:solidFill>
                  <a:schemeClr val="tx2"/>
                </a:solidFill>
                <a:latin typeface="Tw Cen MT"/>
                <a:ea typeface="+mn-ea"/>
                <a:cs typeface="Tw Cen MT"/>
              </a:defRPr>
            </a:lvl2pPr>
            <a:lvl3pPr marL="1143000" indent="-228600" algn="l" defTabSz="457200" rtl="0" eaLnBrk="1" latinLnBrk="0" hangingPunct="1">
              <a:spcBef>
                <a:spcPct val="20000"/>
              </a:spcBef>
              <a:buClr>
                <a:schemeClr val="tx1">
                  <a:lumMod val="60000"/>
                  <a:lumOff val="40000"/>
                </a:schemeClr>
              </a:buClr>
              <a:buFont typeface="Wingdings" charset="2"/>
              <a:buChar char="§"/>
              <a:defRPr sz="2400" kern="1200">
                <a:solidFill>
                  <a:schemeClr val="tx2"/>
                </a:solidFill>
                <a:latin typeface="Tw Cen MT"/>
                <a:ea typeface="+mn-ea"/>
                <a:cs typeface="Tw Cen MT"/>
              </a:defRPr>
            </a:lvl3pPr>
            <a:lvl4pPr marL="1600200" indent="-228600" algn="l" defTabSz="457200" rtl="0" eaLnBrk="1" latinLnBrk="0" hangingPunct="1">
              <a:spcBef>
                <a:spcPct val="20000"/>
              </a:spcBef>
              <a:buClrTx/>
              <a:buFont typeface="Arial"/>
              <a:buChar char="•"/>
              <a:defRPr sz="2000" kern="1200">
                <a:solidFill>
                  <a:schemeClr val="tx2"/>
                </a:solidFill>
                <a:latin typeface="Tw Cen MT"/>
                <a:ea typeface="+mn-ea"/>
                <a:cs typeface="Tw Cen MT"/>
              </a:defRPr>
            </a:lvl4pPr>
            <a:lvl5pPr marL="2057400" indent="-228600" algn="l" defTabSz="457200" rtl="0" eaLnBrk="1" latinLnBrk="0" hangingPunct="1">
              <a:spcBef>
                <a:spcPct val="20000"/>
              </a:spcBef>
              <a:buFont typeface="Arial"/>
              <a:buChar char="•"/>
              <a:defRPr sz="2000" kern="1200">
                <a:solidFill>
                  <a:schemeClr val="tx2"/>
                </a:solidFill>
                <a:latin typeface="Tw Cen MT"/>
                <a:ea typeface="+mn-ea"/>
                <a:cs typeface="Tw Cen M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57175" indent="-257175" defTabSz="342900">
              <a:buClr>
                <a:srgbClr val="000000">
                  <a:lumMod val="75000"/>
                </a:srgbClr>
              </a:buClr>
            </a:pPr>
            <a:r>
              <a:rPr lang="en-US" sz="2200" dirty="0">
                <a:solidFill>
                  <a:srgbClr val="000000"/>
                </a:solidFill>
                <a:latin typeface="Calibri"/>
              </a:rPr>
              <a:t>If a child doesn’t know how to read, we </a:t>
            </a:r>
            <a:r>
              <a:rPr lang="en-US" sz="2200" b="1" dirty="0">
                <a:solidFill>
                  <a:srgbClr val="000000"/>
                </a:solidFill>
                <a:latin typeface="Calibri"/>
              </a:rPr>
              <a:t>teach.</a:t>
            </a:r>
          </a:p>
          <a:p>
            <a:pPr marL="257175" indent="-257175" defTabSz="342900">
              <a:buClr>
                <a:srgbClr val="000000">
                  <a:lumMod val="75000"/>
                </a:srgbClr>
              </a:buClr>
            </a:pPr>
            <a:r>
              <a:rPr lang="en-US" sz="2200" dirty="0">
                <a:solidFill>
                  <a:srgbClr val="000000"/>
                </a:solidFill>
                <a:latin typeface="Calibri"/>
              </a:rPr>
              <a:t>If a child doesn’t know how to swim, we </a:t>
            </a:r>
            <a:r>
              <a:rPr lang="en-US" sz="2200" b="1" dirty="0">
                <a:solidFill>
                  <a:srgbClr val="000000"/>
                </a:solidFill>
                <a:latin typeface="Calibri"/>
              </a:rPr>
              <a:t>teach.</a:t>
            </a:r>
          </a:p>
          <a:p>
            <a:pPr marL="257175" indent="-257175" defTabSz="342900">
              <a:buClr>
                <a:srgbClr val="000000">
                  <a:lumMod val="75000"/>
                </a:srgbClr>
              </a:buClr>
            </a:pPr>
            <a:r>
              <a:rPr lang="en-US" sz="2200" dirty="0">
                <a:solidFill>
                  <a:srgbClr val="000000"/>
                </a:solidFill>
                <a:latin typeface="Calibri"/>
              </a:rPr>
              <a:t>If a child doesn’t know how to multiply, we </a:t>
            </a:r>
            <a:r>
              <a:rPr lang="en-US" sz="2200" b="1" dirty="0">
                <a:solidFill>
                  <a:srgbClr val="000000"/>
                </a:solidFill>
                <a:latin typeface="Calibri"/>
              </a:rPr>
              <a:t>teach.</a:t>
            </a:r>
          </a:p>
          <a:p>
            <a:pPr marL="257175" indent="-257175" defTabSz="342900">
              <a:buClr>
                <a:srgbClr val="000000">
                  <a:lumMod val="75000"/>
                </a:srgbClr>
              </a:buClr>
            </a:pPr>
            <a:r>
              <a:rPr lang="en-US" sz="2200" dirty="0">
                <a:solidFill>
                  <a:srgbClr val="000000"/>
                </a:solidFill>
                <a:latin typeface="Calibri"/>
              </a:rPr>
              <a:t>If a child doesn’t know how to drive, we </a:t>
            </a:r>
            <a:r>
              <a:rPr lang="en-US" sz="2200" b="1" dirty="0">
                <a:solidFill>
                  <a:srgbClr val="000000"/>
                </a:solidFill>
                <a:latin typeface="Calibri"/>
              </a:rPr>
              <a:t>teach.</a:t>
            </a:r>
          </a:p>
          <a:p>
            <a:pPr marL="257175" indent="-257175" defTabSz="342900">
              <a:buClr>
                <a:srgbClr val="000000">
                  <a:lumMod val="75000"/>
                </a:srgbClr>
              </a:buClr>
            </a:pPr>
            <a:r>
              <a:rPr lang="en-US" sz="2200" dirty="0">
                <a:solidFill>
                  <a:srgbClr val="000000"/>
                </a:solidFill>
                <a:latin typeface="Calibri"/>
              </a:rPr>
              <a:t>If a child doesn’t know how to behave, we… </a:t>
            </a:r>
            <a:r>
              <a:rPr lang="en-US" sz="2200" b="1" dirty="0">
                <a:solidFill>
                  <a:srgbClr val="2D2D8A"/>
                </a:solidFill>
                <a:latin typeface="Calibri"/>
              </a:rPr>
              <a:t>teach? punish?</a:t>
            </a:r>
          </a:p>
          <a:p>
            <a:pPr marL="257175" indent="-257175" algn="ctr" defTabSz="342900">
              <a:buClr>
                <a:srgbClr val="000000">
                  <a:lumMod val="75000"/>
                </a:srgbClr>
              </a:buClr>
            </a:pPr>
            <a:endParaRPr lang="en-US" sz="2200" dirty="0">
              <a:solidFill>
                <a:srgbClr val="000000"/>
              </a:solidFill>
              <a:latin typeface="Calibri"/>
            </a:endParaRPr>
          </a:p>
          <a:p>
            <a:pPr marL="0" lvl="1" indent="0" algn="ctr" defTabSz="616744" eaLnBrk="0" hangingPunct="0">
              <a:lnSpc>
                <a:spcPct val="90000"/>
              </a:lnSpc>
              <a:buClr>
                <a:srgbClr val="2D2D8A"/>
              </a:buClr>
              <a:buNone/>
            </a:pPr>
            <a:r>
              <a:rPr lang="en-US" sz="2200" b="1" dirty="0">
                <a:solidFill>
                  <a:srgbClr val="000000"/>
                </a:solidFill>
                <a:latin typeface="Calibri"/>
              </a:rPr>
              <a:t>Why can’t we finish the last sentence as automatically as we do the others?</a:t>
            </a:r>
          </a:p>
          <a:p>
            <a:pPr marL="0" lvl="1" indent="0" algn="r" defTabSz="616744" eaLnBrk="0" hangingPunct="0">
              <a:lnSpc>
                <a:spcPct val="90000"/>
              </a:lnSpc>
              <a:buClr>
                <a:srgbClr val="2D2D8A"/>
              </a:buClr>
              <a:buNone/>
            </a:pPr>
            <a:br>
              <a:rPr lang="en-US" sz="1050" b="1" dirty="0">
                <a:solidFill>
                  <a:srgbClr val="000000"/>
                </a:solidFill>
                <a:latin typeface="Calibri"/>
              </a:rPr>
            </a:br>
            <a:r>
              <a:rPr lang="en-US" sz="1050" b="1" dirty="0">
                <a:solidFill>
                  <a:srgbClr val="000000"/>
                </a:solidFill>
                <a:latin typeface="Calibri"/>
              </a:rPr>
              <a:t>John Herner (NASDE Preent) Counterpoint 1998, page 2</a:t>
            </a:r>
          </a:p>
          <a:p>
            <a:pPr marL="257175" indent="-257175" defTabSz="342900">
              <a:buClr>
                <a:srgbClr val="000000">
                  <a:lumMod val="75000"/>
                </a:srgbClr>
              </a:buClr>
            </a:pPr>
            <a:endParaRPr lang="en-US" sz="1800" dirty="0">
              <a:solidFill>
                <a:srgbClr val="B95B22"/>
              </a:solidFill>
            </a:endParaRPr>
          </a:p>
        </p:txBody>
      </p:sp>
    </p:spTree>
    <p:extLst>
      <p:ext uri="{BB962C8B-B14F-4D97-AF65-F5344CB8AC3E}">
        <p14:creationId xmlns:p14="http://schemas.microsoft.com/office/powerpoint/2010/main" val="25029778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 calcmode="lin" valueType="num">
                                      <p:cBhvr additive="base">
                                        <p:cTn id="7" dur="500" fill="hold"/>
                                        <p:tgtEl>
                                          <p:spTgt spid="9">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9">
                                            <p:txEl>
                                              <p:pRg st="1" end="1"/>
                                            </p:txEl>
                                          </p:spTgt>
                                        </p:tgtEl>
                                        <p:attrNameLst>
                                          <p:attrName>style.visibility</p:attrName>
                                        </p:attrNameLst>
                                      </p:cBhvr>
                                      <p:to>
                                        <p:strVal val="visible"/>
                                      </p:to>
                                    </p:set>
                                    <p:anim calcmode="lin" valueType="num">
                                      <p:cBhvr additive="base">
                                        <p:cTn id="13" dur="500" fill="hold"/>
                                        <p:tgtEl>
                                          <p:spTgt spid="9">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9">
                                            <p:txEl>
                                              <p:pRg st="2" end="2"/>
                                            </p:txEl>
                                          </p:spTgt>
                                        </p:tgtEl>
                                        <p:attrNameLst>
                                          <p:attrName>style.visibility</p:attrName>
                                        </p:attrNameLst>
                                      </p:cBhvr>
                                      <p:to>
                                        <p:strVal val="visible"/>
                                      </p:to>
                                    </p:set>
                                    <p:anim calcmode="lin" valueType="num">
                                      <p:cBhvr additive="base">
                                        <p:cTn id="19" dur="500" fill="hold"/>
                                        <p:tgtEl>
                                          <p:spTgt spid="9">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nodeType="clickEffect">
                                  <p:stCondLst>
                                    <p:cond delay="0"/>
                                  </p:stCondLst>
                                  <p:childTnLst>
                                    <p:set>
                                      <p:cBhvr>
                                        <p:cTn id="24" dur="1" fill="hold">
                                          <p:stCondLst>
                                            <p:cond delay="0"/>
                                          </p:stCondLst>
                                        </p:cTn>
                                        <p:tgtEl>
                                          <p:spTgt spid="9">
                                            <p:txEl>
                                              <p:pRg st="3" end="3"/>
                                            </p:txEl>
                                          </p:spTgt>
                                        </p:tgtEl>
                                        <p:attrNameLst>
                                          <p:attrName>style.visibility</p:attrName>
                                        </p:attrNameLst>
                                      </p:cBhvr>
                                      <p:to>
                                        <p:strVal val="visible"/>
                                      </p:to>
                                    </p:set>
                                    <p:anim calcmode="lin" valueType="num">
                                      <p:cBhvr additive="base">
                                        <p:cTn id="25" dur="500" fill="hold"/>
                                        <p:tgtEl>
                                          <p:spTgt spid="9">
                                            <p:txEl>
                                              <p:pRg st="3" end="3"/>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9">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nodeType="clickEffect">
                                  <p:stCondLst>
                                    <p:cond delay="0"/>
                                  </p:stCondLst>
                                  <p:childTnLst>
                                    <p:set>
                                      <p:cBhvr>
                                        <p:cTn id="30" dur="1" fill="hold">
                                          <p:stCondLst>
                                            <p:cond delay="0"/>
                                          </p:stCondLst>
                                        </p:cTn>
                                        <p:tgtEl>
                                          <p:spTgt spid="9">
                                            <p:txEl>
                                              <p:pRg st="4" end="4"/>
                                            </p:txEl>
                                          </p:spTgt>
                                        </p:tgtEl>
                                        <p:attrNameLst>
                                          <p:attrName>style.visibility</p:attrName>
                                        </p:attrNameLst>
                                      </p:cBhvr>
                                      <p:to>
                                        <p:strVal val="visible"/>
                                      </p:to>
                                    </p:set>
                                    <p:anim calcmode="lin" valueType="num">
                                      <p:cBhvr additive="base">
                                        <p:cTn id="31" dur="500" fill="hold"/>
                                        <p:tgtEl>
                                          <p:spTgt spid="9">
                                            <p:txEl>
                                              <p:pRg st="4" end="4"/>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9">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nodeType="clickEffect">
                                  <p:stCondLst>
                                    <p:cond delay="0"/>
                                  </p:stCondLst>
                                  <p:childTnLst>
                                    <p:set>
                                      <p:cBhvr>
                                        <p:cTn id="36" dur="1" fill="hold">
                                          <p:stCondLst>
                                            <p:cond delay="0"/>
                                          </p:stCondLst>
                                        </p:cTn>
                                        <p:tgtEl>
                                          <p:spTgt spid="9">
                                            <p:txEl>
                                              <p:pRg st="6" end="6"/>
                                            </p:txEl>
                                          </p:spTgt>
                                        </p:tgtEl>
                                        <p:attrNameLst>
                                          <p:attrName>style.visibility</p:attrName>
                                        </p:attrNameLst>
                                      </p:cBhvr>
                                      <p:to>
                                        <p:strVal val="visible"/>
                                      </p:to>
                                    </p:set>
                                    <p:animEffect transition="in" filter="dissolve">
                                      <p:cBhvr>
                                        <p:cTn id="37" dur="500"/>
                                        <p:tgtEl>
                                          <p:spTgt spid="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3"/>
          <p:cNvSpPr>
            <a:spLocks noGrp="1" noChangeArrowheads="1"/>
          </p:cNvSpPr>
          <p:nvPr>
            <p:ph idx="1"/>
            <p:custDataLst>
              <p:tags r:id="rId2"/>
            </p:custDataLst>
          </p:nvPr>
        </p:nvSpPr>
        <p:spPr>
          <a:xfrm>
            <a:off x="1424890" y="1571237"/>
            <a:ext cx="6193176" cy="3715526"/>
          </a:xfrm>
        </p:spPr>
        <p:txBody>
          <a:bodyPr/>
          <a:lstStyle/>
          <a:p>
            <a:pPr marL="0" indent="0" algn="ctr">
              <a:lnSpc>
                <a:spcPct val="90000"/>
              </a:lnSpc>
              <a:buNone/>
            </a:pPr>
            <a:r>
              <a:rPr lang="en-US" sz="1500" i="1" dirty="0"/>
              <a:t>Behaviors are prerequisites for academics.</a:t>
            </a:r>
          </a:p>
          <a:p>
            <a:pPr marL="0" indent="0" algn="ctr">
              <a:lnSpc>
                <a:spcPct val="90000"/>
              </a:lnSpc>
              <a:buNone/>
            </a:pPr>
            <a:r>
              <a:rPr lang="en-US" sz="1500" i="1" dirty="0"/>
              <a:t>Procedures and routines create structure.</a:t>
            </a:r>
          </a:p>
          <a:p>
            <a:pPr marL="0" indent="0" algn="ctr">
              <a:lnSpc>
                <a:spcPct val="90000"/>
              </a:lnSpc>
              <a:buNone/>
            </a:pPr>
            <a:r>
              <a:rPr lang="en-US" sz="1500" i="1" dirty="0"/>
              <a:t>Repetition is key to learning new skills.</a:t>
            </a:r>
          </a:p>
          <a:p>
            <a:pPr marL="0" indent="0">
              <a:lnSpc>
                <a:spcPct val="90000"/>
              </a:lnSpc>
              <a:buNone/>
            </a:pPr>
            <a:endParaRPr lang="en-US" sz="900" dirty="0"/>
          </a:p>
          <a:p>
            <a:pPr marL="308372" lvl="1" indent="0">
              <a:lnSpc>
                <a:spcPct val="90000"/>
              </a:lnSpc>
              <a:buNone/>
            </a:pPr>
            <a:r>
              <a:rPr lang="en-US" sz="1800" dirty="0"/>
              <a:t>For a child to </a:t>
            </a:r>
            <a:r>
              <a:rPr lang="en-US" sz="1800" i="1" dirty="0"/>
              <a:t>learn something new</a:t>
            </a:r>
            <a:r>
              <a:rPr lang="en-US" sz="1800" dirty="0"/>
              <a:t>, it needs to be repeated on average        ?       times  </a:t>
            </a:r>
            <a:r>
              <a:rPr lang="en-US" sz="1350" dirty="0"/>
              <a:t>(Joyce and Showers, 2006)</a:t>
            </a:r>
          </a:p>
          <a:p>
            <a:pPr marL="308372" lvl="1" indent="0">
              <a:lnSpc>
                <a:spcPct val="90000"/>
              </a:lnSpc>
              <a:buNone/>
            </a:pPr>
            <a:endParaRPr lang="en-US" sz="1350" dirty="0"/>
          </a:p>
          <a:p>
            <a:pPr marL="308372" lvl="1" indent="0">
              <a:lnSpc>
                <a:spcPct val="90000"/>
              </a:lnSpc>
              <a:buNone/>
            </a:pPr>
            <a:r>
              <a:rPr lang="en-US" dirty="0"/>
              <a:t>Adults average    </a:t>
            </a:r>
            <a:r>
              <a:rPr lang="en-US" sz="1350" dirty="0"/>
              <a:t> ?              (Joyce and Showers, 2006)</a:t>
            </a:r>
          </a:p>
          <a:p>
            <a:pPr marL="616744" lvl="2" indent="0">
              <a:lnSpc>
                <a:spcPct val="90000"/>
              </a:lnSpc>
              <a:buNone/>
            </a:pPr>
            <a:endParaRPr lang="en-US" dirty="0"/>
          </a:p>
          <a:p>
            <a:pPr marL="308372" lvl="1" indent="0">
              <a:lnSpc>
                <a:spcPct val="90000"/>
              </a:lnSpc>
              <a:buNone/>
            </a:pPr>
            <a:r>
              <a:rPr lang="en-US" sz="1800" dirty="0"/>
              <a:t>For a child to </a:t>
            </a:r>
            <a:r>
              <a:rPr lang="en-US" sz="1800" i="1" dirty="0"/>
              <a:t>unlearn</a:t>
            </a:r>
            <a:r>
              <a:rPr lang="en-US" sz="1800" dirty="0"/>
              <a:t> an old behavior and replace with a new behavior, the new behavior must be repeated on average      ?          times   </a:t>
            </a:r>
            <a:r>
              <a:rPr lang="en-US" sz="1350" i="1" dirty="0"/>
              <a:t>(Harry Wong)</a:t>
            </a:r>
          </a:p>
          <a:p>
            <a:pPr marL="308372" lvl="1" indent="0">
              <a:lnSpc>
                <a:spcPct val="90000"/>
              </a:lnSpc>
              <a:buNone/>
            </a:pPr>
            <a:endParaRPr lang="en-US" i="1" dirty="0"/>
          </a:p>
          <a:p>
            <a:pPr eaLnBrk="1" hangingPunct="1">
              <a:lnSpc>
                <a:spcPct val="90000"/>
              </a:lnSpc>
            </a:pPr>
            <a:endParaRPr lang="en-US" i="1" dirty="0"/>
          </a:p>
        </p:txBody>
      </p:sp>
      <p:sp>
        <p:nvSpPr>
          <p:cNvPr id="81922" name="Rectangle 2"/>
          <p:cNvSpPr>
            <a:spLocks noGrp="1" noChangeArrowheads="1"/>
          </p:cNvSpPr>
          <p:nvPr>
            <p:ph type="title"/>
            <p:custDataLst>
              <p:tags r:id="rId3"/>
            </p:custDataLst>
          </p:nvPr>
        </p:nvSpPr>
        <p:spPr>
          <a:xfrm>
            <a:off x="1219200" y="602489"/>
            <a:ext cx="7598229" cy="540860"/>
          </a:xfrm>
        </p:spPr>
        <p:txBody>
          <a:bodyPr rtlCol="0">
            <a:noAutofit/>
          </a:bodyPr>
          <a:lstStyle/>
          <a:p>
            <a:pPr fontAlgn="auto">
              <a:spcAft>
                <a:spcPts val="0"/>
              </a:spcAft>
              <a:defRPr/>
            </a:pPr>
            <a:r>
              <a:rPr lang="en-US" sz="2800" b="1" dirty="0">
                <a:solidFill>
                  <a:schemeClr val="accent2"/>
                </a:solidFill>
              </a:rPr>
              <a:t>Why Develop a System for</a:t>
            </a:r>
            <a:r>
              <a:rPr lang="en-US" sz="2800" dirty="0">
                <a:solidFill>
                  <a:schemeClr val="accent2"/>
                </a:solidFill>
              </a:rPr>
              <a:t> </a:t>
            </a:r>
            <a:r>
              <a:rPr lang="en-US" sz="2800" b="1" dirty="0">
                <a:solidFill>
                  <a:schemeClr val="accent2"/>
                </a:solidFill>
              </a:rPr>
              <a:t>Teaching Behavior</a:t>
            </a:r>
            <a:r>
              <a:rPr lang="en-US" sz="2800" b="1" i="1" dirty="0">
                <a:solidFill>
                  <a:schemeClr val="accent2"/>
                </a:solidFill>
              </a:rPr>
              <a:t>?</a:t>
            </a:r>
          </a:p>
        </p:txBody>
      </p:sp>
      <p:sp>
        <p:nvSpPr>
          <p:cNvPr id="2" name="5-Point Star 1"/>
          <p:cNvSpPr/>
          <p:nvPr/>
        </p:nvSpPr>
        <p:spPr>
          <a:xfrm>
            <a:off x="3015482" y="3038409"/>
            <a:ext cx="595800" cy="454819"/>
          </a:xfrm>
          <a:prstGeom prst="star5">
            <a:avLst>
              <a:gd name="adj" fmla="val 23859"/>
              <a:gd name="hf" fmla="val 105146"/>
              <a:gd name="vf" fmla="val 110557"/>
            </a:avLst>
          </a:prstGeom>
          <a:solidFill>
            <a:schemeClr val="tx1"/>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68577" tIns="34287" rIns="68577" bIns="34287" anchor="ctr"/>
          <a:lstStyle/>
          <a:p>
            <a:pPr algn="ctr" defTabSz="617214">
              <a:defRPr/>
            </a:pPr>
            <a:r>
              <a:rPr lang="en-US" sz="1350" b="1" dirty="0">
                <a:solidFill>
                  <a:srgbClr val="FFFFFF"/>
                </a:solidFill>
                <a:latin typeface="Tw Cen MT"/>
              </a:rPr>
              <a:t>8</a:t>
            </a:r>
          </a:p>
        </p:txBody>
      </p:sp>
      <p:sp>
        <p:nvSpPr>
          <p:cNvPr id="5" name="5-Point Star 4"/>
          <p:cNvSpPr/>
          <p:nvPr/>
        </p:nvSpPr>
        <p:spPr>
          <a:xfrm>
            <a:off x="2954318" y="3656810"/>
            <a:ext cx="718127" cy="528612"/>
          </a:xfrm>
          <a:prstGeom prst="star5">
            <a:avLst>
              <a:gd name="adj" fmla="val 23859"/>
              <a:gd name="hf" fmla="val 105146"/>
              <a:gd name="vf" fmla="val 110557"/>
            </a:avLst>
          </a:prstGeom>
          <a:solidFill>
            <a:schemeClr val="tx1"/>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68577" tIns="34287" rIns="68577" bIns="34287" anchor="ctr"/>
          <a:lstStyle/>
          <a:p>
            <a:pPr algn="ctr" defTabSz="617214">
              <a:defRPr/>
            </a:pPr>
            <a:r>
              <a:rPr lang="en-US" sz="1200" b="1" dirty="0">
                <a:solidFill>
                  <a:prstClr val="white"/>
                </a:solidFill>
                <a:effectLst>
                  <a:outerShdw blurRad="38100" dist="38100" dir="2700000" algn="tl">
                    <a:srgbClr val="000000">
                      <a:alpha val="43137"/>
                    </a:srgbClr>
                  </a:outerShdw>
                </a:effectLst>
                <a:latin typeface="Tw Cen MT"/>
              </a:rPr>
              <a:t>25</a:t>
            </a:r>
          </a:p>
        </p:txBody>
      </p:sp>
      <p:sp>
        <p:nvSpPr>
          <p:cNvPr id="6" name="5-Point Star 5"/>
          <p:cNvSpPr/>
          <p:nvPr/>
        </p:nvSpPr>
        <p:spPr>
          <a:xfrm>
            <a:off x="1525934" y="4953000"/>
            <a:ext cx="723900" cy="520700"/>
          </a:xfrm>
          <a:prstGeom prst="star5">
            <a:avLst>
              <a:gd name="adj" fmla="val 23859"/>
              <a:gd name="hf" fmla="val 105146"/>
              <a:gd name="vf" fmla="val 110557"/>
            </a:avLst>
          </a:prstGeom>
          <a:solidFill>
            <a:schemeClr val="tx1"/>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68577" tIns="34287" rIns="68577" bIns="34287" anchor="ctr"/>
          <a:lstStyle/>
          <a:p>
            <a:pPr algn="ctr" defTabSz="617214">
              <a:defRPr/>
            </a:pPr>
            <a:r>
              <a:rPr lang="en-US" sz="1350" b="1" dirty="0">
                <a:solidFill>
                  <a:srgbClr val="FFFFFF"/>
                </a:solidFill>
                <a:effectLst>
                  <a:outerShdw blurRad="38100" dist="38100" dir="2700000" algn="tl">
                    <a:srgbClr val="000000">
                      <a:alpha val="43137"/>
                    </a:srgbClr>
                  </a:outerShdw>
                </a:effectLst>
                <a:latin typeface="Tw Cen MT"/>
              </a:rPr>
              <a:t>28</a:t>
            </a:r>
          </a:p>
        </p:txBody>
      </p:sp>
    </p:spTree>
    <p:custDataLst>
      <p:tags r:id="rId1"/>
    </p:custDataLst>
    <p:extLst>
      <p:ext uri="{BB962C8B-B14F-4D97-AF65-F5344CB8AC3E}">
        <p14:creationId xmlns:p14="http://schemas.microsoft.com/office/powerpoint/2010/main" val="324364769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17411">
                                            <p:txEl>
                                              <p:pRg st="0" end="0"/>
                                            </p:txEl>
                                          </p:spTgt>
                                        </p:tgtEl>
                                        <p:attrNameLst>
                                          <p:attrName>style.visibility</p:attrName>
                                        </p:attrNameLst>
                                      </p:cBhvr>
                                      <p:to>
                                        <p:strVal val="visible"/>
                                      </p:to>
                                    </p:set>
                                    <p:animEffect transition="in" filter="fade">
                                      <p:cBhvr>
                                        <p:cTn id="7" dur="500"/>
                                        <p:tgtEl>
                                          <p:spTgt spid="1741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17411">
                                            <p:txEl>
                                              <p:pRg st="1" end="1"/>
                                            </p:txEl>
                                          </p:spTgt>
                                        </p:tgtEl>
                                        <p:attrNameLst>
                                          <p:attrName>style.visibility</p:attrName>
                                        </p:attrNameLst>
                                      </p:cBhvr>
                                      <p:to>
                                        <p:strVal val="visible"/>
                                      </p:to>
                                    </p:set>
                                    <p:animEffect transition="in" filter="fade">
                                      <p:cBhvr>
                                        <p:cTn id="12" dur="500"/>
                                        <p:tgtEl>
                                          <p:spTgt spid="17411">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17411">
                                            <p:txEl>
                                              <p:pRg st="2" end="2"/>
                                            </p:txEl>
                                          </p:spTgt>
                                        </p:tgtEl>
                                        <p:attrNameLst>
                                          <p:attrName>style.visibility</p:attrName>
                                        </p:attrNameLst>
                                      </p:cBhvr>
                                      <p:to>
                                        <p:strVal val="visible"/>
                                      </p:to>
                                    </p:set>
                                    <p:animEffect transition="in" filter="fade">
                                      <p:cBhvr>
                                        <p:cTn id="17" dur="500"/>
                                        <p:tgtEl>
                                          <p:spTgt spid="17411">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17411">
                                            <p:txEl>
                                              <p:pRg st="4" end="4"/>
                                            </p:txEl>
                                          </p:spTgt>
                                        </p:tgtEl>
                                        <p:attrNameLst>
                                          <p:attrName>style.visibility</p:attrName>
                                        </p:attrNameLst>
                                      </p:cBhvr>
                                      <p:to>
                                        <p:strVal val="visible"/>
                                      </p:to>
                                    </p:set>
                                    <p:animEffect transition="in" filter="fade">
                                      <p:cBhvr>
                                        <p:cTn id="22" dur="500"/>
                                        <p:tgtEl>
                                          <p:spTgt spid="17411">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1" presetClass="entr" presetSubtype="0" fill="hold" grpId="0" nodeType="clickEffect">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cBhvr>
                                        <p:cTn id="27" dur="1000" fill="hold"/>
                                        <p:tgtEl>
                                          <p:spTgt spid="2"/>
                                        </p:tgtEl>
                                        <p:attrNameLst>
                                          <p:attrName>ppt_w</p:attrName>
                                        </p:attrNameLst>
                                      </p:cBhvr>
                                      <p:tavLst>
                                        <p:tav tm="0">
                                          <p:val>
                                            <p:fltVal val="0"/>
                                          </p:val>
                                        </p:tav>
                                        <p:tav tm="100000">
                                          <p:val>
                                            <p:strVal val="#ppt_w"/>
                                          </p:val>
                                        </p:tav>
                                      </p:tavLst>
                                    </p:anim>
                                    <p:anim calcmode="lin" valueType="num">
                                      <p:cBhvr>
                                        <p:cTn id="28" dur="1000" fill="hold"/>
                                        <p:tgtEl>
                                          <p:spTgt spid="2"/>
                                        </p:tgtEl>
                                        <p:attrNameLst>
                                          <p:attrName>ppt_h</p:attrName>
                                        </p:attrNameLst>
                                      </p:cBhvr>
                                      <p:tavLst>
                                        <p:tav tm="0">
                                          <p:val>
                                            <p:fltVal val="0"/>
                                          </p:val>
                                        </p:tav>
                                        <p:tav tm="100000">
                                          <p:val>
                                            <p:strVal val="#ppt_h"/>
                                          </p:val>
                                        </p:tav>
                                      </p:tavLst>
                                    </p:anim>
                                    <p:anim calcmode="lin" valueType="num">
                                      <p:cBhvr>
                                        <p:cTn id="29" dur="1000" fill="hold"/>
                                        <p:tgtEl>
                                          <p:spTgt spid="2"/>
                                        </p:tgtEl>
                                        <p:attrNameLst>
                                          <p:attrName>style.rotation</p:attrName>
                                        </p:attrNameLst>
                                      </p:cBhvr>
                                      <p:tavLst>
                                        <p:tav tm="0">
                                          <p:val>
                                            <p:fltVal val="90"/>
                                          </p:val>
                                        </p:tav>
                                        <p:tav tm="100000">
                                          <p:val>
                                            <p:fltVal val="0"/>
                                          </p:val>
                                        </p:tav>
                                      </p:tavLst>
                                    </p:anim>
                                    <p:animEffect transition="in" filter="fade">
                                      <p:cBhvr>
                                        <p:cTn id="30" dur="1000"/>
                                        <p:tgtEl>
                                          <p:spTgt spid="2"/>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17411">
                                            <p:txEl>
                                              <p:pRg st="6" end="6"/>
                                            </p:txEl>
                                          </p:spTgt>
                                        </p:tgtEl>
                                        <p:attrNameLst>
                                          <p:attrName>style.visibility</p:attrName>
                                        </p:attrNameLst>
                                      </p:cBhvr>
                                      <p:to>
                                        <p:strVal val="visible"/>
                                      </p:to>
                                    </p:set>
                                    <p:animEffect transition="in" filter="fade">
                                      <p:cBhvr>
                                        <p:cTn id="35" dur="500"/>
                                        <p:tgtEl>
                                          <p:spTgt spid="17411">
                                            <p:txEl>
                                              <p:pRg st="6" end="6"/>
                                            </p:txEl>
                                          </p:spTgt>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53" presetClass="entr" presetSubtype="16" fill="hold" grpId="0" nodeType="clickEffect">
                                  <p:stCondLst>
                                    <p:cond delay="0"/>
                                  </p:stCondLst>
                                  <p:childTnLst>
                                    <p:set>
                                      <p:cBhvr>
                                        <p:cTn id="39" dur="1" fill="hold">
                                          <p:stCondLst>
                                            <p:cond delay="0"/>
                                          </p:stCondLst>
                                        </p:cTn>
                                        <p:tgtEl>
                                          <p:spTgt spid="5"/>
                                        </p:tgtEl>
                                        <p:attrNameLst>
                                          <p:attrName>style.visibility</p:attrName>
                                        </p:attrNameLst>
                                      </p:cBhvr>
                                      <p:to>
                                        <p:strVal val="visible"/>
                                      </p:to>
                                    </p:set>
                                    <p:anim calcmode="lin" valueType="num">
                                      <p:cBhvr>
                                        <p:cTn id="40" dur="500" fill="hold"/>
                                        <p:tgtEl>
                                          <p:spTgt spid="5"/>
                                        </p:tgtEl>
                                        <p:attrNameLst>
                                          <p:attrName>ppt_w</p:attrName>
                                        </p:attrNameLst>
                                      </p:cBhvr>
                                      <p:tavLst>
                                        <p:tav tm="0">
                                          <p:val>
                                            <p:fltVal val="0"/>
                                          </p:val>
                                        </p:tav>
                                        <p:tav tm="100000">
                                          <p:val>
                                            <p:strVal val="#ppt_w"/>
                                          </p:val>
                                        </p:tav>
                                      </p:tavLst>
                                    </p:anim>
                                    <p:anim calcmode="lin" valueType="num">
                                      <p:cBhvr>
                                        <p:cTn id="41" dur="500" fill="hold"/>
                                        <p:tgtEl>
                                          <p:spTgt spid="5"/>
                                        </p:tgtEl>
                                        <p:attrNameLst>
                                          <p:attrName>ppt_h</p:attrName>
                                        </p:attrNameLst>
                                      </p:cBhvr>
                                      <p:tavLst>
                                        <p:tav tm="0">
                                          <p:val>
                                            <p:fltVal val="0"/>
                                          </p:val>
                                        </p:tav>
                                        <p:tav tm="100000">
                                          <p:val>
                                            <p:strVal val="#ppt_h"/>
                                          </p:val>
                                        </p:tav>
                                      </p:tavLst>
                                    </p:anim>
                                    <p:animEffect transition="in" filter="fade">
                                      <p:cBhvr>
                                        <p:cTn id="42" dur="500"/>
                                        <p:tgtEl>
                                          <p:spTgt spid="5"/>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10" presetClass="entr" presetSubtype="0" fill="hold" nodeType="clickEffect">
                                  <p:stCondLst>
                                    <p:cond delay="0"/>
                                  </p:stCondLst>
                                  <p:childTnLst>
                                    <p:set>
                                      <p:cBhvr>
                                        <p:cTn id="46" dur="1" fill="hold">
                                          <p:stCondLst>
                                            <p:cond delay="0"/>
                                          </p:stCondLst>
                                        </p:cTn>
                                        <p:tgtEl>
                                          <p:spTgt spid="17411">
                                            <p:txEl>
                                              <p:pRg st="8" end="8"/>
                                            </p:txEl>
                                          </p:spTgt>
                                        </p:tgtEl>
                                        <p:attrNameLst>
                                          <p:attrName>style.visibility</p:attrName>
                                        </p:attrNameLst>
                                      </p:cBhvr>
                                      <p:to>
                                        <p:strVal val="visible"/>
                                      </p:to>
                                    </p:set>
                                    <p:animEffect transition="in" filter="fade">
                                      <p:cBhvr>
                                        <p:cTn id="47" dur="500"/>
                                        <p:tgtEl>
                                          <p:spTgt spid="17411">
                                            <p:txEl>
                                              <p:pRg st="8" end="8"/>
                                            </p:txEl>
                                          </p:spTgt>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31" presetClass="entr" presetSubtype="0" fill="hold" grpId="0" nodeType="clickEffect">
                                  <p:stCondLst>
                                    <p:cond delay="0"/>
                                  </p:stCondLst>
                                  <p:childTnLst>
                                    <p:set>
                                      <p:cBhvr>
                                        <p:cTn id="51" dur="1" fill="hold">
                                          <p:stCondLst>
                                            <p:cond delay="0"/>
                                          </p:stCondLst>
                                        </p:cTn>
                                        <p:tgtEl>
                                          <p:spTgt spid="6"/>
                                        </p:tgtEl>
                                        <p:attrNameLst>
                                          <p:attrName>style.visibility</p:attrName>
                                        </p:attrNameLst>
                                      </p:cBhvr>
                                      <p:to>
                                        <p:strVal val="visible"/>
                                      </p:to>
                                    </p:set>
                                    <p:anim calcmode="lin" valueType="num">
                                      <p:cBhvr>
                                        <p:cTn id="52" dur="1000" fill="hold"/>
                                        <p:tgtEl>
                                          <p:spTgt spid="6"/>
                                        </p:tgtEl>
                                        <p:attrNameLst>
                                          <p:attrName>ppt_w</p:attrName>
                                        </p:attrNameLst>
                                      </p:cBhvr>
                                      <p:tavLst>
                                        <p:tav tm="0">
                                          <p:val>
                                            <p:fltVal val="0"/>
                                          </p:val>
                                        </p:tav>
                                        <p:tav tm="100000">
                                          <p:val>
                                            <p:strVal val="#ppt_w"/>
                                          </p:val>
                                        </p:tav>
                                      </p:tavLst>
                                    </p:anim>
                                    <p:anim calcmode="lin" valueType="num">
                                      <p:cBhvr>
                                        <p:cTn id="53" dur="1000" fill="hold"/>
                                        <p:tgtEl>
                                          <p:spTgt spid="6"/>
                                        </p:tgtEl>
                                        <p:attrNameLst>
                                          <p:attrName>ppt_h</p:attrName>
                                        </p:attrNameLst>
                                      </p:cBhvr>
                                      <p:tavLst>
                                        <p:tav tm="0">
                                          <p:val>
                                            <p:fltVal val="0"/>
                                          </p:val>
                                        </p:tav>
                                        <p:tav tm="100000">
                                          <p:val>
                                            <p:strVal val="#ppt_h"/>
                                          </p:val>
                                        </p:tav>
                                      </p:tavLst>
                                    </p:anim>
                                    <p:anim calcmode="lin" valueType="num">
                                      <p:cBhvr>
                                        <p:cTn id="54" dur="1000" fill="hold"/>
                                        <p:tgtEl>
                                          <p:spTgt spid="6"/>
                                        </p:tgtEl>
                                        <p:attrNameLst>
                                          <p:attrName>style.rotation</p:attrName>
                                        </p:attrNameLst>
                                      </p:cBhvr>
                                      <p:tavLst>
                                        <p:tav tm="0">
                                          <p:val>
                                            <p:fltVal val="90"/>
                                          </p:val>
                                        </p:tav>
                                        <p:tav tm="100000">
                                          <p:val>
                                            <p:fltVal val="0"/>
                                          </p:val>
                                        </p:tav>
                                      </p:tavLst>
                                    </p:anim>
                                    <p:animEffect transition="in" filter="fade">
                                      <p:cBhvr>
                                        <p:cTn id="55"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animBg="1"/>
      <p:bldP spid="6"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Title 3"/>
          <p:cNvSpPr>
            <a:spLocks noGrp="1"/>
          </p:cNvSpPr>
          <p:nvPr>
            <p:ph type="title" idx="4294967295"/>
          </p:nvPr>
        </p:nvSpPr>
        <p:spPr>
          <a:xfrm>
            <a:off x="1409700" y="0"/>
            <a:ext cx="6743700" cy="1143000"/>
          </a:xfrm>
          <a:prstGeom prst="rect">
            <a:avLst/>
          </a:prstGeom>
        </p:spPr>
        <p:txBody>
          <a:bodyPr/>
          <a:lstStyle/>
          <a:p>
            <a:pPr algn="ctr" eaLnBrk="1" hangingPunct="1"/>
            <a:r>
              <a:rPr lang="en-US" dirty="0"/>
              <a:t>Procedures </a:t>
            </a:r>
          </a:p>
        </p:txBody>
      </p:sp>
      <p:sp>
        <p:nvSpPr>
          <p:cNvPr id="35842" name="Rectangle 3"/>
          <p:cNvSpPr>
            <a:spLocks noGrp="1" noChangeArrowheads="1"/>
          </p:cNvSpPr>
          <p:nvPr>
            <p:ph idx="4294967295"/>
          </p:nvPr>
        </p:nvSpPr>
        <p:spPr>
          <a:xfrm>
            <a:off x="786765" y="1615380"/>
            <a:ext cx="7086600" cy="4800600"/>
          </a:xfrm>
          <a:prstGeom prst="rect">
            <a:avLst/>
          </a:prstGeom>
        </p:spPr>
        <p:txBody>
          <a:bodyPr>
            <a:normAutofit fontScale="92500" lnSpcReduction="20000"/>
          </a:bodyPr>
          <a:lstStyle/>
          <a:p>
            <a:pPr marL="0" indent="0" eaLnBrk="1" hangingPunct="1">
              <a:lnSpc>
                <a:spcPct val="90000"/>
              </a:lnSpc>
              <a:buNone/>
            </a:pPr>
            <a:r>
              <a:rPr lang="en-US" sz="3500" dirty="0">
                <a:solidFill>
                  <a:srgbClr val="000000"/>
                </a:solidFill>
              </a:rPr>
              <a:t>Define and teach classroom procedures</a:t>
            </a:r>
          </a:p>
          <a:p>
            <a:pPr lvl="2" eaLnBrk="1" hangingPunct="1">
              <a:lnSpc>
                <a:spcPct val="90000"/>
              </a:lnSpc>
            </a:pPr>
            <a:r>
              <a:rPr lang="en-US" sz="2200" b="1" dirty="0">
                <a:solidFill>
                  <a:srgbClr val="000000"/>
                </a:solidFill>
              </a:rPr>
              <a:t>How</a:t>
            </a:r>
            <a:r>
              <a:rPr lang="en-US" sz="2200" dirty="0">
                <a:solidFill>
                  <a:srgbClr val="000000"/>
                </a:solidFill>
              </a:rPr>
              <a:t> to enter class and begin to work</a:t>
            </a:r>
          </a:p>
          <a:p>
            <a:pPr lvl="2" eaLnBrk="1" hangingPunct="1">
              <a:lnSpc>
                <a:spcPct val="90000"/>
              </a:lnSpc>
            </a:pPr>
            <a:r>
              <a:rPr lang="en-US" sz="2200" b="1" dirty="0">
                <a:solidFill>
                  <a:srgbClr val="000000"/>
                </a:solidFill>
              </a:rPr>
              <a:t>How</a:t>
            </a:r>
            <a:r>
              <a:rPr lang="en-US" sz="2200" dirty="0">
                <a:solidFill>
                  <a:srgbClr val="000000"/>
                </a:solidFill>
              </a:rPr>
              <a:t> to predict the schedule for the day</a:t>
            </a:r>
          </a:p>
          <a:p>
            <a:pPr lvl="2" eaLnBrk="1" hangingPunct="1">
              <a:lnSpc>
                <a:spcPct val="90000"/>
              </a:lnSpc>
            </a:pPr>
            <a:r>
              <a:rPr lang="en-US" sz="2200" b="1" dirty="0">
                <a:solidFill>
                  <a:srgbClr val="000000"/>
                </a:solidFill>
              </a:rPr>
              <a:t>What</a:t>
            </a:r>
            <a:r>
              <a:rPr lang="en-US" sz="2200" dirty="0">
                <a:solidFill>
                  <a:srgbClr val="000000"/>
                </a:solidFill>
              </a:rPr>
              <a:t> to do if you do not have materials</a:t>
            </a:r>
          </a:p>
          <a:p>
            <a:pPr lvl="2" eaLnBrk="1" hangingPunct="1">
              <a:lnSpc>
                <a:spcPct val="90000"/>
              </a:lnSpc>
            </a:pPr>
            <a:r>
              <a:rPr lang="en-US" sz="2200" b="1" dirty="0">
                <a:solidFill>
                  <a:srgbClr val="000000"/>
                </a:solidFill>
              </a:rPr>
              <a:t>What</a:t>
            </a:r>
            <a:r>
              <a:rPr lang="en-US" sz="2200" dirty="0">
                <a:solidFill>
                  <a:srgbClr val="000000"/>
                </a:solidFill>
              </a:rPr>
              <a:t> to do if you need help</a:t>
            </a:r>
          </a:p>
          <a:p>
            <a:pPr lvl="2" eaLnBrk="1" hangingPunct="1">
              <a:lnSpc>
                <a:spcPct val="90000"/>
              </a:lnSpc>
            </a:pPr>
            <a:r>
              <a:rPr lang="en-US" sz="2200" b="1" dirty="0">
                <a:solidFill>
                  <a:srgbClr val="000000"/>
                </a:solidFill>
              </a:rPr>
              <a:t>What</a:t>
            </a:r>
            <a:r>
              <a:rPr lang="en-US" sz="2200" dirty="0">
                <a:solidFill>
                  <a:srgbClr val="000000"/>
                </a:solidFill>
              </a:rPr>
              <a:t> to do if you need to go to the bathroom</a:t>
            </a:r>
          </a:p>
          <a:p>
            <a:pPr lvl="2" eaLnBrk="1" hangingPunct="1">
              <a:lnSpc>
                <a:spcPct val="90000"/>
              </a:lnSpc>
            </a:pPr>
            <a:r>
              <a:rPr lang="en-US" sz="2200" b="1" dirty="0">
                <a:solidFill>
                  <a:srgbClr val="000000"/>
                </a:solidFill>
              </a:rPr>
              <a:t>What</a:t>
            </a:r>
            <a:r>
              <a:rPr lang="en-US" sz="2200" dirty="0">
                <a:solidFill>
                  <a:srgbClr val="000000"/>
                </a:solidFill>
              </a:rPr>
              <a:t> to do if you are handing in late material</a:t>
            </a:r>
          </a:p>
          <a:p>
            <a:pPr lvl="2" eaLnBrk="1" hangingPunct="1">
              <a:lnSpc>
                <a:spcPct val="90000"/>
              </a:lnSpc>
            </a:pPr>
            <a:r>
              <a:rPr lang="en-US" sz="2200" b="1" dirty="0">
                <a:solidFill>
                  <a:srgbClr val="000000"/>
                </a:solidFill>
              </a:rPr>
              <a:t>What</a:t>
            </a:r>
            <a:r>
              <a:rPr lang="en-US" sz="2200" dirty="0">
                <a:solidFill>
                  <a:srgbClr val="000000"/>
                </a:solidFill>
              </a:rPr>
              <a:t> to do if someone is bothering you.</a:t>
            </a:r>
          </a:p>
          <a:p>
            <a:pPr lvl="2" eaLnBrk="1" hangingPunct="1">
              <a:lnSpc>
                <a:spcPct val="90000"/>
              </a:lnSpc>
            </a:pPr>
            <a:r>
              <a:rPr lang="en-US" sz="2200" b="1" dirty="0">
                <a:solidFill>
                  <a:srgbClr val="000000"/>
                </a:solidFill>
              </a:rPr>
              <a:t>Signals</a:t>
            </a:r>
            <a:r>
              <a:rPr lang="en-US" sz="2200" dirty="0">
                <a:solidFill>
                  <a:srgbClr val="000000"/>
                </a:solidFill>
              </a:rPr>
              <a:t> for moving through different activities.</a:t>
            </a:r>
          </a:p>
          <a:p>
            <a:pPr lvl="2" eaLnBrk="1" hangingPunct="1">
              <a:lnSpc>
                <a:spcPct val="90000"/>
              </a:lnSpc>
            </a:pPr>
            <a:r>
              <a:rPr lang="en-US" sz="2200" b="1" dirty="0">
                <a:solidFill>
                  <a:srgbClr val="000000"/>
                </a:solidFill>
              </a:rPr>
              <a:t>Signal</a:t>
            </a:r>
            <a:r>
              <a:rPr lang="en-US" sz="2200" dirty="0">
                <a:solidFill>
                  <a:srgbClr val="000000"/>
                </a:solidFill>
              </a:rPr>
              <a:t> for obtaining class attention</a:t>
            </a:r>
          </a:p>
          <a:p>
            <a:pPr lvl="2" eaLnBrk="1" hangingPunct="1">
              <a:lnSpc>
                <a:spcPct val="90000"/>
              </a:lnSpc>
            </a:pPr>
            <a:r>
              <a:rPr lang="en-US" sz="2200" b="1" dirty="0">
                <a:solidFill>
                  <a:srgbClr val="000000"/>
                </a:solidFill>
              </a:rPr>
              <a:t>How</a:t>
            </a:r>
            <a:r>
              <a:rPr lang="en-US" sz="2200" dirty="0">
                <a:solidFill>
                  <a:srgbClr val="000000"/>
                </a:solidFill>
              </a:rPr>
              <a:t> to determine if you are doing well in class</a:t>
            </a:r>
          </a:p>
          <a:p>
            <a:pPr lvl="2" eaLnBrk="1" hangingPunct="1">
              <a:lnSpc>
                <a:spcPct val="90000"/>
              </a:lnSpc>
            </a:pPr>
            <a:r>
              <a:rPr lang="en-US" sz="2200" b="1" dirty="0">
                <a:solidFill>
                  <a:srgbClr val="000000"/>
                </a:solidFill>
              </a:rPr>
              <a:t>How</a:t>
            </a:r>
            <a:r>
              <a:rPr lang="en-US" sz="2200" dirty="0">
                <a:solidFill>
                  <a:srgbClr val="000000"/>
                </a:solidFill>
              </a:rPr>
              <a:t> to transition efficiently</a:t>
            </a:r>
          </a:p>
        </p:txBody>
      </p:sp>
    </p:spTree>
    <p:custDataLst>
      <p:tags r:id="rId1"/>
    </p:custDataLst>
    <p:extLst>
      <p:ext uri="{BB962C8B-B14F-4D97-AF65-F5344CB8AC3E}">
        <p14:creationId xmlns:p14="http://schemas.microsoft.com/office/powerpoint/2010/main" val="5677578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5842">
                                            <p:txEl>
                                              <p:pRg st="0" end="0"/>
                                            </p:txEl>
                                          </p:spTgt>
                                        </p:tgtEl>
                                        <p:attrNameLst>
                                          <p:attrName>style.visibility</p:attrName>
                                        </p:attrNameLst>
                                      </p:cBhvr>
                                      <p:to>
                                        <p:strVal val="visible"/>
                                      </p:to>
                                    </p:set>
                                    <p:animEffect transition="in" filter="fade">
                                      <p:cBhvr>
                                        <p:cTn id="7" dur="500"/>
                                        <p:tgtEl>
                                          <p:spTgt spid="3584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5842">
                                            <p:txEl>
                                              <p:pRg st="1" end="1"/>
                                            </p:txEl>
                                          </p:spTgt>
                                        </p:tgtEl>
                                        <p:attrNameLst>
                                          <p:attrName>style.visibility</p:attrName>
                                        </p:attrNameLst>
                                      </p:cBhvr>
                                      <p:to>
                                        <p:strVal val="visible"/>
                                      </p:to>
                                    </p:set>
                                    <p:animEffect transition="in" filter="fade">
                                      <p:cBhvr>
                                        <p:cTn id="12" dur="500"/>
                                        <p:tgtEl>
                                          <p:spTgt spid="3584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5842">
                                            <p:txEl>
                                              <p:pRg st="2" end="2"/>
                                            </p:txEl>
                                          </p:spTgt>
                                        </p:tgtEl>
                                        <p:attrNameLst>
                                          <p:attrName>style.visibility</p:attrName>
                                        </p:attrNameLst>
                                      </p:cBhvr>
                                      <p:to>
                                        <p:strVal val="visible"/>
                                      </p:to>
                                    </p:set>
                                    <p:animEffect transition="in" filter="fade">
                                      <p:cBhvr>
                                        <p:cTn id="17" dur="500"/>
                                        <p:tgtEl>
                                          <p:spTgt spid="3584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5842">
                                            <p:txEl>
                                              <p:pRg st="3" end="3"/>
                                            </p:txEl>
                                          </p:spTgt>
                                        </p:tgtEl>
                                        <p:attrNameLst>
                                          <p:attrName>style.visibility</p:attrName>
                                        </p:attrNameLst>
                                      </p:cBhvr>
                                      <p:to>
                                        <p:strVal val="visible"/>
                                      </p:to>
                                    </p:set>
                                    <p:animEffect transition="in" filter="fade">
                                      <p:cBhvr>
                                        <p:cTn id="22" dur="500"/>
                                        <p:tgtEl>
                                          <p:spTgt spid="3584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5842">
                                            <p:txEl>
                                              <p:pRg st="4" end="4"/>
                                            </p:txEl>
                                          </p:spTgt>
                                        </p:tgtEl>
                                        <p:attrNameLst>
                                          <p:attrName>style.visibility</p:attrName>
                                        </p:attrNameLst>
                                      </p:cBhvr>
                                      <p:to>
                                        <p:strVal val="visible"/>
                                      </p:to>
                                    </p:set>
                                    <p:animEffect transition="in" filter="fade">
                                      <p:cBhvr>
                                        <p:cTn id="27" dur="500"/>
                                        <p:tgtEl>
                                          <p:spTgt spid="35842">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5842">
                                            <p:txEl>
                                              <p:pRg st="5" end="5"/>
                                            </p:txEl>
                                          </p:spTgt>
                                        </p:tgtEl>
                                        <p:attrNameLst>
                                          <p:attrName>style.visibility</p:attrName>
                                        </p:attrNameLst>
                                      </p:cBhvr>
                                      <p:to>
                                        <p:strVal val="visible"/>
                                      </p:to>
                                    </p:set>
                                    <p:animEffect transition="in" filter="fade">
                                      <p:cBhvr>
                                        <p:cTn id="32" dur="500"/>
                                        <p:tgtEl>
                                          <p:spTgt spid="35842">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5842">
                                            <p:txEl>
                                              <p:pRg st="6" end="6"/>
                                            </p:txEl>
                                          </p:spTgt>
                                        </p:tgtEl>
                                        <p:attrNameLst>
                                          <p:attrName>style.visibility</p:attrName>
                                        </p:attrNameLst>
                                      </p:cBhvr>
                                      <p:to>
                                        <p:strVal val="visible"/>
                                      </p:to>
                                    </p:set>
                                    <p:animEffect transition="in" filter="fade">
                                      <p:cBhvr>
                                        <p:cTn id="37" dur="500"/>
                                        <p:tgtEl>
                                          <p:spTgt spid="35842">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5842">
                                            <p:txEl>
                                              <p:pRg st="7" end="7"/>
                                            </p:txEl>
                                          </p:spTgt>
                                        </p:tgtEl>
                                        <p:attrNameLst>
                                          <p:attrName>style.visibility</p:attrName>
                                        </p:attrNameLst>
                                      </p:cBhvr>
                                      <p:to>
                                        <p:strVal val="visible"/>
                                      </p:to>
                                    </p:set>
                                    <p:animEffect transition="in" filter="fade">
                                      <p:cBhvr>
                                        <p:cTn id="42" dur="500"/>
                                        <p:tgtEl>
                                          <p:spTgt spid="35842">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5842">
                                            <p:txEl>
                                              <p:pRg st="8" end="8"/>
                                            </p:txEl>
                                          </p:spTgt>
                                        </p:tgtEl>
                                        <p:attrNameLst>
                                          <p:attrName>style.visibility</p:attrName>
                                        </p:attrNameLst>
                                      </p:cBhvr>
                                      <p:to>
                                        <p:strVal val="visible"/>
                                      </p:to>
                                    </p:set>
                                    <p:animEffect transition="in" filter="fade">
                                      <p:cBhvr>
                                        <p:cTn id="47" dur="500"/>
                                        <p:tgtEl>
                                          <p:spTgt spid="35842">
                                            <p:txEl>
                                              <p:pRg st="8" end="8"/>
                                            </p:txEl>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35842">
                                            <p:txEl>
                                              <p:pRg st="9" end="9"/>
                                            </p:txEl>
                                          </p:spTgt>
                                        </p:tgtEl>
                                        <p:attrNameLst>
                                          <p:attrName>style.visibility</p:attrName>
                                        </p:attrNameLst>
                                      </p:cBhvr>
                                      <p:to>
                                        <p:strVal val="visible"/>
                                      </p:to>
                                    </p:set>
                                    <p:animEffect transition="in" filter="fade">
                                      <p:cBhvr>
                                        <p:cTn id="50" dur="500"/>
                                        <p:tgtEl>
                                          <p:spTgt spid="35842">
                                            <p:txEl>
                                              <p:pRg st="9" end="9"/>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35842">
                                            <p:txEl>
                                              <p:pRg st="10" end="10"/>
                                            </p:txEl>
                                          </p:spTgt>
                                        </p:tgtEl>
                                        <p:attrNameLst>
                                          <p:attrName>style.visibility</p:attrName>
                                        </p:attrNameLst>
                                      </p:cBhvr>
                                      <p:to>
                                        <p:strVal val="visible"/>
                                      </p:to>
                                    </p:set>
                                    <p:animEffect transition="in" filter="fade">
                                      <p:cBhvr>
                                        <p:cTn id="55" dur="500"/>
                                        <p:tgtEl>
                                          <p:spTgt spid="35842">
                                            <p:txEl>
                                              <p:pRg st="10" end="10"/>
                                            </p:txEl>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35842">
                                            <p:txEl>
                                              <p:pRg st="11" end="11"/>
                                            </p:txEl>
                                          </p:spTgt>
                                        </p:tgtEl>
                                        <p:attrNameLst>
                                          <p:attrName>style.visibility</p:attrName>
                                        </p:attrNameLst>
                                      </p:cBhvr>
                                      <p:to>
                                        <p:strVal val="visible"/>
                                      </p:to>
                                    </p:set>
                                    <p:animEffect transition="in" filter="fade">
                                      <p:cBhvr>
                                        <p:cTn id="58" dur="500"/>
                                        <p:tgtEl>
                                          <p:spTgt spid="35842">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2"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7" name="Text Box 9"/>
          <p:cNvSpPr txBox="1">
            <a:spLocks noChangeArrowheads="1"/>
          </p:cNvSpPr>
          <p:nvPr/>
        </p:nvSpPr>
        <p:spPr bwMode="auto">
          <a:xfrm>
            <a:off x="1454944" y="2706035"/>
            <a:ext cx="1574006" cy="20313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defTabSz="342900" fontAlgn="base">
              <a:spcBef>
                <a:spcPct val="0"/>
              </a:spcBef>
              <a:spcAft>
                <a:spcPct val="0"/>
              </a:spcAft>
            </a:pPr>
            <a:r>
              <a:rPr lang="en-US" dirty="0">
                <a:solidFill>
                  <a:srgbClr val="000000"/>
                </a:solidFill>
                <a:latin typeface="Calibri"/>
                <a:cs typeface="Tw Cen MT"/>
              </a:rPr>
              <a:t>Supporting</a:t>
            </a:r>
          </a:p>
          <a:p>
            <a:pPr algn="ctr" defTabSz="342900" fontAlgn="base">
              <a:spcBef>
                <a:spcPct val="0"/>
              </a:spcBef>
              <a:spcAft>
                <a:spcPct val="0"/>
              </a:spcAft>
            </a:pPr>
            <a:r>
              <a:rPr lang="en-US" dirty="0">
                <a:solidFill>
                  <a:srgbClr val="000000"/>
                </a:solidFill>
                <a:latin typeface="Calibri"/>
                <a:cs typeface="Tw Cen MT"/>
              </a:rPr>
              <a:t>Staff Behavior</a:t>
            </a:r>
          </a:p>
          <a:p>
            <a:pPr algn="ctr" defTabSz="342900" fontAlgn="base">
              <a:spcBef>
                <a:spcPct val="0"/>
              </a:spcBef>
              <a:spcAft>
                <a:spcPct val="0"/>
              </a:spcAft>
            </a:pPr>
            <a:endParaRPr lang="en-US" dirty="0">
              <a:solidFill>
                <a:srgbClr val="000000"/>
              </a:solidFill>
              <a:latin typeface="Tw Cen MT"/>
              <a:cs typeface="Tw Cen MT"/>
            </a:endParaRPr>
          </a:p>
          <a:p>
            <a:pPr algn="ctr" defTabSz="342900" fontAlgn="base">
              <a:spcBef>
                <a:spcPct val="0"/>
              </a:spcBef>
              <a:spcAft>
                <a:spcPct val="0"/>
              </a:spcAft>
            </a:pPr>
            <a:endParaRPr lang="en-US" dirty="0">
              <a:solidFill>
                <a:srgbClr val="000000"/>
              </a:solidFill>
              <a:latin typeface="Tw Cen MT"/>
              <a:cs typeface="Tw Cen MT"/>
            </a:endParaRPr>
          </a:p>
          <a:p>
            <a:pPr algn="ctr" defTabSz="342900" fontAlgn="base">
              <a:spcBef>
                <a:spcPct val="0"/>
              </a:spcBef>
              <a:spcAft>
                <a:spcPct val="0"/>
              </a:spcAft>
            </a:pPr>
            <a:endParaRPr lang="en-US" dirty="0">
              <a:solidFill>
                <a:srgbClr val="000000"/>
              </a:solidFill>
              <a:latin typeface="Tw Cen MT"/>
              <a:cs typeface="Tw Cen MT"/>
            </a:endParaRPr>
          </a:p>
          <a:p>
            <a:pPr algn="ctr" defTabSz="342900" fontAlgn="base">
              <a:spcBef>
                <a:spcPct val="0"/>
              </a:spcBef>
              <a:spcAft>
                <a:spcPct val="0"/>
              </a:spcAft>
            </a:pPr>
            <a:endParaRPr lang="en-US" dirty="0">
              <a:solidFill>
                <a:srgbClr val="000000"/>
              </a:solidFill>
              <a:latin typeface="Tw Cen MT"/>
              <a:cs typeface="Tw Cen MT"/>
            </a:endParaRPr>
          </a:p>
          <a:p>
            <a:pPr algn="ctr" defTabSz="342900" fontAlgn="base">
              <a:spcBef>
                <a:spcPct val="0"/>
              </a:spcBef>
              <a:spcAft>
                <a:spcPct val="0"/>
              </a:spcAft>
            </a:pPr>
            <a:endParaRPr lang="en-US" dirty="0">
              <a:solidFill>
                <a:srgbClr val="000000"/>
              </a:solidFill>
              <a:latin typeface="Tw Cen MT"/>
              <a:cs typeface="Tw Cen MT"/>
            </a:endParaRPr>
          </a:p>
        </p:txBody>
      </p:sp>
      <p:sp>
        <p:nvSpPr>
          <p:cNvPr id="211978" name="Text Box 10"/>
          <p:cNvSpPr txBox="1">
            <a:spLocks noChangeArrowheads="1"/>
          </p:cNvSpPr>
          <p:nvPr/>
        </p:nvSpPr>
        <p:spPr bwMode="auto">
          <a:xfrm>
            <a:off x="6597680" y="2642572"/>
            <a:ext cx="1218603" cy="230832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defTabSz="342900" fontAlgn="base">
              <a:spcBef>
                <a:spcPct val="0"/>
              </a:spcBef>
              <a:spcAft>
                <a:spcPct val="0"/>
              </a:spcAft>
            </a:pPr>
            <a:r>
              <a:rPr lang="en-US" dirty="0">
                <a:solidFill>
                  <a:srgbClr val="000000"/>
                </a:solidFill>
                <a:latin typeface="Calibri"/>
                <a:cs typeface="Tw Cen MT"/>
              </a:rPr>
              <a:t>Supporting</a:t>
            </a:r>
          </a:p>
          <a:p>
            <a:pPr algn="ctr" defTabSz="342900" fontAlgn="base">
              <a:spcBef>
                <a:spcPct val="0"/>
              </a:spcBef>
              <a:spcAft>
                <a:spcPct val="0"/>
              </a:spcAft>
            </a:pPr>
            <a:r>
              <a:rPr lang="en-US" dirty="0">
                <a:solidFill>
                  <a:srgbClr val="000000"/>
                </a:solidFill>
                <a:latin typeface="Calibri"/>
                <a:cs typeface="Tw Cen MT"/>
              </a:rPr>
              <a:t>Decision</a:t>
            </a:r>
          </a:p>
          <a:p>
            <a:pPr algn="ctr" defTabSz="342900" fontAlgn="base">
              <a:spcBef>
                <a:spcPct val="0"/>
              </a:spcBef>
              <a:spcAft>
                <a:spcPct val="0"/>
              </a:spcAft>
            </a:pPr>
            <a:r>
              <a:rPr lang="en-US" dirty="0">
                <a:solidFill>
                  <a:srgbClr val="000000"/>
                </a:solidFill>
                <a:latin typeface="Calibri"/>
                <a:cs typeface="Tw Cen MT"/>
              </a:rPr>
              <a:t>Making</a:t>
            </a:r>
          </a:p>
          <a:p>
            <a:pPr algn="ctr" defTabSz="342900" fontAlgn="base">
              <a:spcBef>
                <a:spcPct val="0"/>
              </a:spcBef>
              <a:spcAft>
                <a:spcPct val="0"/>
              </a:spcAft>
            </a:pPr>
            <a:endParaRPr lang="en-US" dirty="0">
              <a:solidFill>
                <a:srgbClr val="000000"/>
              </a:solidFill>
              <a:latin typeface="Tw Cen MT"/>
              <a:cs typeface="Tw Cen MT"/>
            </a:endParaRPr>
          </a:p>
          <a:p>
            <a:pPr algn="ctr" defTabSz="342900" fontAlgn="base">
              <a:spcBef>
                <a:spcPct val="0"/>
              </a:spcBef>
              <a:spcAft>
                <a:spcPct val="0"/>
              </a:spcAft>
            </a:pPr>
            <a:endParaRPr lang="en-US" dirty="0">
              <a:solidFill>
                <a:srgbClr val="000000"/>
              </a:solidFill>
              <a:latin typeface="Tw Cen MT"/>
              <a:cs typeface="Tw Cen MT"/>
            </a:endParaRPr>
          </a:p>
          <a:p>
            <a:pPr algn="ctr" defTabSz="342900" fontAlgn="base">
              <a:spcBef>
                <a:spcPct val="0"/>
              </a:spcBef>
              <a:spcAft>
                <a:spcPct val="0"/>
              </a:spcAft>
            </a:pPr>
            <a:endParaRPr lang="en-US" dirty="0">
              <a:solidFill>
                <a:srgbClr val="000000"/>
              </a:solidFill>
              <a:latin typeface="Tw Cen MT"/>
              <a:cs typeface="Tw Cen MT"/>
            </a:endParaRPr>
          </a:p>
          <a:p>
            <a:pPr algn="ctr" defTabSz="342900" fontAlgn="base">
              <a:spcBef>
                <a:spcPct val="0"/>
              </a:spcBef>
              <a:spcAft>
                <a:spcPct val="0"/>
              </a:spcAft>
            </a:pPr>
            <a:endParaRPr lang="en-US" dirty="0">
              <a:solidFill>
                <a:srgbClr val="000000"/>
              </a:solidFill>
              <a:latin typeface="Tw Cen MT"/>
              <a:cs typeface="Tw Cen MT"/>
            </a:endParaRPr>
          </a:p>
          <a:p>
            <a:pPr algn="ctr" defTabSz="342900" fontAlgn="base">
              <a:spcBef>
                <a:spcPct val="0"/>
              </a:spcBef>
              <a:spcAft>
                <a:spcPct val="0"/>
              </a:spcAft>
            </a:pPr>
            <a:endParaRPr lang="en-US" dirty="0">
              <a:solidFill>
                <a:srgbClr val="000000"/>
              </a:solidFill>
              <a:latin typeface="Tw Cen MT"/>
              <a:cs typeface="Tw Cen MT"/>
            </a:endParaRPr>
          </a:p>
        </p:txBody>
      </p:sp>
      <p:sp>
        <p:nvSpPr>
          <p:cNvPr id="211979" name="Text Box 11"/>
          <p:cNvSpPr txBox="1">
            <a:spLocks noChangeArrowheads="1"/>
          </p:cNvSpPr>
          <p:nvPr/>
        </p:nvSpPr>
        <p:spPr bwMode="auto">
          <a:xfrm>
            <a:off x="3944134" y="5059902"/>
            <a:ext cx="1804148" cy="6463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defTabSz="342900" fontAlgn="base">
              <a:spcBef>
                <a:spcPct val="0"/>
              </a:spcBef>
              <a:spcAft>
                <a:spcPct val="0"/>
              </a:spcAft>
            </a:pPr>
            <a:r>
              <a:rPr lang="en-US" dirty="0">
                <a:solidFill>
                  <a:srgbClr val="000000"/>
                </a:solidFill>
                <a:latin typeface="Calibri"/>
                <a:cs typeface="Tw Cen MT"/>
              </a:rPr>
              <a:t>Supporting</a:t>
            </a:r>
          </a:p>
          <a:p>
            <a:pPr algn="ctr" defTabSz="342900" fontAlgn="base">
              <a:spcBef>
                <a:spcPct val="0"/>
              </a:spcBef>
              <a:spcAft>
                <a:spcPct val="0"/>
              </a:spcAft>
            </a:pPr>
            <a:r>
              <a:rPr lang="en-US" dirty="0">
                <a:solidFill>
                  <a:srgbClr val="000000"/>
                </a:solidFill>
                <a:latin typeface="Calibri"/>
                <a:cs typeface="Tw Cen MT"/>
              </a:rPr>
              <a:t>Student Behavior</a:t>
            </a:r>
          </a:p>
        </p:txBody>
      </p:sp>
      <p:sp>
        <p:nvSpPr>
          <p:cNvPr id="89098" name="Oval 2"/>
          <p:cNvSpPr>
            <a:spLocks noChangeArrowheads="1"/>
          </p:cNvSpPr>
          <p:nvPr/>
        </p:nvSpPr>
        <p:spPr bwMode="auto">
          <a:xfrm>
            <a:off x="3943350" y="3326606"/>
            <a:ext cx="1771650" cy="1657350"/>
          </a:xfrm>
          <a:prstGeom prst="ellipse">
            <a:avLst/>
          </a:prstGeom>
          <a:noFill/>
          <a:ln w="63500">
            <a:solidFill>
              <a:srgbClr val="99CC00"/>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p>
            <a:pPr algn="ctr" defTabSz="342900" eaLnBrk="0" fontAlgn="base" hangingPunct="0">
              <a:spcBef>
                <a:spcPct val="0"/>
              </a:spcBef>
              <a:spcAft>
                <a:spcPct val="0"/>
              </a:spcAft>
            </a:pPr>
            <a:endParaRPr lang="en-US" dirty="0">
              <a:solidFill>
                <a:srgbClr val="000000"/>
              </a:solidFill>
              <a:latin typeface="Tw Cen MT"/>
            </a:endParaRPr>
          </a:p>
        </p:txBody>
      </p:sp>
      <p:sp>
        <p:nvSpPr>
          <p:cNvPr id="89099" name="Oval 3"/>
          <p:cNvSpPr>
            <a:spLocks noChangeArrowheads="1"/>
          </p:cNvSpPr>
          <p:nvPr/>
        </p:nvSpPr>
        <p:spPr bwMode="auto">
          <a:xfrm>
            <a:off x="4466097" y="2319011"/>
            <a:ext cx="1714500" cy="1657350"/>
          </a:xfrm>
          <a:prstGeom prst="ellipse">
            <a:avLst/>
          </a:prstGeom>
          <a:noFill/>
          <a:ln w="63500">
            <a:solidFill>
              <a:srgbClr val="FF99CC"/>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p>
            <a:pPr defTabSz="342900" fontAlgn="base">
              <a:spcBef>
                <a:spcPct val="0"/>
              </a:spcBef>
              <a:spcAft>
                <a:spcPct val="0"/>
              </a:spcAft>
            </a:pPr>
            <a:endParaRPr lang="en-US" sz="1350" dirty="0">
              <a:solidFill>
                <a:srgbClr val="000000"/>
              </a:solidFill>
              <a:latin typeface="Tw Cen MT"/>
            </a:endParaRPr>
          </a:p>
        </p:txBody>
      </p:sp>
      <p:sp>
        <p:nvSpPr>
          <p:cNvPr id="89100" name="Oval 4"/>
          <p:cNvSpPr>
            <a:spLocks noChangeArrowheads="1"/>
          </p:cNvSpPr>
          <p:nvPr/>
        </p:nvSpPr>
        <p:spPr bwMode="auto">
          <a:xfrm>
            <a:off x="3224850" y="1634728"/>
            <a:ext cx="3200400" cy="3383756"/>
          </a:xfrm>
          <a:prstGeom prst="ellipse">
            <a:avLst/>
          </a:prstGeom>
          <a:noFill/>
          <a:ln w="63500">
            <a:solidFill>
              <a:srgbClr val="333399"/>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p>
            <a:pPr defTabSz="342900" fontAlgn="base">
              <a:spcBef>
                <a:spcPct val="0"/>
              </a:spcBef>
              <a:spcAft>
                <a:spcPct val="0"/>
              </a:spcAft>
            </a:pPr>
            <a:endParaRPr lang="en-US" sz="1350" dirty="0">
              <a:solidFill>
                <a:srgbClr val="000000"/>
              </a:solidFill>
              <a:latin typeface="Tw Cen MT"/>
            </a:endParaRPr>
          </a:p>
        </p:txBody>
      </p:sp>
      <p:sp>
        <p:nvSpPr>
          <p:cNvPr id="89101" name="Oval 5"/>
          <p:cNvSpPr>
            <a:spLocks noChangeArrowheads="1"/>
          </p:cNvSpPr>
          <p:nvPr/>
        </p:nvSpPr>
        <p:spPr bwMode="auto">
          <a:xfrm>
            <a:off x="3486150" y="2311301"/>
            <a:ext cx="1657350" cy="1657350"/>
          </a:xfrm>
          <a:prstGeom prst="ellipse">
            <a:avLst/>
          </a:prstGeom>
          <a:noFill/>
          <a:ln w="63500">
            <a:solidFill>
              <a:srgbClr val="00FFCC"/>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p>
            <a:pPr defTabSz="342900" fontAlgn="base">
              <a:spcBef>
                <a:spcPct val="0"/>
              </a:spcBef>
              <a:spcAft>
                <a:spcPct val="0"/>
              </a:spcAft>
            </a:pPr>
            <a:endParaRPr lang="en-US" sz="1350" dirty="0">
              <a:solidFill>
                <a:srgbClr val="000000"/>
              </a:solidFill>
              <a:latin typeface="Tw Cen MT"/>
            </a:endParaRPr>
          </a:p>
        </p:txBody>
      </p:sp>
      <p:sp>
        <p:nvSpPr>
          <p:cNvPr id="89102" name="Text Box 6"/>
          <p:cNvSpPr txBox="1">
            <a:spLocks noChangeArrowheads="1"/>
          </p:cNvSpPr>
          <p:nvPr/>
        </p:nvSpPr>
        <p:spPr bwMode="auto">
          <a:xfrm rot="18341135">
            <a:off x="3542605" y="2860386"/>
            <a:ext cx="1030090"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defTabSz="342900" fontAlgn="base">
              <a:spcBef>
                <a:spcPct val="0"/>
              </a:spcBef>
              <a:spcAft>
                <a:spcPct val="0"/>
              </a:spcAft>
            </a:pPr>
            <a:r>
              <a:rPr lang="en-US" dirty="0">
                <a:solidFill>
                  <a:srgbClr val="000000"/>
                </a:solidFill>
                <a:latin typeface="Calibri"/>
                <a:cs typeface="Tw Cen MT"/>
              </a:rPr>
              <a:t>SYSTEMS</a:t>
            </a:r>
          </a:p>
        </p:txBody>
      </p:sp>
      <p:sp>
        <p:nvSpPr>
          <p:cNvPr id="89103" name="Text Box 7"/>
          <p:cNvSpPr txBox="1">
            <a:spLocks noChangeArrowheads="1"/>
          </p:cNvSpPr>
          <p:nvPr/>
        </p:nvSpPr>
        <p:spPr bwMode="auto">
          <a:xfrm>
            <a:off x="4074683" y="4128090"/>
            <a:ext cx="1543050"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defTabSz="342900" fontAlgn="base">
              <a:spcBef>
                <a:spcPct val="0"/>
              </a:spcBef>
              <a:spcAft>
                <a:spcPct val="0"/>
              </a:spcAft>
            </a:pPr>
            <a:r>
              <a:rPr lang="en-US" dirty="0">
                <a:solidFill>
                  <a:srgbClr val="000000"/>
                </a:solidFill>
                <a:latin typeface="Calibri"/>
                <a:cs typeface="Tw Cen MT"/>
              </a:rPr>
              <a:t>PRACTICES</a:t>
            </a:r>
          </a:p>
        </p:txBody>
      </p:sp>
      <p:sp>
        <p:nvSpPr>
          <p:cNvPr id="89104" name="Text Box 8"/>
          <p:cNvSpPr txBox="1">
            <a:spLocks noChangeArrowheads="1"/>
          </p:cNvSpPr>
          <p:nvPr/>
        </p:nvSpPr>
        <p:spPr bwMode="auto">
          <a:xfrm rot="2905354">
            <a:off x="5183815" y="2829638"/>
            <a:ext cx="666208"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defTabSz="342900" fontAlgn="base">
              <a:spcBef>
                <a:spcPct val="0"/>
              </a:spcBef>
              <a:spcAft>
                <a:spcPct val="0"/>
              </a:spcAft>
            </a:pPr>
            <a:r>
              <a:rPr lang="en-US" dirty="0">
                <a:solidFill>
                  <a:srgbClr val="000000"/>
                </a:solidFill>
                <a:latin typeface="Calibri"/>
                <a:cs typeface="Tw Cen MT"/>
              </a:rPr>
              <a:t>DATA</a:t>
            </a:r>
          </a:p>
        </p:txBody>
      </p:sp>
      <p:sp>
        <p:nvSpPr>
          <p:cNvPr id="89105" name="Text Box 13"/>
          <p:cNvSpPr txBox="1">
            <a:spLocks noChangeArrowheads="1"/>
          </p:cNvSpPr>
          <p:nvPr/>
        </p:nvSpPr>
        <p:spPr bwMode="auto">
          <a:xfrm>
            <a:off x="4095793" y="1802040"/>
            <a:ext cx="1458515"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defTabSz="342900" fontAlgn="base">
              <a:spcBef>
                <a:spcPct val="0"/>
              </a:spcBef>
              <a:spcAft>
                <a:spcPct val="0"/>
              </a:spcAft>
            </a:pPr>
            <a:r>
              <a:rPr lang="en-US" dirty="0">
                <a:solidFill>
                  <a:srgbClr val="000000"/>
                </a:solidFill>
                <a:latin typeface="Calibri"/>
                <a:cs typeface="Tw Cen MT"/>
              </a:rPr>
              <a:t>OUTCOMES</a:t>
            </a:r>
          </a:p>
        </p:txBody>
      </p:sp>
      <p:sp>
        <p:nvSpPr>
          <p:cNvPr id="211982" name="Text Box 14"/>
          <p:cNvSpPr txBox="1">
            <a:spLocks noChangeArrowheads="1"/>
          </p:cNvSpPr>
          <p:nvPr/>
        </p:nvSpPr>
        <p:spPr bwMode="auto">
          <a:xfrm>
            <a:off x="3449395" y="398070"/>
            <a:ext cx="2974856" cy="7078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defTabSz="342900" fontAlgn="base">
              <a:spcBef>
                <a:spcPct val="0"/>
              </a:spcBef>
              <a:spcAft>
                <a:spcPct val="0"/>
              </a:spcAft>
            </a:pPr>
            <a:r>
              <a:rPr lang="en-US" sz="2000" dirty="0">
                <a:solidFill>
                  <a:srgbClr val="000000"/>
                </a:solidFill>
                <a:latin typeface="Calibri"/>
                <a:cs typeface="Tw Cen MT"/>
              </a:rPr>
              <a:t>Social Competence &amp;</a:t>
            </a:r>
          </a:p>
          <a:p>
            <a:pPr algn="ctr" defTabSz="342900" fontAlgn="base">
              <a:spcBef>
                <a:spcPct val="0"/>
              </a:spcBef>
              <a:spcAft>
                <a:spcPct val="0"/>
              </a:spcAft>
            </a:pPr>
            <a:r>
              <a:rPr lang="en-US" sz="2000" dirty="0">
                <a:solidFill>
                  <a:srgbClr val="000000"/>
                </a:solidFill>
                <a:latin typeface="Calibri"/>
                <a:cs typeface="Tw Cen MT"/>
              </a:rPr>
              <a:t>Academic Achievement</a:t>
            </a:r>
          </a:p>
        </p:txBody>
      </p:sp>
      <p:sp>
        <p:nvSpPr>
          <p:cNvPr id="16" name="TextBox 15"/>
          <p:cNvSpPr txBox="1"/>
          <p:nvPr/>
        </p:nvSpPr>
        <p:spPr>
          <a:xfrm>
            <a:off x="792281" y="6026079"/>
            <a:ext cx="3522544" cy="300082"/>
          </a:xfrm>
          <a:prstGeom prst="rect">
            <a:avLst/>
          </a:prstGeom>
          <a:noFill/>
        </p:spPr>
        <p:txBody>
          <a:bodyPr wrap="square" rtlCol="0">
            <a:spAutoFit/>
          </a:bodyPr>
          <a:lstStyle/>
          <a:p>
            <a:pPr defTabSz="342900"/>
            <a:r>
              <a:rPr lang="en-US" sz="1350" dirty="0">
                <a:solidFill>
                  <a:srgbClr val="000000"/>
                </a:solidFill>
                <a:latin typeface="Calibri"/>
              </a:rPr>
              <a:t>(USDOE OSEP PBIS TA Center, 2010)</a:t>
            </a:r>
          </a:p>
        </p:txBody>
      </p:sp>
    </p:spTree>
    <p:extLst>
      <p:ext uri="{BB962C8B-B14F-4D97-AF65-F5344CB8AC3E}">
        <p14:creationId xmlns:p14="http://schemas.microsoft.com/office/powerpoint/2010/main" val="356826016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8910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910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1198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8909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8910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1197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89103"/>
                                        </p:tgtEl>
                                        <p:attrNameLst>
                                          <p:attrName>style.visibility</p:attrName>
                                        </p:attrNameLst>
                                      </p:cBhvr>
                                      <p:to>
                                        <p:strVal val="visible"/>
                                      </p:to>
                                    </p:set>
                                  </p:childTnLst>
                                </p:cTn>
                              </p:par>
                            </p:childTnLst>
                          </p:cTn>
                        </p:par>
                        <p:par>
                          <p:cTn id="25" fill="hold">
                            <p:stCondLst>
                              <p:cond delay="0"/>
                            </p:stCondLst>
                            <p:childTnLst>
                              <p:par>
                                <p:cTn id="26" presetID="1" presetClass="entr" presetSubtype="0" fill="hold" grpId="0" nodeType="afterEffect">
                                  <p:stCondLst>
                                    <p:cond delay="0"/>
                                  </p:stCondLst>
                                  <p:childTnLst>
                                    <p:set>
                                      <p:cBhvr>
                                        <p:cTn id="27" dur="1" fill="hold">
                                          <p:stCondLst>
                                            <p:cond delay="0"/>
                                          </p:stCondLst>
                                        </p:cTn>
                                        <p:tgtEl>
                                          <p:spTgt spid="89098"/>
                                        </p:tgtEl>
                                        <p:attrNameLst>
                                          <p:attrName>style.visibility</p:attrName>
                                        </p:attrNameLst>
                                      </p:cBhvr>
                                      <p:to>
                                        <p:strVal val="visible"/>
                                      </p:to>
                                    </p:set>
                                  </p:childTnLst>
                                </p:cTn>
                              </p:par>
                            </p:childTnLst>
                          </p:cTn>
                        </p:par>
                        <p:par>
                          <p:cTn id="28" fill="hold">
                            <p:stCondLst>
                              <p:cond delay="0"/>
                            </p:stCondLst>
                            <p:childTnLst>
                              <p:par>
                                <p:cTn id="29" presetID="1" presetClass="entr" presetSubtype="0" fill="hold" grpId="0" nodeType="afterEffect">
                                  <p:stCondLst>
                                    <p:cond delay="0"/>
                                  </p:stCondLst>
                                  <p:childTnLst>
                                    <p:set>
                                      <p:cBhvr>
                                        <p:cTn id="30" dur="1" fill="hold">
                                          <p:stCondLst>
                                            <p:cond delay="0"/>
                                          </p:stCondLst>
                                        </p:cTn>
                                        <p:tgtEl>
                                          <p:spTgt spid="21197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89102"/>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89101"/>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1197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1977" grpId="0"/>
      <p:bldP spid="211978" grpId="0"/>
      <p:bldP spid="211979" grpId="0"/>
      <p:bldP spid="89098" grpId="0" animBg="1"/>
      <p:bldP spid="89099" grpId="0" animBg="1"/>
      <p:bldP spid="89100" grpId="0" animBg="1"/>
      <p:bldP spid="89101" grpId="0" animBg="1"/>
      <p:bldP spid="89102" grpId="0"/>
      <p:bldP spid="89103" grpId="0"/>
      <p:bldP spid="89104" grpId="0"/>
      <p:bldP spid="89105" grpId="0"/>
      <p:bldP spid="21198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val 6"/>
          <p:cNvSpPr/>
          <p:nvPr/>
        </p:nvSpPr>
        <p:spPr>
          <a:xfrm>
            <a:off x="0" y="1219200"/>
            <a:ext cx="5410200" cy="4991100"/>
          </a:xfrm>
          <a:prstGeom prst="ellipse">
            <a:avLst/>
          </a:prstGeom>
          <a:solidFill>
            <a:srgbClr val="55ACA6">
              <a:alpha val="22745"/>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1543050" y="3357860"/>
            <a:ext cx="2324100" cy="461665"/>
          </a:xfrm>
          <a:prstGeom prst="rect">
            <a:avLst/>
          </a:prstGeom>
        </p:spPr>
        <p:txBody>
          <a:bodyPr wrap="square">
            <a:spAutoFit/>
          </a:bodyPr>
          <a:lstStyle/>
          <a:p>
            <a:pPr>
              <a:spcAft>
                <a:spcPts val="1200"/>
              </a:spcAft>
            </a:pPr>
            <a:r>
              <a:rPr lang="en-US" sz="2400" dirty="0">
                <a:latin typeface="Calibri" pitchFamily="34" charset="0"/>
              </a:rPr>
              <a:t>Respect</a:t>
            </a:r>
          </a:p>
        </p:txBody>
      </p:sp>
      <p:sp>
        <p:nvSpPr>
          <p:cNvPr id="4" name="Oval 3"/>
          <p:cNvSpPr/>
          <p:nvPr/>
        </p:nvSpPr>
        <p:spPr>
          <a:xfrm>
            <a:off x="3810000" y="1295400"/>
            <a:ext cx="5334000" cy="5048250"/>
          </a:xfrm>
          <a:prstGeom prst="ellipse">
            <a:avLst/>
          </a:prstGeom>
          <a:solidFill>
            <a:srgbClr val="DFBC85">
              <a:alpha val="4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5925259" y="3404026"/>
            <a:ext cx="2381250" cy="830997"/>
          </a:xfrm>
          <a:prstGeom prst="rect">
            <a:avLst/>
          </a:prstGeom>
        </p:spPr>
        <p:txBody>
          <a:bodyPr wrap="square">
            <a:spAutoFit/>
          </a:bodyPr>
          <a:lstStyle/>
          <a:p>
            <a:pPr>
              <a:spcAft>
                <a:spcPts val="1200"/>
              </a:spcAft>
            </a:pPr>
            <a:r>
              <a:rPr lang="en-US" sz="2400" dirty="0">
                <a:latin typeface="Calibri" pitchFamily="34" charset="0"/>
              </a:rPr>
              <a:t>Bubbles and Ducktails</a:t>
            </a:r>
          </a:p>
        </p:txBody>
      </p:sp>
      <p:sp>
        <p:nvSpPr>
          <p:cNvPr id="5" name="TextBox 4"/>
          <p:cNvSpPr txBox="1">
            <a:spLocks noChangeArrowheads="1"/>
          </p:cNvSpPr>
          <p:nvPr/>
        </p:nvSpPr>
        <p:spPr bwMode="auto">
          <a:xfrm>
            <a:off x="0" y="4812323"/>
            <a:ext cx="9144000" cy="523220"/>
          </a:xfrm>
          <a:prstGeom prst="rect">
            <a:avLst/>
          </a:prstGeom>
          <a:noFill/>
          <a:ln w="9525">
            <a:noFill/>
            <a:miter lim="800000"/>
            <a:headEnd/>
            <a:tailEnd/>
          </a:ln>
        </p:spPr>
        <p:txBody>
          <a:bodyPr wrap="square">
            <a:spAutoFit/>
          </a:bodyPr>
          <a:lstStyle/>
          <a:p>
            <a:r>
              <a:rPr lang="en-US" sz="2800" b="1" dirty="0">
                <a:latin typeface="Calibri" pitchFamily="34" charset="0"/>
              </a:rPr>
              <a:t> </a:t>
            </a:r>
          </a:p>
        </p:txBody>
      </p:sp>
      <p:sp>
        <p:nvSpPr>
          <p:cNvPr id="15" name="Rectangle 14"/>
          <p:cNvSpPr/>
          <p:nvPr/>
        </p:nvSpPr>
        <p:spPr>
          <a:xfrm>
            <a:off x="1143000" y="2571750"/>
            <a:ext cx="2445734" cy="646331"/>
          </a:xfrm>
          <a:prstGeom prst="rect">
            <a:avLst/>
          </a:prstGeom>
        </p:spPr>
        <p:txBody>
          <a:bodyPr wrap="none">
            <a:spAutoFit/>
          </a:bodyPr>
          <a:lstStyle/>
          <a:p>
            <a:r>
              <a:rPr lang="en-US" sz="3600" b="1" dirty="0">
                <a:latin typeface="Calibri" pitchFamily="34" charset="0"/>
              </a:rPr>
              <a:t>Expectation</a:t>
            </a:r>
            <a:endParaRPr lang="en-US" sz="2800" dirty="0"/>
          </a:p>
        </p:txBody>
      </p:sp>
      <p:sp>
        <p:nvSpPr>
          <p:cNvPr id="16" name="Rectangle 15"/>
          <p:cNvSpPr/>
          <p:nvPr/>
        </p:nvSpPr>
        <p:spPr>
          <a:xfrm>
            <a:off x="5925259" y="2690508"/>
            <a:ext cx="2150332" cy="646331"/>
          </a:xfrm>
          <a:prstGeom prst="rect">
            <a:avLst/>
          </a:prstGeom>
        </p:spPr>
        <p:txBody>
          <a:bodyPr wrap="none">
            <a:spAutoFit/>
          </a:bodyPr>
          <a:lstStyle/>
          <a:p>
            <a:r>
              <a:rPr lang="en-US" sz="3600" b="1" dirty="0">
                <a:latin typeface="Calibri" pitchFamily="34" charset="0"/>
              </a:rPr>
              <a:t>Procedure</a:t>
            </a:r>
            <a:endParaRPr lang="en-US" dirty="0"/>
          </a:p>
        </p:txBody>
      </p:sp>
      <p:sp>
        <p:nvSpPr>
          <p:cNvPr id="12" name="Oval 11"/>
          <p:cNvSpPr/>
          <p:nvPr/>
        </p:nvSpPr>
        <p:spPr>
          <a:xfrm>
            <a:off x="2209800" y="247650"/>
            <a:ext cx="5105400" cy="5143500"/>
          </a:xfrm>
          <a:prstGeom prst="ellipse">
            <a:avLst/>
          </a:prstGeom>
          <a:solidFill>
            <a:schemeClr val="accent5">
              <a:lumMod val="75000"/>
              <a:alpha val="22745"/>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TextBox 12"/>
          <p:cNvSpPr txBox="1"/>
          <p:nvPr/>
        </p:nvSpPr>
        <p:spPr>
          <a:xfrm>
            <a:off x="4200010" y="1114097"/>
            <a:ext cx="1106393" cy="584775"/>
          </a:xfrm>
          <a:prstGeom prst="rect">
            <a:avLst/>
          </a:prstGeom>
          <a:noFill/>
        </p:spPr>
        <p:txBody>
          <a:bodyPr wrap="none" rtlCol="0">
            <a:spAutoFit/>
          </a:bodyPr>
          <a:lstStyle/>
          <a:p>
            <a:r>
              <a:rPr lang="en-US" sz="3200" b="1" dirty="0"/>
              <a:t>Rules</a:t>
            </a:r>
          </a:p>
        </p:txBody>
      </p:sp>
      <p:sp>
        <p:nvSpPr>
          <p:cNvPr id="14" name="TextBox 13"/>
          <p:cNvSpPr txBox="1"/>
          <p:nvPr/>
        </p:nvSpPr>
        <p:spPr>
          <a:xfrm>
            <a:off x="3612382" y="1771549"/>
            <a:ext cx="3388043" cy="830997"/>
          </a:xfrm>
          <a:prstGeom prst="rect">
            <a:avLst/>
          </a:prstGeom>
          <a:noFill/>
        </p:spPr>
        <p:txBody>
          <a:bodyPr wrap="square" rtlCol="0">
            <a:spAutoFit/>
          </a:bodyPr>
          <a:lstStyle/>
          <a:p>
            <a:r>
              <a:rPr lang="en-US" sz="2400" dirty="0"/>
              <a:t>Hands Feet and Objects to Self</a:t>
            </a:r>
          </a:p>
        </p:txBody>
      </p:sp>
    </p:spTree>
    <p:custDataLst>
      <p:tags r:id="rId1"/>
    </p:custDataLst>
    <p:extLst>
      <p:ext uri="{BB962C8B-B14F-4D97-AF65-F5344CB8AC3E}">
        <p14:creationId xmlns:p14="http://schemas.microsoft.com/office/powerpoint/2010/main" val="27619945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4">
                                            <p:txEl>
                                              <p:pRg st="0" end="0"/>
                                            </p:txEl>
                                          </p:spTgt>
                                        </p:tgtEl>
                                        <p:attrNameLst>
                                          <p:attrName>style.visibility</p:attrName>
                                        </p:attrNameLst>
                                      </p:cBhvr>
                                      <p:to>
                                        <p:strVal val="visible"/>
                                      </p:to>
                                    </p:set>
                                    <p:animEffect transition="in" filter="fade">
                                      <p:cBhvr>
                                        <p:cTn id="12" dur="500"/>
                                        <p:tgtEl>
                                          <p:spTgt spid="1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xEl>
                                              <p:pRg st="0" end="0"/>
                                            </p:txEl>
                                          </p:spTgt>
                                        </p:tgtEl>
                                        <p:attrNameLst>
                                          <p:attrName>style.visibility</p:attrName>
                                        </p:attrNameLst>
                                      </p:cBhvr>
                                      <p:to>
                                        <p:strVal val="visible"/>
                                      </p:to>
                                    </p:set>
                                    <p:animEffect transition="in" filter="fade">
                                      <p:cBhvr>
                                        <p:cTn id="17" dur="500"/>
                                        <p:tgtEl>
                                          <p:spTgt spid="10">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10" grpId="0" build="p"/>
      <p:bldP spid="5" grpId="0"/>
      <p:bldP spid="14" grpId="0" build="allAtOnce"/>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val 6"/>
          <p:cNvSpPr/>
          <p:nvPr/>
        </p:nvSpPr>
        <p:spPr>
          <a:xfrm>
            <a:off x="0" y="1219200"/>
            <a:ext cx="5410200" cy="4991100"/>
          </a:xfrm>
          <a:prstGeom prst="ellipse">
            <a:avLst/>
          </a:prstGeom>
          <a:solidFill>
            <a:srgbClr val="55ACA6">
              <a:alpha val="22745"/>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1543050" y="3357860"/>
            <a:ext cx="2324100" cy="461665"/>
          </a:xfrm>
          <a:prstGeom prst="rect">
            <a:avLst/>
          </a:prstGeom>
        </p:spPr>
        <p:txBody>
          <a:bodyPr wrap="square">
            <a:spAutoFit/>
          </a:bodyPr>
          <a:lstStyle/>
          <a:p>
            <a:pPr>
              <a:spcAft>
                <a:spcPts val="1200"/>
              </a:spcAft>
            </a:pPr>
            <a:r>
              <a:rPr lang="en-US" sz="2400" dirty="0">
                <a:latin typeface="Calibri" pitchFamily="34" charset="0"/>
              </a:rPr>
              <a:t>Responsible</a:t>
            </a:r>
          </a:p>
        </p:txBody>
      </p:sp>
      <p:sp>
        <p:nvSpPr>
          <p:cNvPr id="4" name="Oval 3"/>
          <p:cNvSpPr/>
          <p:nvPr/>
        </p:nvSpPr>
        <p:spPr>
          <a:xfrm>
            <a:off x="3810000" y="1295400"/>
            <a:ext cx="5334000" cy="5048250"/>
          </a:xfrm>
          <a:prstGeom prst="ellipse">
            <a:avLst/>
          </a:prstGeom>
          <a:solidFill>
            <a:srgbClr val="DFBC85">
              <a:alpha val="4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5867400" y="3404026"/>
            <a:ext cx="2819400" cy="1354217"/>
          </a:xfrm>
          <a:prstGeom prst="rect">
            <a:avLst/>
          </a:prstGeom>
        </p:spPr>
        <p:txBody>
          <a:bodyPr wrap="square">
            <a:spAutoFit/>
          </a:bodyPr>
          <a:lstStyle/>
          <a:p>
            <a:pPr>
              <a:spcAft>
                <a:spcPts val="1200"/>
              </a:spcAft>
            </a:pPr>
            <a:r>
              <a:rPr lang="en-US" sz="2400" dirty="0">
                <a:latin typeface="Calibri" pitchFamily="34" charset="0"/>
              </a:rPr>
              <a:t>Sharpen pencils before class begins</a:t>
            </a:r>
          </a:p>
          <a:p>
            <a:pPr>
              <a:spcAft>
                <a:spcPts val="1200"/>
              </a:spcAft>
            </a:pPr>
            <a:endParaRPr lang="en-US" sz="2400" dirty="0">
              <a:latin typeface="Calibri" pitchFamily="34" charset="0"/>
            </a:endParaRPr>
          </a:p>
        </p:txBody>
      </p:sp>
      <p:sp>
        <p:nvSpPr>
          <p:cNvPr id="15" name="Rectangle 14"/>
          <p:cNvSpPr/>
          <p:nvPr/>
        </p:nvSpPr>
        <p:spPr>
          <a:xfrm>
            <a:off x="1143000" y="2571750"/>
            <a:ext cx="2445734" cy="646331"/>
          </a:xfrm>
          <a:prstGeom prst="rect">
            <a:avLst/>
          </a:prstGeom>
        </p:spPr>
        <p:txBody>
          <a:bodyPr wrap="none">
            <a:spAutoFit/>
          </a:bodyPr>
          <a:lstStyle/>
          <a:p>
            <a:r>
              <a:rPr lang="en-US" sz="3600" b="1" dirty="0">
                <a:latin typeface="Calibri" pitchFamily="34" charset="0"/>
              </a:rPr>
              <a:t>Expectation</a:t>
            </a:r>
            <a:endParaRPr lang="en-US" sz="2800" dirty="0"/>
          </a:p>
        </p:txBody>
      </p:sp>
      <p:sp>
        <p:nvSpPr>
          <p:cNvPr id="16" name="Rectangle 15"/>
          <p:cNvSpPr/>
          <p:nvPr/>
        </p:nvSpPr>
        <p:spPr>
          <a:xfrm>
            <a:off x="5925259" y="2690508"/>
            <a:ext cx="2150332" cy="646331"/>
          </a:xfrm>
          <a:prstGeom prst="rect">
            <a:avLst/>
          </a:prstGeom>
        </p:spPr>
        <p:txBody>
          <a:bodyPr wrap="none">
            <a:spAutoFit/>
          </a:bodyPr>
          <a:lstStyle/>
          <a:p>
            <a:r>
              <a:rPr lang="en-US" sz="3600" b="1" dirty="0">
                <a:latin typeface="Calibri" pitchFamily="34" charset="0"/>
              </a:rPr>
              <a:t>Procedure</a:t>
            </a:r>
            <a:endParaRPr lang="en-US" dirty="0"/>
          </a:p>
        </p:txBody>
      </p:sp>
      <p:sp>
        <p:nvSpPr>
          <p:cNvPr id="12" name="Oval 11"/>
          <p:cNvSpPr/>
          <p:nvPr/>
        </p:nvSpPr>
        <p:spPr>
          <a:xfrm>
            <a:off x="2209800" y="247650"/>
            <a:ext cx="5105400" cy="5143500"/>
          </a:xfrm>
          <a:prstGeom prst="ellipse">
            <a:avLst/>
          </a:prstGeom>
          <a:solidFill>
            <a:schemeClr val="accent5">
              <a:lumMod val="75000"/>
              <a:alpha val="22745"/>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TextBox 12"/>
          <p:cNvSpPr txBox="1"/>
          <p:nvPr/>
        </p:nvSpPr>
        <p:spPr>
          <a:xfrm>
            <a:off x="4200010" y="1114097"/>
            <a:ext cx="1106393" cy="584775"/>
          </a:xfrm>
          <a:prstGeom prst="rect">
            <a:avLst/>
          </a:prstGeom>
          <a:noFill/>
        </p:spPr>
        <p:txBody>
          <a:bodyPr wrap="none" rtlCol="0">
            <a:spAutoFit/>
          </a:bodyPr>
          <a:lstStyle/>
          <a:p>
            <a:r>
              <a:rPr lang="en-US" sz="3200" b="1" dirty="0"/>
              <a:t>Rules</a:t>
            </a:r>
          </a:p>
        </p:txBody>
      </p:sp>
      <p:sp>
        <p:nvSpPr>
          <p:cNvPr id="14" name="TextBox 13"/>
          <p:cNvSpPr txBox="1"/>
          <p:nvPr/>
        </p:nvSpPr>
        <p:spPr>
          <a:xfrm>
            <a:off x="3612382" y="1771549"/>
            <a:ext cx="3388043" cy="830997"/>
          </a:xfrm>
          <a:prstGeom prst="rect">
            <a:avLst/>
          </a:prstGeom>
          <a:noFill/>
        </p:spPr>
        <p:txBody>
          <a:bodyPr wrap="square" rtlCol="0">
            <a:spAutoFit/>
          </a:bodyPr>
          <a:lstStyle/>
          <a:p>
            <a:r>
              <a:rPr lang="en-US" sz="2400" dirty="0"/>
              <a:t>Have necessary supplies for class</a:t>
            </a:r>
          </a:p>
        </p:txBody>
      </p:sp>
    </p:spTree>
    <p:custDataLst>
      <p:tags r:id="rId1"/>
    </p:custDataLst>
    <p:extLst>
      <p:ext uri="{BB962C8B-B14F-4D97-AF65-F5344CB8AC3E}">
        <p14:creationId xmlns:p14="http://schemas.microsoft.com/office/powerpoint/2010/main" val="21941463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4">
                                            <p:txEl>
                                              <p:pRg st="0" end="0"/>
                                            </p:txEl>
                                          </p:spTgt>
                                        </p:tgtEl>
                                        <p:attrNameLst>
                                          <p:attrName>style.visibility</p:attrName>
                                        </p:attrNameLst>
                                      </p:cBhvr>
                                      <p:to>
                                        <p:strVal val="visible"/>
                                      </p:to>
                                    </p:set>
                                    <p:animEffect transition="in" filter="fade">
                                      <p:cBhvr>
                                        <p:cTn id="12" dur="500"/>
                                        <p:tgtEl>
                                          <p:spTgt spid="1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xEl>
                                              <p:pRg st="0" end="0"/>
                                            </p:txEl>
                                          </p:spTgt>
                                        </p:tgtEl>
                                        <p:attrNameLst>
                                          <p:attrName>style.visibility</p:attrName>
                                        </p:attrNameLst>
                                      </p:cBhvr>
                                      <p:to>
                                        <p:strVal val="visible"/>
                                      </p:to>
                                    </p:set>
                                    <p:animEffect transition="in" filter="fade">
                                      <p:cBhvr>
                                        <p:cTn id="17"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10" grpId="0" build="p"/>
      <p:bldP spid="14" grpId="0" build="allAtOnce"/>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prstGeom prst="rect">
            <a:avLst/>
          </a:prstGeom>
        </p:spPr>
        <p:txBody>
          <a:bodyPr/>
          <a:lstStyle/>
          <a:p>
            <a:pPr algn="ctr"/>
            <a:r>
              <a:rPr lang="en-US" dirty="0"/>
              <a:t>Telling is not Teaching</a:t>
            </a:r>
          </a:p>
        </p:txBody>
      </p:sp>
      <p:sp>
        <p:nvSpPr>
          <p:cNvPr id="2" name="Content Placeholder 1"/>
          <p:cNvSpPr>
            <a:spLocks noGrp="1"/>
          </p:cNvSpPr>
          <p:nvPr>
            <p:ph idx="1"/>
          </p:nvPr>
        </p:nvSpPr>
        <p:spPr>
          <a:xfrm>
            <a:off x="685800" y="2590800"/>
            <a:ext cx="7772400" cy="1981200"/>
          </a:xfrm>
        </p:spPr>
        <p:txBody>
          <a:bodyPr/>
          <a:lstStyle/>
          <a:p>
            <a:pPr marL="0" indent="0">
              <a:buNone/>
            </a:pPr>
            <a:r>
              <a:rPr lang="en-US" sz="3200" dirty="0"/>
              <a:t>If you don’t have time to do it right, when will you have time to do it over?</a:t>
            </a:r>
          </a:p>
          <a:p>
            <a:pPr marL="0" indent="0">
              <a:buNone/>
            </a:pPr>
            <a:r>
              <a:rPr lang="en-US" sz="3200" dirty="0"/>
              <a:t>			-John Wooden</a:t>
            </a:r>
          </a:p>
        </p:txBody>
      </p:sp>
    </p:spTree>
    <p:custDataLst>
      <p:tags r:id="rId1"/>
    </p:custDataLst>
    <p:extLst>
      <p:ext uri="{BB962C8B-B14F-4D97-AF65-F5344CB8AC3E}">
        <p14:creationId xmlns:p14="http://schemas.microsoft.com/office/powerpoint/2010/main" val="340535027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1">
            <a:extLst>
              <a:ext uri="{FF2B5EF4-FFF2-40B4-BE49-F238E27FC236}">
                <a16:creationId xmlns:a16="http://schemas.microsoft.com/office/drawing/2014/main" id="{2B3C6B5F-8CE4-492C-9771-BD7CE80FDA41}"/>
              </a:ext>
            </a:extLst>
          </p:cNvPr>
          <p:cNvSpPr>
            <a:spLocks noChangeArrowheads="1"/>
          </p:cNvSpPr>
          <p:nvPr/>
        </p:nvSpPr>
        <p:spPr bwMode="auto">
          <a:xfrm>
            <a:off x="4495800" y="1290638"/>
            <a:ext cx="39798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40000"/>
              </a:spcBef>
              <a:spcAft>
                <a:spcPct val="15000"/>
              </a:spcAft>
              <a:buClr>
                <a:srgbClr val="05377C"/>
              </a:buClr>
              <a:buFont typeface="Times" panose="02020603050405020304" pitchFamily="18" charset="0"/>
              <a:buChar char="•"/>
              <a:defRPr sz="2400">
                <a:solidFill>
                  <a:schemeClr val="tx1"/>
                </a:solidFill>
                <a:latin typeface="Arial" panose="020B0604020202020204" pitchFamily="34" charset="0"/>
                <a:ea typeface="MS PGothic" panose="020B0600070205080204" pitchFamily="34" charset="-128"/>
              </a:defRPr>
            </a:lvl1pPr>
            <a:lvl2pPr marL="742950" indent="-285750">
              <a:spcBef>
                <a:spcPct val="40000"/>
              </a:spcBef>
              <a:spcAft>
                <a:spcPct val="15000"/>
              </a:spcAft>
              <a:buClr>
                <a:srgbClr val="05377C"/>
              </a:buClr>
              <a:buChar char="–"/>
              <a:defRPr sz="2000">
                <a:solidFill>
                  <a:schemeClr val="tx1"/>
                </a:solidFill>
                <a:latin typeface="Arial" panose="020B0604020202020204" pitchFamily="34" charset="0"/>
                <a:ea typeface="MS PGothic" panose="020B0600070205080204" pitchFamily="34" charset="-128"/>
              </a:defRPr>
            </a:lvl2pPr>
            <a:lvl3pPr marL="1143000" indent="-228600">
              <a:spcBef>
                <a:spcPct val="40000"/>
              </a:spcBef>
              <a:spcAft>
                <a:spcPct val="15000"/>
              </a:spcAft>
              <a:buClr>
                <a:srgbClr val="05377C"/>
              </a:buClr>
              <a:buChar char="•"/>
              <a:defRPr>
                <a:solidFill>
                  <a:schemeClr val="tx1"/>
                </a:solidFill>
                <a:latin typeface="Arial" panose="020B0604020202020204" pitchFamily="34" charset="0"/>
                <a:ea typeface="MS PGothic" panose="020B0600070205080204" pitchFamily="34" charset="-128"/>
              </a:defRPr>
            </a:lvl3pPr>
            <a:lvl4pPr marL="1600200" indent="-228600">
              <a:spcBef>
                <a:spcPct val="40000"/>
              </a:spcBef>
              <a:spcAft>
                <a:spcPct val="15000"/>
              </a:spcAft>
              <a:buClr>
                <a:srgbClr val="05377C"/>
              </a:buClr>
              <a:buChar char="–"/>
              <a:defRPr sz="1600">
                <a:solidFill>
                  <a:schemeClr val="tx1"/>
                </a:solidFill>
                <a:latin typeface="Arial" panose="020B0604020202020204" pitchFamily="34" charset="0"/>
                <a:ea typeface="MS PGothic" panose="020B0600070205080204" pitchFamily="34" charset="-128"/>
              </a:defRPr>
            </a:lvl4pPr>
            <a:lvl5pPr marL="2057400" indent="-228600">
              <a:spcBef>
                <a:spcPct val="40000"/>
              </a:spcBef>
              <a:spcAft>
                <a:spcPct val="15000"/>
              </a:spcAft>
              <a:buClr>
                <a:srgbClr val="05377C"/>
              </a:buClr>
              <a:buChar char="»"/>
              <a:defRPr sz="16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40000"/>
              </a:spcBef>
              <a:spcAft>
                <a:spcPct val="15000"/>
              </a:spcAft>
              <a:buClr>
                <a:srgbClr val="05377C"/>
              </a:buClr>
              <a:buChar char="»"/>
              <a:defRPr sz="16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40000"/>
              </a:spcBef>
              <a:spcAft>
                <a:spcPct val="15000"/>
              </a:spcAft>
              <a:buClr>
                <a:srgbClr val="05377C"/>
              </a:buClr>
              <a:buChar char="»"/>
              <a:defRPr sz="16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40000"/>
              </a:spcBef>
              <a:spcAft>
                <a:spcPct val="15000"/>
              </a:spcAft>
              <a:buClr>
                <a:srgbClr val="05377C"/>
              </a:buClr>
              <a:buChar char="»"/>
              <a:defRPr sz="16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40000"/>
              </a:spcBef>
              <a:spcAft>
                <a:spcPct val="15000"/>
              </a:spcAft>
              <a:buClr>
                <a:srgbClr val="05377C"/>
              </a:buClr>
              <a:buChar char="»"/>
              <a:defRPr sz="1600">
                <a:solidFill>
                  <a:schemeClr val="tx1"/>
                </a:solidFill>
                <a:latin typeface="Arial" panose="020B0604020202020204" pitchFamily="34" charset="0"/>
                <a:ea typeface="MS PGothic" panose="020B0600070205080204" pitchFamily="34" charset="-128"/>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2400" b="0" i="0" u="none" strike="noStrike" kern="1200" cap="none" spc="0" normalizeH="0" baseline="0" noProof="0" dirty="0">
                <a:ln>
                  <a:noFill/>
                </a:ln>
                <a:solidFill>
                  <a:srgbClr val="000000"/>
                </a:solidFill>
                <a:effectLst/>
                <a:uLnTx/>
                <a:uFillTx/>
                <a:latin typeface="Calibri" panose="020F0502020204030204" pitchFamily="34" charset="0"/>
                <a:ea typeface="MS PGothic" panose="020B0600070205080204" pitchFamily="34" charset="-128"/>
                <a:cs typeface="+mn-cs"/>
                <a:hlinkClick r:id="rId4"/>
              </a:rPr>
              <a:t>Teaching </a:t>
            </a:r>
            <a:r>
              <a:rPr kumimoji="0" lang="en-US" altLang="en-US" sz="2400" b="0"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mn-cs"/>
                <a:hlinkClick r:id="rId4"/>
              </a:rPr>
              <a:t>your</a:t>
            </a:r>
            <a:r>
              <a:rPr kumimoji="0" lang="en-US" altLang="en-US" sz="2400" b="0" i="0" u="none" strike="noStrike" kern="1200" cap="none" spc="0" normalizeH="0" baseline="0" noProof="0" dirty="0">
                <a:ln>
                  <a:noFill/>
                </a:ln>
                <a:solidFill>
                  <a:srgbClr val="000000"/>
                </a:solidFill>
                <a:effectLst/>
                <a:uLnTx/>
                <a:uFillTx/>
                <a:latin typeface="Calibri" panose="020F0502020204030204" pitchFamily="34" charset="0"/>
                <a:ea typeface="MS PGothic" panose="020B0600070205080204" pitchFamily="34" charset="-128"/>
                <a:cs typeface="+mn-cs"/>
                <a:hlinkClick r:id="rId4"/>
              </a:rPr>
              <a:t> </a:t>
            </a:r>
            <a:r>
              <a:rPr kumimoji="0" lang="en-US" altLang="en-US" sz="2400" b="0"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mn-cs"/>
                <a:hlinkClick r:id="rId4"/>
              </a:rPr>
              <a:t>attention</a:t>
            </a:r>
            <a:r>
              <a:rPr kumimoji="0" lang="en-US" altLang="en-US" sz="2400" b="0" i="0" u="none" strike="noStrike" kern="1200" cap="none" spc="0" normalizeH="0" baseline="0" noProof="0" dirty="0">
                <a:ln>
                  <a:noFill/>
                </a:ln>
                <a:solidFill>
                  <a:srgbClr val="000000"/>
                </a:solidFill>
                <a:effectLst/>
                <a:uLnTx/>
                <a:uFillTx/>
                <a:latin typeface="Calibri" panose="020F0502020204030204" pitchFamily="34" charset="0"/>
                <a:ea typeface="MS PGothic" panose="020B0600070205080204" pitchFamily="34" charset="-128"/>
                <a:cs typeface="+mn-cs"/>
                <a:hlinkClick r:id="rId4"/>
              </a:rPr>
              <a:t> signal</a:t>
            </a:r>
            <a:endParaRPr kumimoji="0" lang="en-US" altLang="en-US" sz="2400" b="0" i="0" u="none" strike="noStrike" kern="1200" cap="none" spc="0" normalizeH="0" baseline="0" noProof="0" dirty="0">
              <a:ln>
                <a:noFill/>
              </a:ln>
              <a:solidFill>
                <a:srgbClr val="000000"/>
              </a:solidFill>
              <a:effectLst/>
              <a:uLnTx/>
              <a:uFillTx/>
              <a:latin typeface="Calibri" panose="020F0502020204030204" pitchFamily="34" charset="0"/>
              <a:ea typeface="MS PGothic" panose="020B0600070205080204" pitchFamily="34" charset="-128"/>
              <a:cs typeface="+mn-cs"/>
            </a:endParaRPr>
          </a:p>
        </p:txBody>
      </p:sp>
      <p:sp>
        <p:nvSpPr>
          <p:cNvPr id="77827" name="TextBox 4">
            <a:extLst>
              <a:ext uri="{FF2B5EF4-FFF2-40B4-BE49-F238E27FC236}">
                <a16:creationId xmlns:a16="http://schemas.microsoft.com/office/drawing/2014/main" id="{FAB1EA6A-1D22-42FB-86E5-EF7A55CCA0A2}"/>
              </a:ext>
            </a:extLst>
          </p:cNvPr>
          <p:cNvSpPr txBox="1">
            <a:spLocks noChangeArrowheads="1"/>
          </p:cNvSpPr>
          <p:nvPr/>
        </p:nvSpPr>
        <p:spPr bwMode="auto">
          <a:xfrm>
            <a:off x="1209675" y="1290638"/>
            <a:ext cx="21336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40000"/>
              </a:spcBef>
              <a:spcAft>
                <a:spcPct val="15000"/>
              </a:spcAft>
              <a:buClr>
                <a:srgbClr val="05377C"/>
              </a:buClr>
              <a:buFont typeface="Times" panose="02020603050405020304" pitchFamily="18" charset="0"/>
              <a:buChar char="•"/>
              <a:defRPr sz="2400">
                <a:solidFill>
                  <a:schemeClr val="tx1"/>
                </a:solidFill>
                <a:latin typeface="Arial" panose="020B0604020202020204" pitchFamily="34" charset="0"/>
                <a:ea typeface="MS PGothic" panose="020B0600070205080204" pitchFamily="34" charset="-128"/>
              </a:defRPr>
            </a:lvl1pPr>
            <a:lvl2pPr marL="742950" indent="-285750">
              <a:spcBef>
                <a:spcPct val="40000"/>
              </a:spcBef>
              <a:spcAft>
                <a:spcPct val="15000"/>
              </a:spcAft>
              <a:buClr>
                <a:srgbClr val="05377C"/>
              </a:buClr>
              <a:buChar char="–"/>
              <a:defRPr sz="2000">
                <a:solidFill>
                  <a:schemeClr val="tx1"/>
                </a:solidFill>
                <a:latin typeface="Arial" panose="020B0604020202020204" pitchFamily="34" charset="0"/>
                <a:ea typeface="MS PGothic" panose="020B0600070205080204" pitchFamily="34" charset="-128"/>
              </a:defRPr>
            </a:lvl2pPr>
            <a:lvl3pPr marL="1143000" indent="-228600">
              <a:spcBef>
                <a:spcPct val="40000"/>
              </a:spcBef>
              <a:spcAft>
                <a:spcPct val="15000"/>
              </a:spcAft>
              <a:buClr>
                <a:srgbClr val="05377C"/>
              </a:buClr>
              <a:buChar char="•"/>
              <a:defRPr>
                <a:solidFill>
                  <a:schemeClr val="tx1"/>
                </a:solidFill>
                <a:latin typeface="Arial" panose="020B0604020202020204" pitchFamily="34" charset="0"/>
                <a:ea typeface="MS PGothic" panose="020B0600070205080204" pitchFamily="34" charset="-128"/>
              </a:defRPr>
            </a:lvl3pPr>
            <a:lvl4pPr marL="1600200" indent="-228600">
              <a:spcBef>
                <a:spcPct val="40000"/>
              </a:spcBef>
              <a:spcAft>
                <a:spcPct val="15000"/>
              </a:spcAft>
              <a:buClr>
                <a:srgbClr val="05377C"/>
              </a:buClr>
              <a:buChar char="–"/>
              <a:defRPr sz="1600">
                <a:solidFill>
                  <a:schemeClr val="tx1"/>
                </a:solidFill>
                <a:latin typeface="Arial" panose="020B0604020202020204" pitchFamily="34" charset="0"/>
                <a:ea typeface="MS PGothic" panose="020B0600070205080204" pitchFamily="34" charset="-128"/>
              </a:defRPr>
            </a:lvl4pPr>
            <a:lvl5pPr marL="2057400" indent="-228600">
              <a:spcBef>
                <a:spcPct val="40000"/>
              </a:spcBef>
              <a:spcAft>
                <a:spcPct val="15000"/>
              </a:spcAft>
              <a:buClr>
                <a:srgbClr val="05377C"/>
              </a:buClr>
              <a:buChar char="»"/>
              <a:defRPr sz="16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40000"/>
              </a:spcBef>
              <a:spcAft>
                <a:spcPct val="15000"/>
              </a:spcAft>
              <a:buClr>
                <a:srgbClr val="05377C"/>
              </a:buClr>
              <a:buChar char="»"/>
              <a:defRPr sz="16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40000"/>
              </a:spcBef>
              <a:spcAft>
                <a:spcPct val="15000"/>
              </a:spcAft>
              <a:buClr>
                <a:srgbClr val="05377C"/>
              </a:buClr>
              <a:buChar char="»"/>
              <a:defRPr sz="16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40000"/>
              </a:spcBef>
              <a:spcAft>
                <a:spcPct val="15000"/>
              </a:spcAft>
              <a:buClr>
                <a:srgbClr val="05377C"/>
              </a:buClr>
              <a:buChar char="»"/>
              <a:defRPr sz="16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40000"/>
              </a:spcBef>
              <a:spcAft>
                <a:spcPct val="15000"/>
              </a:spcAft>
              <a:buClr>
                <a:srgbClr val="05377C"/>
              </a:buClr>
              <a:buChar char="»"/>
              <a:defRPr sz="1600">
                <a:solidFill>
                  <a:schemeClr val="tx1"/>
                </a:solidFill>
                <a:latin typeface="Arial" panose="020B0604020202020204" pitchFamily="34" charset="0"/>
                <a:ea typeface="MS PGothic" panose="020B0600070205080204" pitchFamily="34" charset="-128"/>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2400" b="0" i="0" u="none" strike="noStrike" kern="1200" cap="none" spc="0" normalizeH="0" baseline="0" noProof="0" dirty="0">
                <a:ln>
                  <a:noFill/>
                </a:ln>
                <a:solidFill>
                  <a:srgbClr val="000000"/>
                </a:solidFill>
                <a:effectLst/>
                <a:uLnTx/>
                <a:uFillTx/>
                <a:latin typeface="Calibri" panose="020F0502020204030204" pitchFamily="34" charset="0"/>
                <a:ea typeface="MS PGothic" panose="020B0600070205080204" pitchFamily="34" charset="-128"/>
                <a:cs typeface="+mn-cs"/>
                <a:hlinkClick r:id="rId5"/>
              </a:rPr>
              <a:t>Attention Drum</a:t>
            </a:r>
            <a:endParaRPr kumimoji="0" lang="en-US" altLang="en-US" sz="2400" b="0" i="0" u="none" strike="noStrike" kern="1200" cap="none" spc="0" normalizeH="0" baseline="0" noProof="0" dirty="0">
              <a:ln>
                <a:noFill/>
              </a:ln>
              <a:solidFill>
                <a:srgbClr val="000000"/>
              </a:solidFill>
              <a:effectLst/>
              <a:uLnTx/>
              <a:uFillTx/>
              <a:latin typeface="Calibri" panose="020F0502020204030204" pitchFamily="34" charset="0"/>
              <a:ea typeface="MS PGothic" panose="020B0600070205080204" pitchFamily="34" charset="-128"/>
              <a:cs typeface="+mn-cs"/>
            </a:endParaRPr>
          </a:p>
        </p:txBody>
      </p:sp>
      <p:sp>
        <p:nvSpPr>
          <p:cNvPr id="77828" name="TextBox 5">
            <a:extLst>
              <a:ext uri="{FF2B5EF4-FFF2-40B4-BE49-F238E27FC236}">
                <a16:creationId xmlns:a16="http://schemas.microsoft.com/office/drawing/2014/main" id="{8939072E-4B4E-4848-B7F5-1DFE9329C51C}"/>
              </a:ext>
            </a:extLst>
          </p:cNvPr>
          <p:cNvSpPr txBox="1">
            <a:spLocks noChangeArrowheads="1"/>
          </p:cNvSpPr>
          <p:nvPr/>
        </p:nvSpPr>
        <p:spPr bwMode="auto">
          <a:xfrm>
            <a:off x="1209675" y="2058988"/>
            <a:ext cx="17240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40000"/>
              </a:spcBef>
              <a:spcAft>
                <a:spcPct val="15000"/>
              </a:spcAft>
              <a:buClr>
                <a:srgbClr val="05377C"/>
              </a:buClr>
              <a:buFont typeface="Times" panose="02020603050405020304" pitchFamily="18" charset="0"/>
              <a:buChar char="•"/>
              <a:defRPr sz="2400">
                <a:solidFill>
                  <a:schemeClr val="tx1"/>
                </a:solidFill>
                <a:latin typeface="Arial" panose="020B0604020202020204" pitchFamily="34" charset="0"/>
                <a:ea typeface="MS PGothic" panose="020B0600070205080204" pitchFamily="34" charset="-128"/>
              </a:defRPr>
            </a:lvl1pPr>
            <a:lvl2pPr marL="742950" indent="-285750">
              <a:spcBef>
                <a:spcPct val="40000"/>
              </a:spcBef>
              <a:spcAft>
                <a:spcPct val="15000"/>
              </a:spcAft>
              <a:buClr>
                <a:srgbClr val="05377C"/>
              </a:buClr>
              <a:buChar char="–"/>
              <a:defRPr sz="2000">
                <a:solidFill>
                  <a:schemeClr val="tx1"/>
                </a:solidFill>
                <a:latin typeface="Arial" panose="020B0604020202020204" pitchFamily="34" charset="0"/>
                <a:ea typeface="MS PGothic" panose="020B0600070205080204" pitchFamily="34" charset="-128"/>
              </a:defRPr>
            </a:lvl2pPr>
            <a:lvl3pPr marL="1143000" indent="-228600">
              <a:spcBef>
                <a:spcPct val="40000"/>
              </a:spcBef>
              <a:spcAft>
                <a:spcPct val="15000"/>
              </a:spcAft>
              <a:buClr>
                <a:srgbClr val="05377C"/>
              </a:buClr>
              <a:buChar char="•"/>
              <a:defRPr>
                <a:solidFill>
                  <a:schemeClr val="tx1"/>
                </a:solidFill>
                <a:latin typeface="Arial" panose="020B0604020202020204" pitchFamily="34" charset="0"/>
                <a:ea typeface="MS PGothic" panose="020B0600070205080204" pitchFamily="34" charset="-128"/>
              </a:defRPr>
            </a:lvl3pPr>
            <a:lvl4pPr marL="1600200" indent="-228600">
              <a:spcBef>
                <a:spcPct val="40000"/>
              </a:spcBef>
              <a:spcAft>
                <a:spcPct val="15000"/>
              </a:spcAft>
              <a:buClr>
                <a:srgbClr val="05377C"/>
              </a:buClr>
              <a:buChar char="–"/>
              <a:defRPr sz="1600">
                <a:solidFill>
                  <a:schemeClr val="tx1"/>
                </a:solidFill>
                <a:latin typeface="Arial" panose="020B0604020202020204" pitchFamily="34" charset="0"/>
                <a:ea typeface="MS PGothic" panose="020B0600070205080204" pitchFamily="34" charset="-128"/>
              </a:defRPr>
            </a:lvl4pPr>
            <a:lvl5pPr marL="2057400" indent="-228600">
              <a:spcBef>
                <a:spcPct val="40000"/>
              </a:spcBef>
              <a:spcAft>
                <a:spcPct val="15000"/>
              </a:spcAft>
              <a:buClr>
                <a:srgbClr val="05377C"/>
              </a:buClr>
              <a:buChar char="»"/>
              <a:defRPr sz="16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40000"/>
              </a:spcBef>
              <a:spcAft>
                <a:spcPct val="15000"/>
              </a:spcAft>
              <a:buClr>
                <a:srgbClr val="05377C"/>
              </a:buClr>
              <a:buChar char="»"/>
              <a:defRPr sz="16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40000"/>
              </a:spcBef>
              <a:spcAft>
                <a:spcPct val="15000"/>
              </a:spcAft>
              <a:buClr>
                <a:srgbClr val="05377C"/>
              </a:buClr>
              <a:buChar char="»"/>
              <a:defRPr sz="16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40000"/>
              </a:spcBef>
              <a:spcAft>
                <a:spcPct val="15000"/>
              </a:spcAft>
              <a:buClr>
                <a:srgbClr val="05377C"/>
              </a:buClr>
              <a:buChar char="»"/>
              <a:defRPr sz="16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40000"/>
              </a:spcBef>
              <a:spcAft>
                <a:spcPct val="15000"/>
              </a:spcAft>
              <a:buClr>
                <a:srgbClr val="05377C"/>
              </a:buClr>
              <a:buChar char="»"/>
              <a:defRPr sz="1600">
                <a:solidFill>
                  <a:schemeClr val="tx1"/>
                </a:solidFill>
                <a:latin typeface="Arial" panose="020B0604020202020204" pitchFamily="34" charset="0"/>
                <a:ea typeface="MS PGothic" panose="020B0600070205080204" pitchFamily="34" charset="-128"/>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2400" b="0" i="0" u="none" strike="noStrike" kern="1200" cap="none" spc="0" normalizeH="0" baseline="0" noProof="0" dirty="0">
                <a:ln>
                  <a:noFill/>
                </a:ln>
                <a:solidFill>
                  <a:srgbClr val="000000"/>
                </a:solidFill>
                <a:effectLst/>
                <a:uLnTx/>
                <a:uFillTx/>
                <a:latin typeface="Calibri" panose="020F0502020204030204" pitchFamily="34" charset="0"/>
                <a:ea typeface="MS PGothic" panose="020B0600070205080204" pitchFamily="34" charset="-128"/>
                <a:cs typeface="+mn-cs"/>
                <a:hlinkClick r:id="rId6"/>
              </a:rPr>
              <a:t>Secret Word</a:t>
            </a:r>
            <a:endParaRPr kumimoji="0" lang="en-US" altLang="en-US" sz="2400" b="0" i="0" u="none" strike="noStrike" kern="1200" cap="none" spc="0" normalizeH="0" baseline="0" noProof="0" dirty="0">
              <a:ln>
                <a:noFill/>
              </a:ln>
              <a:solidFill>
                <a:srgbClr val="000000"/>
              </a:solidFill>
              <a:effectLst/>
              <a:uLnTx/>
              <a:uFillTx/>
              <a:latin typeface="Calibri" panose="020F0502020204030204" pitchFamily="34" charset="0"/>
              <a:ea typeface="MS PGothic" panose="020B0600070205080204" pitchFamily="34" charset="-128"/>
              <a:cs typeface="+mn-cs"/>
            </a:endParaRPr>
          </a:p>
        </p:txBody>
      </p:sp>
      <p:sp>
        <p:nvSpPr>
          <p:cNvPr id="77829" name="TextBox 7">
            <a:extLst>
              <a:ext uri="{FF2B5EF4-FFF2-40B4-BE49-F238E27FC236}">
                <a16:creationId xmlns:a16="http://schemas.microsoft.com/office/drawing/2014/main" id="{8558C5B2-7008-46F8-86F5-583C7B03DB5C}"/>
              </a:ext>
            </a:extLst>
          </p:cNvPr>
          <p:cNvSpPr txBox="1">
            <a:spLocks noChangeArrowheads="1"/>
          </p:cNvSpPr>
          <p:nvPr/>
        </p:nvSpPr>
        <p:spPr bwMode="auto">
          <a:xfrm>
            <a:off x="5389563" y="2058988"/>
            <a:ext cx="16732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40000"/>
              </a:spcBef>
              <a:spcAft>
                <a:spcPct val="15000"/>
              </a:spcAft>
              <a:buClr>
                <a:srgbClr val="05377C"/>
              </a:buClr>
              <a:buFont typeface="Times" panose="02020603050405020304" pitchFamily="18" charset="0"/>
              <a:buChar char="•"/>
              <a:defRPr sz="2400">
                <a:solidFill>
                  <a:schemeClr val="tx1"/>
                </a:solidFill>
                <a:latin typeface="Arial" panose="020B0604020202020204" pitchFamily="34" charset="0"/>
                <a:ea typeface="MS PGothic" panose="020B0600070205080204" pitchFamily="34" charset="-128"/>
              </a:defRPr>
            </a:lvl1pPr>
            <a:lvl2pPr marL="742950" indent="-285750">
              <a:spcBef>
                <a:spcPct val="40000"/>
              </a:spcBef>
              <a:spcAft>
                <a:spcPct val="15000"/>
              </a:spcAft>
              <a:buClr>
                <a:srgbClr val="05377C"/>
              </a:buClr>
              <a:buChar char="–"/>
              <a:defRPr sz="2000">
                <a:solidFill>
                  <a:schemeClr val="tx1"/>
                </a:solidFill>
                <a:latin typeface="Arial" panose="020B0604020202020204" pitchFamily="34" charset="0"/>
                <a:ea typeface="MS PGothic" panose="020B0600070205080204" pitchFamily="34" charset="-128"/>
              </a:defRPr>
            </a:lvl2pPr>
            <a:lvl3pPr marL="1143000" indent="-228600">
              <a:spcBef>
                <a:spcPct val="40000"/>
              </a:spcBef>
              <a:spcAft>
                <a:spcPct val="15000"/>
              </a:spcAft>
              <a:buClr>
                <a:srgbClr val="05377C"/>
              </a:buClr>
              <a:buChar char="•"/>
              <a:defRPr>
                <a:solidFill>
                  <a:schemeClr val="tx1"/>
                </a:solidFill>
                <a:latin typeface="Arial" panose="020B0604020202020204" pitchFamily="34" charset="0"/>
                <a:ea typeface="MS PGothic" panose="020B0600070205080204" pitchFamily="34" charset="-128"/>
              </a:defRPr>
            </a:lvl3pPr>
            <a:lvl4pPr marL="1600200" indent="-228600">
              <a:spcBef>
                <a:spcPct val="40000"/>
              </a:spcBef>
              <a:spcAft>
                <a:spcPct val="15000"/>
              </a:spcAft>
              <a:buClr>
                <a:srgbClr val="05377C"/>
              </a:buClr>
              <a:buChar char="–"/>
              <a:defRPr sz="1600">
                <a:solidFill>
                  <a:schemeClr val="tx1"/>
                </a:solidFill>
                <a:latin typeface="Arial" panose="020B0604020202020204" pitchFamily="34" charset="0"/>
                <a:ea typeface="MS PGothic" panose="020B0600070205080204" pitchFamily="34" charset="-128"/>
              </a:defRPr>
            </a:lvl4pPr>
            <a:lvl5pPr marL="2057400" indent="-228600">
              <a:spcBef>
                <a:spcPct val="40000"/>
              </a:spcBef>
              <a:spcAft>
                <a:spcPct val="15000"/>
              </a:spcAft>
              <a:buClr>
                <a:srgbClr val="05377C"/>
              </a:buClr>
              <a:buChar char="»"/>
              <a:defRPr sz="16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40000"/>
              </a:spcBef>
              <a:spcAft>
                <a:spcPct val="15000"/>
              </a:spcAft>
              <a:buClr>
                <a:srgbClr val="05377C"/>
              </a:buClr>
              <a:buChar char="»"/>
              <a:defRPr sz="16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40000"/>
              </a:spcBef>
              <a:spcAft>
                <a:spcPct val="15000"/>
              </a:spcAft>
              <a:buClr>
                <a:srgbClr val="05377C"/>
              </a:buClr>
              <a:buChar char="»"/>
              <a:defRPr sz="16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40000"/>
              </a:spcBef>
              <a:spcAft>
                <a:spcPct val="15000"/>
              </a:spcAft>
              <a:buClr>
                <a:srgbClr val="05377C"/>
              </a:buClr>
              <a:buChar char="»"/>
              <a:defRPr sz="16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40000"/>
              </a:spcBef>
              <a:spcAft>
                <a:spcPct val="15000"/>
              </a:spcAft>
              <a:buClr>
                <a:srgbClr val="05377C"/>
              </a:buClr>
              <a:buChar char="»"/>
              <a:defRPr sz="1600">
                <a:solidFill>
                  <a:schemeClr val="tx1"/>
                </a:solidFill>
                <a:latin typeface="Arial" panose="020B0604020202020204" pitchFamily="34" charset="0"/>
                <a:ea typeface="MS PGothic" panose="020B0600070205080204" pitchFamily="34" charset="-128"/>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2400" b="0" i="0" u="none" strike="noStrike" kern="1200" cap="none" spc="0" normalizeH="0" baseline="0" noProof="0" dirty="0">
                <a:ln>
                  <a:noFill/>
                </a:ln>
                <a:solidFill>
                  <a:srgbClr val="000000"/>
                </a:solidFill>
                <a:effectLst/>
                <a:uLnTx/>
                <a:uFillTx/>
                <a:latin typeface="Calibri" panose="020F0502020204030204" pitchFamily="34" charset="0"/>
                <a:ea typeface="MS PGothic" panose="020B0600070205080204" pitchFamily="34" charset="-128"/>
                <a:cs typeface="+mn-cs"/>
                <a:hlinkClick r:id="rId7"/>
              </a:rPr>
              <a:t>Switch it Up</a:t>
            </a:r>
            <a:endParaRPr kumimoji="0" lang="en-US" altLang="en-US" sz="2400" b="0" i="0" u="none" strike="noStrike" kern="1200" cap="none" spc="0" normalizeH="0" baseline="0" noProof="0" dirty="0">
              <a:ln>
                <a:noFill/>
              </a:ln>
              <a:solidFill>
                <a:srgbClr val="000000"/>
              </a:solidFill>
              <a:effectLst/>
              <a:uLnTx/>
              <a:uFillTx/>
              <a:latin typeface="Calibri" panose="020F0502020204030204" pitchFamily="34" charset="0"/>
              <a:ea typeface="MS PGothic" panose="020B0600070205080204" pitchFamily="34" charset="-128"/>
              <a:cs typeface="+mn-cs"/>
            </a:endParaRPr>
          </a:p>
        </p:txBody>
      </p:sp>
      <p:graphicFrame>
        <p:nvGraphicFramePr>
          <p:cNvPr id="9" name="Table 8">
            <a:extLst>
              <a:ext uri="{FF2B5EF4-FFF2-40B4-BE49-F238E27FC236}">
                <a16:creationId xmlns:a16="http://schemas.microsoft.com/office/drawing/2014/main" id="{F1FD3100-01B6-4539-94F9-4BC04D838591}"/>
              </a:ext>
            </a:extLst>
          </p:cNvPr>
          <p:cNvGraphicFramePr>
            <a:graphicFrameLocks noGrp="1"/>
          </p:cNvGraphicFramePr>
          <p:nvPr/>
        </p:nvGraphicFramePr>
        <p:xfrm>
          <a:off x="685800" y="2667000"/>
          <a:ext cx="8077200" cy="3170238"/>
        </p:xfrm>
        <a:graphic>
          <a:graphicData uri="http://schemas.openxmlformats.org/drawingml/2006/table">
            <a:tbl>
              <a:tblPr firstRow="1" bandRow="1">
                <a:tableStyleId>{5C22544A-7EE6-4342-B048-85BDC9FD1C3A}</a:tableStyleId>
              </a:tblPr>
              <a:tblGrid>
                <a:gridCol w="2692400">
                  <a:extLst>
                    <a:ext uri="{9D8B030D-6E8A-4147-A177-3AD203B41FA5}">
                      <a16:colId xmlns:a16="http://schemas.microsoft.com/office/drawing/2014/main" val="20000"/>
                    </a:ext>
                  </a:extLst>
                </a:gridCol>
                <a:gridCol w="2692400">
                  <a:extLst>
                    <a:ext uri="{9D8B030D-6E8A-4147-A177-3AD203B41FA5}">
                      <a16:colId xmlns:a16="http://schemas.microsoft.com/office/drawing/2014/main" val="20001"/>
                    </a:ext>
                  </a:extLst>
                </a:gridCol>
                <a:gridCol w="2692400">
                  <a:extLst>
                    <a:ext uri="{9D8B030D-6E8A-4147-A177-3AD203B41FA5}">
                      <a16:colId xmlns:a16="http://schemas.microsoft.com/office/drawing/2014/main" val="20002"/>
                    </a:ext>
                  </a:extLst>
                </a:gridCol>
              </a:tblGrid>
              <a:tr h="944975">
                <a:tc>
                  <a:txBody>
                    <a:bodyPr/>
                    <a:lstStyle/>
                    <a:p>
                      <a:pPr algn="ctr"/>
                      <a:r>
                        <a:rPr lang="en-US" sz="2800" dirty="0">
                          <a:solidFill>
                            <a:schemeClr val="tx1"/>
                          </a:solidFill>
                          <a:latin typeface="Calibri" pitchFamily="34" charset="0"/>
                        </a:rPr>
                        <a:t>Traditional</a:t>
                      </a:r>
                    </a:p>
                  </a:txBody>
                  <a:tcPr marT="45725" marB="45725"/>
                </a:tc>
                <a:tc>
                  <a:txBody>
                    <a:bodyPr/>
                    <a:lstStyle/>
                    <a:p>
                      <a:pPr algn="ctr"/>
                      <a:r>
                        <a:rPr lang="en-US" sz="2800" dirty="0">
                          <a:solidFill>
                            <a:schemeClr val="tx1"/>
                          </a:solidFill>
                          <a:latin typeface="Calibri" pitchFamily="34" charset="0"/>
                        </a:rPr>
                        <a:t>Responsive</a:t>
                      </a:r>
                    </a:p>
                  </a:txBody>
                  <a:tcPr marT="45725" marB="45725"/>
                </a:tc>
                <a:tc>
                  <a:txBody>
                    <a:bodyPr/>
                    <a:lstStyle/>
                    <a:p>
                      <a:pPr algn="ctr"/>
                      <a:r>
                        <a:rPr lang="en-US" sz="2800" dirty="0">
                          <a:solidFill>
                            <a:schemeClr val="tx1"/>
                          </a:solidFill>
                          <a:latin typeface="Calibri" pitchFamily="34" charset="0"/>
                        </a:rPr>
                        <a:t>Culturally Responsive</a:t>
                      </a:r>
                    </a:p>
                  </a:txBody>
                  <a:tcPr marT="45725" marB="45725"/>
                </a:tc>
                <a:extLst>
                  <a:ext uri="{0D108BD9-81ED-4DB2-BD59-A6C34878D82A}">
                    <a16:rowId xmlns:a16="http://schemas.microsoft.com/office/drawing/2014/main" val="10000"/>
                  </a:ext>
                </a:extLst>
              </a:tr>
              <a:tr h="2225263">
                <a:tc>
                  <a:txBody>
                    <a:bodyPr/>
                    <a:lstStyle/>
                    <a:p>
                      <a:pPr>
                        <a:buFont typeface="Arial" pitchFamily="34" charset="0"/>
                        <a:buChar char="•"/>
                      </a:pPr>
                      <a:r>
                        <a:rPr lang="en-US" sz="2800" dirty="0">
                          <a:latin typeface="Calibri" pitchFamily="34" charset="0"/>
                        </a:rPr>
                        <a:t>One way</a:t>
                      </a:r>
                    </a:p>
                    <a:p>
                      <a:pPr>
                        <a:buFont typeface="Arial" pitchFamily="34" charset="0"/>
                        <a:buNone/>
                      </a:pPr>
                      <a:endParaRPr lang="en-US" sz="2800" dirty="0">
                        <a:latin typeface="Calibri" pitchFamily="34" charset="0"/>
                      </a:endParaRPr>
                    </a:p>
                    <a:p>
                      <a:pPr>
                        <a:buFont typeface="Arial" pitchFamily="34" charset="0"/>
                        <a:buChar char="•"/>
                      </a:pPr>
                      <a:r>
                        <a:rPr lang="en-US" sz="2800" dirty="0">
                          <a:latin typeface="Calibri" pitchFamily="34" charset="0"/>
                        </a:rPr>
                        <a:t>Teacher</a:t>
                      </a:r>
                      <a:r>
                        <a:rPr lang="en-US" sz="2800" baseline="0" dirty="0">
                          <a:latin typeface="Calibri" pitchFamily="34" charset="0"/>
                        </a:rPr>
                        <a:t> centered</a:t>
                      </a:r>
                      <a:endParaRPr lang="en-US" sz="2800" dirty="0">
                        <a:latin typeface="Calibri" pitchFamily="34" charset="0"/>
                      </a:endParaRPr>
                    </a:p>
                  </a:txBody>
                  <a:tcPr marT="45725" marB="45725"/>
                </a:tc>
                <a:tc>
                  <a:txBody>
                    <a:bodyPr/>
                    <a:lstStyle/>
                    <a:p>
                      <a:pPr>
                        <a:buFont typeface="Arial" pitchFamily="34" charset="0"/>
                        <a:buChar char="•"/>
                      </a:pPr>
                      <a:r>
                        <a:rPr lang="en-US" sz="2800" dirty="0">
                          <a:latin typeface="Calibri" pitchFamily="34" charset="0"/>
                        </a:rPr>
                        <a:t>Two way interaction</a:t>
                      </a:r>
                    </a:p>
                    <a:p>
                      <a:pPr>
                        <a:buFont typeface="Arial" pitchFamily="34" charset="0"/>
                        <a:buNone/>
                      </a:pPr>
                      <a:endParaRPr lang="en-US" sz="2800" dirty="0">
                        <a:latin typeface="Calibri" pitchFamily="34" charset="0"/>
                      </a:endParaRPr>
                    </a:p>
                    <a:p>
                      <a:pPr>
                        <a:buFont typeface="Arial" pitchFamily="34" charset="0"/>
                        <a:buChar char="•"/>
                      </a:pPr>
                      <a:r>
                        <a:rPr lang="en-US" sz="2800" dirty="0">
                          <a:latin typeface="Calibri" pitchFamily="34" charset="0"/>
                        </a:rPr>
                        <a:t>Student centered</a:t>
                      </a:r>
                    </a:p>
                  </a:txBody>
                  <a:tcPr marT="45725" marB="45725"/>
                </a:tc>
                <a:tc>
                  <a:txBody>
                    <a:bodyPr/>
                    <a:lstStyle/>
                    <a:p>
                      <a:pPr>
                        <a:buFont typeface="Arial" pitchFamily="34" charset="0"/>
                        <a:buChar char="•"/>
                      </a:pPr>
                      <a:r>
                        <a:rPr lang="en-US" sz="2800" dirty="0">
                          <a:latin typeface="Calibri" pitchFamily="34" charset="0"/>
                        </a:rPr>
                        <a:t>Indigenous</a:t>
                      </a:r>
                    </a:p>
                    <a:p>
                      <a:pPr>
                        <a:buFont typeface="Arial" pitchFamily="34" charset="0"/>
                        <a:buChar char="•"/>
                      </a:pPr>
                      <a:r>
                        <a:rPr lang="en-US" sz="2800" dirty="0">
                          <a:latin typeface="Calibri" pitchFamily="34" charset="0"/>
                        </a:rPr>
                        <a:t>Rhythmic</a:t>
                      </a:r>
                    </a:p>
                    <a:p>
                      <a:pPr>
                        <a:buFont typeface="Arial" pitchFamily="34" charset="0"/>
                        <a:buChar char="•"/>
                      </a:pPr>
                      <a:r>
                        <a:rPr lang="en-US" sz="2800" dirty="0">
                          <a:latin typeface="Calibri" pitchFamily="34" charset="0"/>
                        </a:rPr>
                        <a:t>Lyrical</a:t>
                      </a:r>
                    </a:p>
                    <a:p>
                      <a:endParaRPr lang="en-US" sz="2800" dirty="0">
                        <a:latin typeface="Calibri" pitchFamily="34" charset="0"/>
                      </a:endParaRPr>
                    </a:p>
                  </a:txBody>
                  <a:tcPr marT="45725" marB="45725"/>
                </a:tc>
                <a:extLst>
                  <a:ext uri="{0D108BD9-81ED-4DB2-BD59-A6C34878D82A}">
                    <a16:rowId xmlns:a16="http://schemas.microsoft.com/office/drawing/2014/main" val="10001"/>
                  </a:ext>
                </a:extLst>
              </a:tr>
            </a:tbl>
          </a:graphicData>
        </a:graphic>
      </p:graphicFrame>
      <p:sp>
        <p:nvSpPr>
          <p:cNvPr id="48148" name="Rectangle 2">
            <a:extLst>
              <a:ext uri="{FF2B5EF4-FFF2-40B4-BE49-F238E27FC236}">
                <a16:creationId xmlns:a16="http://schemas.microsoft.com/office/drawing/2014/main" id="{844E81C0-7FE6-4606-B199-EEBE2C781EE9}"/>
              </a:ext>
            </a:extLst>
          </p:cNvPr>
          <p:cNvSpPr>
            <a:spLocks noChangeArrowheads="1"/>
          </p:cNvSpPr>
          <p:nvPr/>
        </p:nvSpPr>
        <p:spPr bwMode="auto">
          <a:xfrm>
            <a:off x="1447800" y="0"/>
            <a:ext cx="7010400"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40000"/>
              </a:spcBef>
              <a:spcAft>
                <a:spcPct val="15000"/>
              </a:spcAft>
              <a:buClr>
                <a:srgbClr val="05377C"/>
              </a:buClr>
              <a:buFont typeface="Times" panose="02020603050405020304" pitchFamily="18" charset="0"/>
              <a:buChar char="•"/>
              <a:defRPr sz="2400">
                <a:solidFill>
                  <a:schemeClr val="tx1"/>
                </a:solidFill>
                <a:latin typeface="Arial" panose="020B0604020202020204" pitchFamily="34" charset="0"/>
                <a:ea typeface="MS PGothic" panose="020B0600070205080204" pitchFamily="34" charset="-128"/>
              </a:defRPr>
            </a:lvl1pPr>
            <a:lvl2pPr marL="742950" indent="-285750">
              <a:spcBef>
                <a:spcPct val="40000"/>
              </a:spcBef>
              <a:spcAft>
                <a:spcPct val="15000"/>
              </a:spcAft>
              <a:buClr>
                <a:srgbClr val="05377C"/>
              </a:buClr>
              <a:buChar char="–"/>
              <a:defRPr sz="2000">
                <a:solidFill>
                  <a:schemeClr val="tx1"/>
                </a:solidFill>
                <a:latin typeface="Arial" panose="020B0604020202020204" pitchFamily="34" charset="0"/>
                <a:ea typeface="MS PGothic" panose="020B0600070205080204" pitchFamily="34" charset="-128"/>
              </a:defRPr>
            </a:lvl2pPr>
            <a:lvl3pPr marL="1143000" indent="-228600">
              <a:spcBef>
                <a:spcPct val="40000"/>
              </a:spcBef>
              <a:spcAft>
                <a:spcPct val="15000"/>
              </a:spcAft>
              <a:buClr>
                <a:srgbClr val="05377C"/>
              </a:buClr>
              <a:buChar char="•"/>
              <a:defRPr>
                <a:solidFill>
                  <a:schemeClr val="tx1"/>
                </a:solidFill>
                <a:latin typeface="Arial" panose="020B0604020202020204" pitchFamily="34" charset="0"/>
                <a:ea typeface="MS PGothic" panose="020B0600070205080204" pitchFamily="34" charset="-128"/>
              </a:defRPr>
            </a:lvl3pPr>
            <a:lvl4pPr marL="1600200" indent="-228600">
              <a:spcBef>
                <a:spcPct val="40000"/>
              </a:spcBef>
              <a:spcAft>
                <a:spcPct val="15000"/>
              </a:spcAft>
              <a:buClr>
                <a:srgbClr val="05377C"/>
              </a:buClr>
              <a:buChar char="–"/>
              <a:defRPr sz="1600">
                <a:solidFill>
                  <a:schemeClr val="tx1"/>
                </a:solidFill>
                <a:latin typeface="Arial" panose="020B0604020202020204" pitchFamily="34" charset="0"/>
                <a:ea typeface="MS PGothic" panose="020B0600070205080204" pitchFamily="34" charset="-128"/>
              </a:defRPr>
            </a:lvl4pPr>
            <a:lvl5pPr marL="2057400" indent="-228600">
              <a:spcBef>
                <a:spcPct val="40000"/>
              </a:spcBef>
              <a:spcAft>
                <a:spcPct val="15000"/>
              </a:spcAft>
              <a:buClr>
                <a:srgbClr val="05377C"/>
              </a:buClr>
              <a:buChar char="»"/>
              <a:defRPr sz="16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40000"/>
              </a:spcBef>
              <a:spcAft>
                <a:spcPct val="15000"/>
              </a:spcAft>
              <a:buClr>
                <a:srgbClr val="05377C"/>
              </a:buClr>
              <a:buChar char="»"/>
              <a:defRPr sz="16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40000"/>
              </a:spcBef>
              <a:spcAft>
                <a:spcPct val="15000"/>
              </a:spcAft>
              <a:buClr>
                <a:srgbClr val="05377C"/>
              </a:buClr>
              <a:buChar char="»"/>
              <a:defRPr sz="16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40000"/>
              </a:spcBef>
              <a:spcAft>
                <a:spcPct val="15000"/>
              </a:spcAft>
              <a:buClr>
                <a:srgbClr val="05377C"/>
              </a:buClr>
              <a:buChar char="»"/>
              <a:defRPr sz="16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40000"/>
              </a:spcBef>
              <a:spcAft>
                <a:spcPct val="15000"/>
              </a:spcAft>
              <a:buClr>
                <a:srgbClr val="05377C"/>
              </a:buClr>
              <a:buChar char="»"/>
              <a:defRPr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br>
              <a:rPr kumimoji="0" lang="en-US" altLang="en-US" sz="2400" b="0"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mn-cs"/>
              </a:rPr>
            </a:br>
            <a:r>
              <a:rPr kumimoji="0" lang="en-US" altLang="en-US" sz="4000" b="1" i="0" u="none" strike="noStrike" kern="1200" cap="none" spc="0" normalizeH="0" baseline="0" noProof="0" dirty="0">
                <a:ln>
                  <a:noFill/>
                </a:ln>
                <a:solidFill>
                  <a:srgbClr val="333399">
                    <a:lumMod val="75000"/>
                  </a:srgbClr>
                </a:solidFill>
                <a:effectLst/>
                <a:uLnTx/>
                <a:uFillTx/>
                <a:latin typeface="Calibri" panose="020F0502020204030204" pitchFamily="34" charset="0"/>
                <a:ea typeface="MS PGothic" panose="020B0600070205080204" pitchFamily="34" charset="-128"/>
                <a:cs typeface="+mn-cs"/>
              </a:rPr>
              <a:t>Teach Attention Signal</a:t>
            </a:r>
          </a:p>
        </p:txBody>
      </p:sp>
    </p:spTree>
    <p:custDataLst>
      <p:tags r:id="rId1"/>
    </p:custDataLst>
    <p:extLst>
      <p:ext uri="{BB962C8B-B14F-4D97-AF65-F5344CB8AC3E}">
        <p14:creationId xmlns:p14="http://schemas.microsoft.com/office/powerpoint/2010/main" val="232751943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5 Steps to Teaching</a:t>
            </a:r>
          </a:p>
        </p:txBody>
      </p:sp>
      <p:sp>
        <p:nvSpPr>
          <p:cNvPr id="3" name="Content Placeholder 2"/>
          <p:cNvSpPr>
            <a:spLocks noGrp="1"/>
          </p:cNvSpPr>
          <p:nvPr>
            <p:ph idx="1"/>
          </p:nvPr>
        </p:nvSpPr>
        <p:spPr/>
        <p:txBody>
          <a:bodyPr/>
          <a:lstStyle/>
          <a:p>
            <a:pPr marL="457200" indent="-457200">
              <a:buAutoNum type="arabicPeriod"/>
            </a:pPr>
            <a:r>
              <a:rPr lang="en-US" dirty="0"/>
              <a:t>Teach (Tell)</a:t>
            </a:r>
          </a:p>
          <a:p>
            <a:pPr marL="457200" indent="-457200">
              <a:buAutoNum type="arabicPeriod"/>
            </a:pPr>
            <a:r>
              <a:rPr lang="en-US" dirty="0"/>
              <a:t>Model (Show it)</a:t>
            </a:r>
          </a:p>
          <a:p>
            <a:pPr marL="457200" indent="-457200">
              <a:buAutoNum type="arabicPeriod"/>
            </a:pPr>
            <a:r>
              <a:rPr lang="en-US" dirty="0"/>
              <a:t>Practice in a controlled environment</a:t>
            </a:r>
          </a:p>
          <a:p>
            <a:pPr marL="457200" indent="-457200">
              <a:buAutoNum type="arabicPeriod"/>
            </a:pPr>
            <a:r>
              <a:rPr lang="en-US" dirty="0"/>
              <a:t>Practice in a real life situation</a:t>
            </a:r>
          </a:p>
          <a:p>
            <a:pPr marL="457200" indent="-457200">
              <a:buAutoNum type="arabicPeriod"/>
            </a:pPr>
            <a:r>
              <a:rPr lang="en-US" dirty="0"/>
              <a:t>Feedback </a:t>
            </a:r>
          </a:p>
        </p:txBody>
      </p:sp>
    </p:spTree>
    <p:extLst>
      <p:ext uri="{BB962C8B-B14F-4D97-AF65-F5344CB8AC3E}">
        <p14:creationId xmlns:p14="http://schemas.microsoft.com/office/powerpoint/2010/main" val="95153278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Title 2">
            <a:extLst>
              <a:ext uri="{FF2B5EF4-FFF2-40B4-BE49-F238E27FC236}">
                <a16:creationId xmlns:a16="http://schemas.microsoft.com/office/drawing/2014/main" id="{A048859F-13AB-4753-81BD-BCD7A395F64F}"/>
              </a:ext>
            </a:extLst>
          </p:cNvPr>
          <p:cNvSpPr>
            <a:spLocks noGrp="1" noChangeArrowheads="1"/>
          </p:cNvSpPr>
          <p:nvPr>
            <p:ph type="title"/>
          </p:nvPr>
        </p:nvSpPr>
        <p:spPr/>
        <p:txBody>
          <a:bodyPr/>
          <a:lstStyle/>
          <a:p>
            <a:pPr algn="ctr"/>
            <a:r>
              <a:rPr lang="en-US" altLang="en-US" sz="4000" b="1" dirty="0">
                <a:latin typeface="Calibri" panose="020F0502020204030204" pitchFamily="34" charset="0"/>
              </a:rPr>
              <a:t>Different Teaching Styles </a:t>
            </a:r>
          </a:p>
        </p:txBody>
      </p:sp>
      <p:pic>
        <p:nvPicPr>
          <p:cNvPr id="111619" name="Picture 2">
            <a:extLst>
              <a:ext uri="{FF2B5EF4-FFF2-40B4-BE49-F238E27FC236}">
                <a16:creationId xmlns:a16="http://schemas.microsoft.com/office/drawing/2014/main" id="{2D2D0D94-177E-47DC-B069-508C1750DBB6}"/>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267200" y="1600200"/>
            <a:ext cx="4505325" cy="3810000"/>
          </a:xfrm>
          <a:prstGeom prst="rect">
            <a:avLst/>
          </a:prstGeom>
          <a:noFill/>
          <a:ln w="57150">
            <a:solidFill>
              <a:srgbClr val="0070C0"/>
            </a:solidFill>
            <a:miter lim="800000"/>
            <a:headEnd/>
            <a:tailEnd/>
          </a:ln>
          <a:extLst>
            <a:ext uri="{909E8E84-426E-40DD-AFC4-6F175D3DCCD1}">
              <a14:hiddenFill xmlns:a14="http://schemas.microsoft.com/office/drawing/2010/main">
                <a:solidFill>
                  <a:srgbClr val="FFFFFF"/>
                </a:solidFill>
              </a14:hiddenFill>
            </a:ext>
          </a:extLst>
        </p:spPr>
      </p:pic>
      <p:sp>
        <p:nvSpPr>
          <p:cNvPr id="111620" name="TextBox 2">
            <a:extLst>
              <a:ext uri="{FF2B5EF4-FFF2-40B4-BE49-F238E27FC236}">
                <a16:creationId xmlns:a16="http://schemas.microsoft.com/office/drawing/2014/main" id="{89EC92A2-55D5-4AC8-9F08-CC007689C9FF}"/>
              </a:ext>
            </a:extLst>
          </p:cNvPr>
          <p:cNvSpPr txBox="1">
            <a:spLocks noChangeArrowheads="1"/>
          </p:cNvSpPr>
          <p:nvPr/>
        </p:nvSpPr>
        <p:spPr bwMode="auto">
          <a:xfrm>
            <a:off x="371475" y="2876550"/>
            <a:ext cx="343852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40000"/>
              </a:spcBef>
              <a:spcAft>
                <a:spcPct val="15000"/>
              </a:spcAft>
              <a:buClr>
                <a:srgbClr val="05377C"/>
              </a:buClr>
              <a:buFont typeface="Times" panose="02020603050405020304" pitchFamily="18" charset="0"/>
              <a:buChar char="•"/>
              <a:defRPr sz="2400">
                <a:solidFill>
                  <a:schemeClr val="tx1"/>
                </a:solidFill>
                <a:latin typeface="Arial" panose="020B0604020202020204" pitchFamily="34" charset="0"/>
                <a:ea typeface="MS PGothic" panose="020B0600070205080204" pitchFamily="34" charset="-128"/>
              </a:defRPr>
            </a:lvl1pPr>
            <a:lvl2pPr marL="742950" indent="-285750">
              <a:spcBef>
                <a:spcPct val="40000"/>
              </a:spcBef>
              <a:spcAft>
                <a:spcPct val="15000"/>
              </a:spcAft>
              <a:buClr>
                <a:srgbClr val="05377C"/>
              </a:buClr>
              <a:buChar char="–"/>
              <a:defRPr sz="2000">
                <a:solidFill>
                  <a:schemeClr val="tx1"/>
                </a:solidFill>
                <a:latin typeface="Arial" panose="020B0604020202020204" pitchFamily="34" charset="0"/>
                <a:ea typeface="MS PGothic" panose="020B0600070205080204" pitchFamily="34" charset="-128"/>
              </a:defRPr>
            </a:lvl2pPr>
            <a:lvl3pPr marL="1143000" indent="-228600">
              <a:spcBef>
                <a:spcPct val="40000"/>
              </a:spcBef>
              <a:spcAft>
                <a:spcPct val="15000"/>
              </a:spcAft>
              <a:buClr>
                <a:srgbClr val="05377C"/>
              </a:buClr>
              <a:buChar char="•"/>
              <a:defRPr>
                <a:solidFill>
                  <a:schemeClr val="tx1"/>
                </a:solidFill>
                <a:latin typeface="Arial" panose="020B0604020202020204" pitchFamily="34" charset="0"/>
                <a:ea typeface="MS PGothic" panose="020B0600070205080204" pitchFamily="34" charset="-128"/>
              </a:defRPr>
            </a:lvl3pPr>
            <a:lvl4pPr marL="1600200" indent="-228600">
              <a:spcBef>
                <a:spcPct val="40000"/>
              </a:spcBef>
              <a:spcAft>
                <a:spcPct val="15000"/>
              </a:spcAft>
              <a:buClr>
                <a:srgbClr val="05377C"/>
              </a:buClr>
              <a:buChar char="–"/>
              <a:defRPr sz="1600">
                <a:solidFill>
                  <a:schemeClr val="tx1"/>
                </a:solidFill>
                <a:latin typeface="Arial" panose="020B0604020202020204" pitchFamily="34" charset="0"/>
                <a:ea typeface="MS PGothic" panose="020B0600070205080204" pitchFamily="34" charset="-128"/>
              </a:defRPr>
            </a:lvl4pPr>
            <a:lvl5pPr marL="2057400" indent="-228600">
              <a:spcBef>
                <a:spcPct val="40000"/>
              </a:spcBef>
              <a:spcAft>
                <a:spcPct val="15000"/>
              </a:spcAft>
              <a:buClr>
                <a:srgbClr val="05377C"/>
              </a:buClr>
              <a:buChar char="»"/>
              <a:defRPr sz="16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40000"/>
              </a:spcBef>
              <a:spcAft>
                <a:spcPct val="15000"/>
              </a:spcAft>
              <a:buClr>
                <a:srgbClr val="05377C"/>
              </a:buClr>
              <a:buChar char="»"/>
              <a:defRPr sz="16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40000"/>
              </a:spcBef>
              <a:spcAft>
                <a:spcPct val="15000"/>
              </a:spcAft>
              <a:buClr>
                <a:srgbClr val="05377C"/>
              </a:buClr>
              <a:buChar char="»"/>
              <a:defRPr sz="16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40000"/>
              </a:spcBef>
              <a:spcAft>
                <a:spcPct val="15000"/>
              </a:spcAft>
              <a:buClr>
                <a:srgbClr val="05377C"/>
              </a:buClr>
              <a:buChar char="»"/>
              <a:defRPr sz="16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40000"/>
              </a:spcBef>
              <a:spcAft>
                <a:spcPct val="15000"/>
              </a:spcAft>
              <a:buClr>
                <a:srgbClr val="05377C"/>
              </a:buClr>
              <a:buChar char="»"/>
              <a:defRPr sz="1600">
                <a:solidFill>
                  <a:schemeClr val="tx1"/>
                </a:solidFill>
                <a:latin typeface="Arial" panose="020B0604020202020204" pitchFamily="34" charset="0"/>
                <a:ea typeface="MS PGothic" panose="020B0600070205080204" pitchFamily="34" charset="-128"/>
              </a:defRPr>
            </a:lvl9pPr>
          </a:lstStyle>
          <a:p>
            <a:pPr>
              <a:spcBef>
                <a:spcPct val="0"/>
              </a:spcBef>
              <a:spcAft>
                <a:spcPct val="0"/>
              </a:spcAft>
              <a:buClrTx/>
              <a:buFontTx/>
              <a:buNone/>
            </a:pPr>
            <a:r>
              <a:rPr lang="en-US" altLang="en-US" dirty="0">
                <a:hlinkClick r:id="rId4"/>
              </a:rPr>
              <a:t>https://www.youtube.com/watch?v=BDpH0AV_qec</a:t>
            </a:r>
            <a:r>
              <a:rPr lang="en-US" altLang="en-US" dirty="0"/>
              <a:t> </a:t>
            </a:r>
          </a:p>
        </p:txBody>
      </p:sp>
    </p:spTree>
    <p:extLst>
      <p:ext uri="{BB962C8B-B14F-4D97-AF65-F5344CB8AC3E}">
        <p14:creationId xmlns:p14="http://schemas.microsoft.com/office/powerpoint/2010/main" val="104007587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4294967295"/>
          </p:nvPr>
        </p:nvSpPr>
        <p:spPr>
          <a:xfrm>
            <a:off x="1295400" y="1295400"/>
            <a:ext cx="7848600" cy="3657600"/>
          </a:xfrm>
          <a:prstGeom prst="rect">
            <a:avLst/>
          </a:prstGeom>
        </p:spPr>
        <p:txBody>
          <a:bodyPr/>
          <a:lstStyle/>
          <a:p>
            <a:pPr marL="514350" indent="-514350">
              <a:buFont typeface="+mj-lt"/>
              <a:buAutoNum type="arabicPeriod"/>
            </a:pPr>
            <a:r>
              <a:rPr lang="en-US" dirty="0"/>
              <a:t>Complete the Self-Reflection Checklist</a:t>
            </a:r>
          </a:p>
          <a:p>
            <a:pPr marL="514350" indent="-514350">
              <a:buFont typeface="+mj-lt"/>
              <a:buAutoNum type="arabicPeriod"/>
            </a:pPr>
            <a:endParaRPr lang="en-US" dirty="0"/>
          </a:p>
          <a:p>
            <a:pPr marL="514350" indent="-514350">
              <a:buFont typeface="+mj-lt"/>
              <a:buAutoNum type="arabicPeriod"/>
            </a:pPr>
            <a:r>
              <a:rPr lang="en-US" dirty="0"/>
              <a:t>Identify one or two areas that you would like to improve</a:t>
            </a:r>
          </a:p>
        </p:txBody>
      </p:sp>
      <p:sp>
        <p:nvSpPr>
          <p:cNvPr id="3" name="Title 2"/>
          <p:cNvSpPr>
            <a:spLocks noGrp="1"/>
          </p:cNvSpPr>
          <p:nvPr>
            <p:ph type="title" idx="4294967295"/>
          </p:nvPr>
        </p:nvSpPr>
        <p:spPr>
          <a:xfrm>
            <a:off x="1600200" y="152400"/>
            <a:ext cx="6781800" cy="914400"/>
          </a:xfrm>
          <a:prstGeom prst="rect">
            <a:avLst/>
          </a:prstGeom>
        </p:spPr>
        <p:txBody>
          <a:bodyPr/>
          <a:lstStyle/>
          <a:p>
            <a:pPr algn="ctr"/>
            <a:r>
              <a:rPr lang="en-US" dirty="0"/>
              <a:t>Self Reflection</a:t>
            </a:r>
          </a:p>
        </p:txBody>
      </p:sp>
    </p:spTree>
    <p:custDataLst>
      <p:tags r:id="rId1"/>
    </p:custData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2338" name="Picture 5" descr="Image result for conscious discipline dj batiste">
            <a:hlinkClick r:id="rId3"/>
            <a:extLst>
              <a:ext uri="{FF2B5EF4-FFF2-40B4-BE49-F238E27FC236}">
                <a16:creationId xmlns:a16="http://schemas.microsoft.com/office/drawing/2014/main" id="{49BDC7F6-98BA-4465-A7AB-B274F1B56AD1}"/>
              </a:ext>
            </a:extLst>
          </p:cNvPr>
          <p:cNvPicPr>
            <a:picLocks noGrp="1" noChangeAspect="1" noChangeArrowheads="1"/>
          </p:cNvPicPr>
          <p:nvPr>
            <p:ph idx="4294967295"/>
          </p:nvPr>
        </p:nvPicPr>
        <p:blipFill>
          <a:blip r:embed="rId4">
            <a:extLst>
              <a:ext uri="{28A0092B-C50C-407E-A947-70E740481C1C}">
                <a14:useLocalDpi xmlns:a14="http://schemas.microsoft.com/office/drawing/2010/main" val="0"/>
              </a:ext>
            </a:extLst>
          </a:blip>
          <a:srcRect/>
          <a:stretch>
            <a:fillRect/>
          </a:stretch>
        </p:blipFill>
        <p:spPr>
          <a:xfrm>
            <a:off x="762000" y="1066800"/>
            <a:ext cx="7537450" cy="4648200"/>
          </a:xfrm>
        </p:spPr>
      </p:pic>
    </p:spTree>
    <p:extLst>
      <p:ext uri="{BB962C8B-B14F-4D97-AF65-F5344CB8AC3E}">
        <p14:creationId xmlns:p14="http://schemas.microsoft.com/office/powerpoint/2010/main" val="105771501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BE804C1E-C8D2-4AAC-8862-478FF101909A}" type="slidenum">
              <a:rPr lang="en-US" altLang="en-US" smtClean="0">
                <a:solidFill>
                  <a:srgbClr val="333399"/>
                </a:solidFill>
              </a:rPr>
              <a:pPr/>
              <a:t>38</a:t>
            </a:fld>
            <a:endParaRPr lang="en-US" altLang="en-US" dirty="0">
              <a:solidFill>
                <a:srgbClr val="333399"/>
              </a:solidFill>
            </a:endParaRPr>
          </a:p>
        </p:txBody>
      </p:sp>
      <p:pic>
        <p:nvPicPr>
          <p:cNvPr id="133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38400" y="1098803"/>
            <a:ext cx="4572000" cy="30462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76200" y="4236095"/>
            <a:ext cx="9296400" cy="2554545"/>
          </a:xfrm>
          <a:prstGeom prst="rect">
            <a:avLst/>
          </a:prstGeom>
          <a:noFill/>
        </p:spPr>
        <p:txBody>
          <a:bodyPr wrap="square" rtlCol="0">
            <a:spAutoFit/>
          </a:bodyPr>
          <a:lstStyle/>
          <a:p>
            <a:r>
              <a:rPr lang="en-US" sz="3200" dirty="0">
                <a:solidFill>
                  <a:srgbClr val="000000"/>
                </a:solidFill>
              </a:rPr>
              <a:t>Tony Feldmann – </a:t>
            </a:r>
            <a:r>
              <a:rPr lang="en-US" sz="3200" dirty="0">
                <a:solidFill>
                  <a:srgbClr val="000000"/>
                </a:solidFill>
                <a:hlinkClick r:id="rId4"/>
              </a:rPr>
              <a:t>afeldmann@doe.k12.ga.us</a:t>
            </a:r>
            <a:endParaRPr lang="en-US" sz="3200" dirty="0">
              <a:solidFill>
                <a:srgbClr val="000000"/>
              </a:solidFill>
            </a:endParaRPr>
          </a:p>
          <a:p>
            <a:endParaRPr lang="en-US" sz="3200" dirty="0">
              <a:solidFill>
                <a:srgbClr val="000000"/>
              </a:solidFill>
            </a:endParaRPr>
          </a:p>
          <a:p>
            <a:r>
              <a:rPr lang="en-US" sz="3200" dirty="0">
                <a:solidFill>
                  <a:srgbClr val="000000"/>
                </a:solidFill>
              </a:rPr>
              <a:t>Ben Moore – </a:t>
            </a:r>
            <a:r>
              <a:rPr lang="en-US" sz="3200" dirty="0">
                <a:solidFill>
                  <a:srgbClr val="000000"/>
                </a:solidFill>
                <a:hlinkClick r:id="rId5"/>
              </a:rPr>
              <a:t>bmoore@doe.k12.ga.us</a:t>
            </a:r>
            <a:endParaRPr lang="en-US" sz="3200" dirty="0">
              <a:solidFill>
                <a:srgbClr val="000000"/>
              </a:solidFill>
            </a:endParaRPr>
          </a:p>
          <a:p>
            <a:endParaRPr lang="en-US" sz="3200" dirty="0">
              <a:solidFill>
                <a:srgbClr val="000000"/>
              </a:solidFill>
            </a:endParaRPr>
          </a:p>
          <a:p>
            <a:r>
              <a:rPr lang="en-US" sz="3200" dirty="0">
                <a:solidFill>
                  <a:srgbClr val="000000"/>
                </a:solidFill>
              </a:rPr>
              <a:t> </a:t>
            </a:r>
          </a:p>
        </p:txBody>
      </p:sp>
    </p:spTree>
    <p:extLst>
      <p:ext uri="{BB962C8B-B14F-4D97-AF65-F5344CB8AC3E}">
        <p14:creationId xmlns:p14="http://schemas.microsoft.com/office/powerpoint/2010/main" val="41582733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856EEE-C829-4AA8-B106-6EB10E28EC27}"/>
              </a:ext>
            </a:extLst>
          </p:cNvPr>
          <p:cNvSpPr>
            <a:spLocks noGrp="1"/>
          </p:cNvSpPr>
          <p:nvPr>
            <p:ph type="title"/>
          </p:nvPr>
        </p:nvSpPr>
        <p:spPr>
          <a:xfrm>
            <a:off x="4229100" y="433488"/>
            <a:ext cx="1339215" cy="568891"/>
          </a:xfrm>
        </p:spPr>
        <p:txBody>
          <a:bodyPr/>
          <a:lstStyle/>
          <a:p>
            <a:pPr algn="ctr"/>
            <a:r>
              <a:rPr lang="en-US" sz="4000" dirty="0"/>
              <a:t>       Ugly</a:t>
            </a:r>
          </a:p>
        </p:txBody>
      </p:sp>
      <p:sp>
        <p:nvSpPr>
          <p:cNvPr id="3" name="Content Placeholder 2">
            <a:extLst>
              <a:ext uri="{FF2B5EF4-FFF2-40B4-BE49-F238E27FC236}">
                <a16:creationId xmlns:a16="http://schemas.microsoft.com/office/drawing/2014/main" id="{745BD88A-6307-455B-B9DB-A58F8C847C9C}"/>
              </a:ext>
            </a:extLst>
          </p:cNvPr>
          <p:cNvSpPr>
            <a:spLocks noGrp="1"/>
          </p:cNvSpPr>
          <p:nvPr>
            <p:ph idx="1"/>
          </p:nvPr>
        </p:nvSpPr>
        <p:spPr>
          <a:xfrm>
            <a:off x="1066800" y="1066800"/>
            <a:ext cx="6019800" cy="5715000"/>
          </a:xfrm>
        </p:spPr>
        <p:txBody>
          <a:bodyPr/>
          <a:lstStyle/>
          <a:p>
            <a:pPr marL="0" indent="0">
              <a:spcBef>
                <a:spcPts val="0"/>
              </a:spcBef>
              <a:spcAft>
                <a:spcPts val="0"/>
              </a:spcAft>
              <a:buNone/>
            </a:pPr>
            <a:r>
              <a:rPr lang="en-US" sz="2000" dirty="0"/>
              <a:t>I’m very ugly</a:t>
            </a:r>
          </a:p>
          <a:p>
            <a:pPr marL="0" indent="0">
              <a:spcBef>
                <a:spcPts val="0"/>
              </a:spcBef>
              <a:spcAft>
                <a:spcPts val="0"/>
              </a:spcAft>
              <a:buNone/>
            </a:pPr>
            <a:r>
              <a:rPr lang="en-US" sz="2000" dirty="0"/>
              <a:t>So don’t try to convince me that</a:t>
            </a:r>
          </a:p>
          <a:p>
            <a:pPr marL="0" indent="0">
              <a:spcBef>
                <a:spcPts val="0"/>
              </a:spcBef>
              <a:spcAft>
                <a:spcPts val="0"/>
              </a:spcAft>
              <a:buNone/>
            </a:pPr>
            <a:r>
              <a:rPr lang="en-US" sz="2000" dirty="0"/>
              <a:t>I am a very beautiful person</a:t>
            </a:r>
          </a:p>
          <a:p>
            <a:pPr marL="0" indent="0">
              <a:spcBef>
                <a:spcPts val="0"/>
              </a:spcBef>
              <a:spcAft>
                <a:spcPts val="0"/>
              </a:spcAft>
              <a:buNone/>
            </a:pPr>
            <a:r>
              <a:rPr lang="en-US" sz="2000" dirty="0"/>
              <a:t>Because at the end of the day</a:t>
            </a:r>
          </a:p>
          <a:p>
            <a:pPr marL="0" indent="0">
              <a:spcBef>
                <a:spcPts val="0"/>
              </a:spcBef>
              <a:spcAft>
                <a:spcPts val="0"/>
              </a:spcAft>
              <a:buNone/>
            </a:pPr>
            <a:r>
              <a:rPr lang="en-US" sz="2000" dirty="0"/>
              <a:t>I hate myself in every single way</a:t>
            </a:r>
          </a:p>
          <a:p>
            <a:pPr marL="0" indent="0">
              <a:spcBef>
                <a:spcPts val="0"/>
              </a:spcBef>
              <a:spcAft>
                <a:spcPts val="0"/>
              </a:spcAft>
              <a:buNone/>
            </a:pPr>
            <a:r>
              <a:rPr lang="en-US" sz="2000" dirty="0"/>
              <a:t>And I’m not going to lie to myself by saying</a:t>
            </a:r>
          </a:p>
          <a:p>
            <a:pPr marL="0" indent="0">
              <a:spcBef>
                <a:spcPts val="0"/>
              </a:spcBef>
              <a:spcAft>
                <a:spcPts val="0"/>
              </a:spcAft>
              <a:buNone/>
            </a:pPr>
            <a:r>
              <a:rPr lang="en-US" sz="2000" dirty="0"/>
              <a:t>There is beauty inside of me that matters</a:t>
            </a:r>
          </a:p>
          <a:p>
            <a:pPr marL="0" indent="0">
              <a:spcBef>
                <a:spcPts val="0"/>
              </a:spcBef>
              <a:spcAft>
                <a:spcPts val="0"/>
              </a:spcAft>
              <a:buNone/>
            </a:pPr>
            <a:r>
              <a:rPr lang="en-US" sz="2000" dirty="0"/>
              <a:t>So rest assured I will remind myself</a:t>
            </a:r>
          </a:p>
          <a:p>
            <a:pPr marL="0" indent="0">
              <a:spcBef>
                <a:spcPts val="0"/>
              </a:spcBef>
              <a:spcAft>
                <a:spcPts val="0"/>
              </a:spcAft>
              <a:buNone/>
            </a:pPr>
            <a:r>
              <a:rPr lang="en-US" sz="2000" dirty="0"/>
              <a:t>That I am a worthless, terrible person</a:t>
            </a:r>
          </a:p>
          <a:p>
            <a:pPr marL="0" indent="0">
              <a:spcBef>
                <a:spcPts val="0"/>
              </a:spcBef>
              <a:spcAft>
                <a:spcPts val="0"/>
              </a:spcAft>
              <a:buNone/>
            </a:pPr>
            <a:r>
              <a:rPr lang="en-US" sz="2000" dirty="0"/>
              <a:t>And nothing you say will make me believe</a:t>
            </a:r>
          </a:p>
          <a:p>
            <a:pPr marL="0" indent="0">
              <a:spcBef>
                <a:spcPts val="0"/>
              </a:spcBef>
              <a:spcAft>
                <a:spcPts val="0"/>
              </a:spcAft>
              <a:buNone/>
            </a:pPr>
            <a:r>
              <a:rPr lang="en-US" sz="2000" dirty="0"/>
              <a:t>I still deserve love</a:t>
            </a:r>
          </a:p>
          <a:p>
            <a:pPr marL="0" indent="0">
              <a:spcBef>
                <a:spcPts val="0"/>
              </a:spcBef>
              <a:spcAft>
                <a:spcPts val="0"/>
              </a:spcAft>
              <a:buNone/>
            </a:pPr>
            <a:r>
              <a:rPr lang="en-US" sz="2000" dirty="0"/>
              <a:t>Because no matter what</a:t>
            </a:r>
          </a:p>
          <a:p>
            <a:pPr marL="0" indent="0">
              <a:spcBef>
                <a:spcPts val="0"/>
              </a:spcBef>
              <a:spcAft>
                <a:spcPts val="0"/>
              </a:spcAft>
              <a:buNone/>
            </a:pPr>
            <a:r>
              <a:rPr lang="en-US" sz="2000" dirty="0"/>
              <a:t>I am not good enough to be loved</a:t>
            </a:r>
          </a:p>
          <a:p>
            <a:pPr marL="0" indent="0">
              <a:spcBef>
                <a:spcPts val="0"/>
              </a:spcBef>
              <a:spcAft>
                <a:spcPts val="0"/>
              </a:spcAft>
              <a:buNone/>
            </a:pPr>
            <a:r>
              <a:rPr lang="en-US" sz="2000" dirty="0"/>
              <a:t>And I am in no position to believe that</a:t>
            </a:r>
          </a:p>
          <a:p>
            <a:pPr marL="0" indent="0">
              <a:spcBef>
                <a:spcPts val="0"/>
              </a:spcBef>
              <a:spcAft>
                <a:spcPts val="0"/>
              </a:spcAft>
              <a:buNone/>
            </a:pPr>
            <a:r>
              <a:rPr lang="en-US" sz="2000" dirty="0"/>
              <a:t>Beauty does exist within me</a:t>
            </a:r>
          </a:p>
          <a:p>
            <a:pPr marL="0" indent="0">
              <a:spcBef>
                <a:spcPts val="0"/>
              </a:spcBef>
              <a:spcAft>
                <a:spcPts val="0"/>
              </a:spcAft>
              <a:buNone/>
            </a:pPr>
            <a:r>
              <a:rPr lang="en-US" sz="2000" dirty="0"/>
              <a:t>Because whenever I look in the mirror I always think</a:t>
            </a:r>
          </a:p>
          <a:p>
            <a:pPr marL="0" indent="0">
              <a:spcBef>
                <a:spcPts val="0"/>
              </a:spcBef>
              <a:spcAft>
                <a:spcPts val="0"/>
              </a:spcAft>
              <a:buNone/>
            </a:pPr>
            <a:r>
              <a:rPr lang="en-US" sz="2000" dirty="0"/>
              <a:t>Am I as ugly as people say</a:t>
            </a:r>
          </a:p>
          <a:p>
            <a:pPr marL="0" indent="0">
              <a:spcBef>
                <a:spcPts val="0"/>
              </a:spcBef>
              <a:spcAft>
                <a:spcPts val="0"/>
              </a:spcAft>
              <a:buNone/>
            </a:pPr>
            <a:r>
              <a:rPr lang="en-US" dirty="0"/>
              <a:t>			</a:t>
            </a:r>
            <a:r>
              <a:rPr lang="en-US" sz="1600" dirty="0"/>
              <a:t>   </a:t>
            </a:r>
            <a:r>
              <a:rPr lang="en-US" sz="1600" i="1" dirty="0"/>
              <a:t>by Abdullah Shoaib</a:t>
            </a:r>
            <a:endParaRPr lang="en-US" sz="1600" dirty="0"/>
          </a:p>
          <a:p>
            <a:pPr marL="0" indent="0">
              <a:spcBef>
                <a:spcPts val="0"/>
              </a:spcBef>
              <a:spcAft>
                <a:spcPts val="0"/>
              </a:spcAft>
              <a:buNone/>
            </a:pPr>
            <a:r>
              <a:rPr lang="en-US" dirty="0"/>
              <a:t>(</a:t>
            </a:r>
            <a:r>
              <a:rPr lang="en-US" sz="1600" dirty="0"/>
              <a:t>Now read bottom up)</a:t>
            </a:r>
            <a:r>
              <a:rPr lang="en-US" dirty="0"/>
              <a:t>	</a:t>
            </a:r>
          </a:p>
          <a:p>
            <a:pPr marL="0" indent="0" algn="ctr">
              <a:spcBef>
                <a:spcPts val="0"/>
              </a:spcBef>
              <a:spcAft>
                <a:spcPts val="0"/>
              </a:spcAft>
              <a:buNone/>
            </a:pPr>
            <a:endParaRPr lang="en-US" dirty="0"/>
          </a:p>
          <a:p>
            <a:pPr marL="0" indent="0" algn="ctr">
              <a:spcBef>
                <a:spcPts val="0"/>
              </a:spcBef>
              <a:spcAft>
                <a:spcPts val="0"/>
              </a:spcAft>
              <a:buNone/>
            </a:pPr>
            <a:endParaRPr lang="en-US" dirty="0"/>
          </a:p>
          <a:p>
            <a:pPr marL="0" indent="0" algn="ctr">
              <a:spcBef>
                <a:spcPts val="0"/>
              </a:spcBef>
              <a:spcAft>
                <a:spcPts val="0"/>
              </a:spcAft>
              <a:buNone/>
            </a:pPr>
            <a:endParaRPr lang="en-US" dirty="0"/>
          </a:p>
        </p:txBody>
      </p:sp>
      <p:sp>
        <p:nvSpPr>
          <p:cNvPr id="6" name="TextBox 5">
            <a:extLst>
              <a:ext uri="{FF2B5EF4-FFF2-40B4-BE49-F238E27FC236}">
                <a16:creationId xmlns:a16="http://schemas.microsoft.com/office/drawing/2014/main" id="{3AC19F5B-4C98-45E2-97E4-933187472282}"/>
              </a:ext>
            </a:extLst>
          </p:cNvPr>
          <p:cNvSpPr txBox="1"/>
          <p:nvPr/>
        </p:nvSpPr>
        <p:spPr>
          <a:xfrm rot="10800000">
            <a:off x="2819400" y="363990"/>
            <a:ext cx="1547989" cy="707886"/>
          </a:xfrm>
          <a:prstGeom prst="rect">
            <a:avLst/>
          </a:prstGeom>
          <a:noFill/>
        </p:spPr>
        <p:txBody>
          <a:bodyPr wrap="square" rtlCol="0">
            <a:spAutoFit/>
          </a:bodyPr>
          <a:lstStyle/>
          <a:p>
            <a:r>
              <a:rPr lang="en-US" sz="4000" dirty="0">
                <a:solidFill>
                  <a:schemeClr val="accent2"/>
                </a:solidFill>
              </a:rPr>
              <a:t>Pretty</a:t>
            </a:r>
          </a:p>
        </p:txBody>
      </p:sp>
    </p:spTree>
    <p:extLst>
      <p:ext uri="{BB962C8B-B14F-4D97-AF65-F5344CB8AC3E}">
        <p14:creationId xmlns:p14="http://schemas.microsoft.com/office/powerpoint/2010/main" val="3931771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2057400" y="371052"/>
            <a:ext cx="5268287" cy="685800"/>
          </a:xfrm>
        </p:spPr>
        <p:txBody>
          <a:bodyPr>
            <a:noAutofit/>
          </a:bodyPr>
          <a:lstStyle/>
          <a:p>
            <a:pPr algn="ctr">
              <a:defRPr/>
            </a:pPr>
            <a:r>
              <a:rPr lang="en-US" sz="4000" dirty="0">
                <a:solidFill>
                  <a:schemeClr val="accent2"/>
                </a:solidFill>
              </a:rPr>
              <a:t>A Mind Shift</a:t>
            </a:r>
          </a:p>
        </p:txBody>
      </p:sp>
      <p:sp>
        <p:nvSpPr>
          <p:cNvPr id="3" name="TextBox 2"/>
          <p:cNvSpPr txBox="1"/>
          <p:nvPr/>
        </p:nvSpPr>
        <p:spPr>
          <a:xfrm>
            <a:off x="734097" y="2335101"/>
            <a:ext cx="1007872" cy="300082"/>
          </a:xfrm>
          <a:prstGeom prst="rect">
            <a:avLst/>
          </a:prstGeom>
          <a:noFill/>
        </p:spPr>
        <p:txBody>
          <a:bodyPr wrap="square" rtlCol="0">
            <a:spAutoFit/>
          </a:bodyPr>
          <a:lstStyle/>
          <a:p>
            <a:pPr defTabSz="685800"/>
            <a:endParaRPr lang="en-US" sz="1350" dirty="0">
              <a:solidFill>
                <a:srgbClr val="000000"/>
              </a:solidFill>
              <a:latin typeface="Calibri"/>
            </a:endParaRPr>
          </a:p>
        </p:txBody>
      </p:sp>
      <p:sp>
        <p:nvSpPr>
          <p:cNvPr id="14" name="Oval 13"/>
          <p:cNvSpPr/>
          <p:nvPr/>
        </p:nvSpPr>
        <p:spPr bwMode="auto">
          <a:xfrm>
            <a:off x="828492" y="1371600"/>
            <a:ext cx="3670129" cy="3200721"/>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US" dirty="0">
              <a:solidFill>
                <a:srgbClr val="000000"/>
              </a:solidFill>
              <a:latin typeface="Arial" charset="0"/>
              <a:ea typeface="ＭＳ Ｐゴシック" pitchFamily="-48" charset="-128"/>
            </a:endParaRPr>
          </a:p>
        </p:txBody>
      </p:sp>
      <p:sp>
        <p:nvSpPr>
          <p:cNvPr id="20" name="TextBox 19"/>
          <p:cNvSpPr txBox="1"/>
          <p:nvPr/>
        </p:nvSpPr>
        <p:spPr>
          <a:xfrm>
            <a:off x="1396197" y="2063186"/>
            <a:ext cx="3079798" cy="1569660"/>
          </a:xfrm>
          <a:prstGeom prst="rect">
            <a:avLst/>
          </a:prstGeom>
          <a:noFill/>
        </p:spPr>
        <p:txBody>
          <a:bodyPr wrap="square" rtlCol="0">
            <a:spAutoFit/>
          </a:bodyPr>
          <a:lstStyle/>
          <a:p>
            <a:pPr defTabSz="685800"/>
            <a:r>
              <a:rPr lang="en-US" sz="2400" dirty="0">
                <a:solidFill>
                  <a:srgbClr val="000000"/>
                </a:solidFill>
                <a:latin typeface="Calibri"/>
              </a:rPr>
              <a:t>Traditional approach relies on consequences to solve behavior problems</a:t>
            </a:r>
          </a:p>
        </p:txBody>
      </p:sp>
      <p:sp>
        <p:nvSpPr>
          <p:cNvPr id="16" name="Oval 15"/>
          <p:cNvSpPr/>
          <p:nvPr/>
        </p:nvSpPr>
        <p:spPr bwMode="auto">
          <a:xfrm>
            <a:off x="4384024" y="2666680"/>
            <a:ext cx="3670130" cy="3200721"/>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US" dirty="0">
              <a:solidFill>
                <a:srgbClr val="000000"/>
              </a:solidFill>
              <a:latin typeface="Arial" charset="0"/>
              <a:ea typeface="ＭＳ Ｐゴシック" pitchFamily="-48" charset="-128"/>
            </a:endParaRPr>
          </a:p>
        </p:txBody>
      </p:sp>
      <p:sp>
        <p:nvSpPr>
          <p:cNvPr id="22" name="TextBox 21"/>
          <p:cNvSpPr txBox="1"/>
          <p:nvPr/>
        </p:nvSpPr>
        <p:spPr>
          <a:xfrm>
            <a:off x="4825951" y="3420533"/>
            <a:ext cx="3177354" cy="1569660"/>
          </a:xfrm>
          <a:prstGeom prst="rect">
            <a:avLst/>
          </a:prstGeom>
          <a:noFill/>
        </p:spPr>
        <p:txBody>
          <a:bodyPr wrap="square" rtlCol="0">
            <a:spAutoFit/>
          </a:bodyPr>
          <a:lstStyle/>
          <a:p>
            <a:pPr defTabSz="685800"/>
            <a:r>
              <a:rPr lang="en-US" sz="2400" dirty="0">
                <a:solidFill>
                  <a:srgbClr val="000000"/>
                </a:solidFill>
                <a:latin typeface="Calibri"/>
              </a:rPr>
              <a:t>Instructional approach includes teaching to solve behavior problems</a:t>
            </a:r>
          </a:p>
        </p:txBody>
      </p:sp>
    </p:spTree>
    <p:extLst>
      <p:ext uri="{BB962C8B-B14F-4D97-AF65-F5344CB8AC3E}">
        <p14:creationId xmlns:p14="http://schemas.microsoft.com/office/powerpoint/2010/main" val="178015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20" grpId="0"/>
      <p:bldP spid="16" grpId="0" animBg="1"/>
      <p:bldP spid="2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txBox="1">
            <a:spLocks/>
          </p:cNvSpPr>
          <p:nvPr/>
        </p:nvSpPr>
        <p:spPr>
          <a:xfrm>
            <a:off x="6553200" y="6356350"/>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827E43D-FFC9-41C9-9B0C-83A53A022C00}" type="slidenum">
              <a:rPr lang="en-US" smtClean="0"/>
              <a:pPr/>
              <a:t>6</a:t>
            </a:fld>
            <a:endParaRPr lang="en-US" dirty="0"/>
          </a:p>
        </p:txBody>
      </p:sp>
      <p:sp>
        <p:nvSpPr>
          <p:cNvPr id="12" name="Rectangle 11"/>
          <p:cNvSpPr/>
          <p:nvPr/>
        </p:nvSpPr>
        <p:spPr>
          <a:xfrm>
            <a:off x="2298803" y="2962096"/>
            <a:ext cx="4228997" cy="954107"/>
          </a:xfrm>
          <a:prstGeom prst="rect">
            <a:avLst/>
          </a:prstGeom>
        </p:spPr>
        <p:txBody>
          <a:bodyPr wrap="square">
            <a:spAutoFit/>
          </a:bodyPr>
          <a:lstStyle/>
          <a:p>
            <a:r>
              <a:rPr lang="en-US" sz="2800" i="1" dirty="0">
                <a:latin typeface="Calibri" panose="020F0502020204030204" pitchFamily="34" charset="0"/>
              </a:rPr>
              <a:t>Developing your Classroom Matrix</a:t>
            </a:r>
          </a:p>
        </p:txBody>
      </p:sp>
      <p:pic>
        <p:nvPicPr>
          <p:cNvPr id="8" name="Picture 7"/>
          <p:cNvPicPr>
            <a:picLocks noChangeAspect="1"/>
          </p:cNvPicPr>
          <p:nvPr/>
        </p:nvPicPr>
        <p:blipFill>
          <a:blip r:embed="rId4"/>
          <a:stretch>
            <a:fillRect/>
          </a:stretch>
        </p:blipFill>
        <p:spPr>
          <a:xfrm>
            <a:off x="1175844" y="1480799"/>
            <a:ext cx="7348045" cy="4243726"/>
          </a:xfrm>
          <a:prstGeom prst="rect">
            <a:avLst/>
          </a:prstGeom>
        </p:spPr>
      </p:pic>
      <p:sp>
        <p:nvSpPr>
          <p:cNvPr id="6" name="Rectangle 5"/>
          <p:cNvSpPr/>
          <p:nvPr/>
        </p:nvSpPr>
        <p:spPr>
          <a:xfrm>
            <a:off x="1484366" y="2654319"/>
            <a:ext cx="6781800" cy="1569660"/>
          </a:xfrm>
          <a:prstGeom prst="rect">
            <a:avLst/>
          </a:prstGeom>
        </p:spPr>
        <p:txBody>
          <a:bodyPr wrap="square">
            <a:spAutoFit/>
          </a:bodyPr>
          <a:lstStyle/>
          <a:p>
            <a:pPr algn="ctr"/>
            <a:r>
              <a:rPr lang="en-US" sz="4800" b="1" dirty="0">
                <a:solidFill>
                  <a:schemeClr val="bg1"/>
                </a:solidFill>
                <a:latin typeface="Calibri" panose="020F0502020204030204" pitchFamily="34" charset="0"/>
              </a:rPr>
              <a:t>Developing Classroom Expectations</a:t>
            </a:r>
          </a:p>
        </p:txBody>
      </p:sp>
    </p:spTree>
    <p:custDataLst>
      <p:tags r:id="rId1"/>
    </p:custDataLst>
    <p:extLst>
      <p:ext uri="{BB962C8B-B14F-4D97-AF65-F5344CB8AC3E}">
        <p14:creationId xmlns:p14="http://schemas.microsoft.com/office/powerpoint/2010/main" val="23229638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Title 3"/>
          <p:cNvSpPr>
            <a:spLocks noGrp="1"/>
          </p:cNvSpPr>
          <p:nvPr>
            <p:ph type="title"/>
          </p:nvPr>
        </p:nvSpPr>
        <p:spPr>
          <a:xfrm>
            <a:off x="1219200" y="152400"/>
            <a:ext cx="7756525" cy="1652588"/>
          </a:xfrm>
        </p:spPr>
        <p:txBody>
          <a:bodyPr>
            <a:noAutofit/>
          </a:bodyPr>
          <a:lstStyle/>
          <a:p>
            <a:pPr algn="ctr">
              <a:defRPr/>
            </a:pPr>
            <a:r>
              <a:rPr lang="en-US" altLang="en-US" dirty="0"/>
              <a:t>Activity- Ideal Student &amp; Staff</a:t>
            </a:r>
            <a:br>
              <a:rPr lang="en-US" altLang="en-US" sz="4000" b="1" dirty="0"/>
            </a:br>
            <a:br>
              <a:rPr lang="en-US" altLang="en-US" sz="2000" b="1" dirty="0">
                <a:latin typeface="+mn-lt"/>
              </a:rPr>
            </a:br>
            <a:endParaRPr lang="en-US" altLang="en-US" sz="2000" b="1" dirty="0">
              <a:latin typeface="+mn-lt"/>
            </a:endParaRPr>
          </a:p>
        </p:txBody>
      </p:sp>
      <p:sp>
        <p:nvSpPr>
          <p:cNvPr id="116739" name="Content Placeholder 4"/>
          <p:cNvSpPr>
            <a:spLocks noGrp="1"/>
          </p:cNvSpPr>
          <p:nvPr>
            <p:ph idx="1"/>
          </p:nvPr>
        </p:nvSpPr>
        <p:spPr>
          <a:xfrm>
            <a:off x="228600" y="1843088"/>
            <a:ext cx="5638800" cy="4495800"/>
          </a:xfrm>
        </p:spPr>
        <p:txBody>
          <a:bodyPr/>
          <a:lstStyle/>
          <a:p>
            <a:pPr marL="514350" indent="-514350">
              <a:buFont typeface="Calibri" pitchFamily="34" charset="0"/>
              <a:buAutoNum type="arabicPeriod"/>
            </a:pPr>
            <a:r>
              <a:rPr lang="en-US" altLang="en-US" sz="2800" dirty="0"/>
              <a:t>What is your vision of the ideal student and the ideal staff member</a:t>
            </a:r>
          </a:p>
          <a:p>
            <a:pPr marL="514350" indent="-514350">
              <a:buFont typeface="Calibri" pitchFamily="34" charset="0"/>
              <a:buAutoNum type="arabicPeriod"/>
            </a:pPr>
            <a:r>
              <a:rPr lang="en-US" altLang="en-US" sz="2800" dirty="0"/>
              <a:t>Group share</a:t>
            </a:r>
          </a:p>
        </p:txBody>
      </p:sp>
      <p:sp>
        <p:nvSpPr>
          <p:cNvPr id="116740" name="Slide Number Placeholder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40000"/>
              </a:spcBef>
              <a:spcAft>
                <a:spcPct val="15000"/>
              </a:spcAft>
              <a:buClr>
                <a:srgbClr val="05377C"/>
              </a:buClr>
              <a:buFont typeface="Times" pitchFamily="18" charset="0"/>
              <a:buChar char="•"/>
              <a:defRPr sz="2400">
                <a:solidFill>
                  <a:schemeClr val="tx1"/>
                </a:solidFill>
                <a:latin typeface="Calibri" pitchFamily="34" charset="0"/>
              </a:defRPr>
            </a:lvl1pPr>
            <a:lvl2pPr marL="742950" indent="-285750">
              <a:spcBef>
                <a:spcPct val="40000"/>
              </a:spcBef>
              <a:spcAft>
                <a:spcPct val="15000"/>
              </a:spcAft>
              <a:buClr>
                <a:srgbClr val="05377C"/>
              </a:buClr>
              <a:buChar char="–"/>
              <a:defRPr sz="2000">
                <a:solidFill>
                  <a:schemeClr val="tx1"/>
                </a:solidFill>
                <a:latin typeface="Calibri" pitchFamily="34" charset="0"/>
              </a:defRPr>
            </a:lvl2pPr>
            <a:lvl3pPr marL="1143000" indent="-228600">
              <a:spcBef>
                <a:spcPct val="40000"/>
              </a:spcBef>
              <a:spcAft>
                <a:spcPct val="15000"/>
              </a:spcAft>
              <a:buClr>
                <a:srgbClr val="05377C"/>
              </a:buClr>
              <a:buChar char="•"/>
              <a:defRPr>
                <a:solidFill>
                  <a:schemeClr val="tx1"/>
                </a:solidFill>
                <a:latin typeface="Calibri" pitchFamily="34" charset="0"/>
              </a:defRPr>
            </a:lvl3pPr>
            <a:lvl4pPr marL="1600200" indent="-228600">
              <a:spcBef>
                <a:spcPct val="40000"/>
              </a:spcBef>
              <a:spcAft>
                <a:spcPct val="15000"/>
              </a:spcAft>
              <a:buClr>
                <a:srgbClr val="05377C"/>
              </a:buClr>
              <a:buChar char="–"/>
              <a:defRPr sz="1600">
                <a:solidFill>
                  <a:schemeClr val="tx1"/>
                </a:solidFill>
                <a:latin typeface="Calibri" pitchFamily="34" charset="0"/>
              </a:defRPr>
            </a:lvl4pPr>
            <a:lvl5pPr marL="2057400" indent="-228600">
              <a:spcBef>
                <a:spcPct val="40000"/>
              </a:spcBef>
              <a:spcAft>
                <a:spcPct val="15000"/>
              </a:spcAft>
              <a:buClr>
                <a:srgbClr val="05377C"/>
              </a:buClr>
              <a:buChar char="»"/>
              <a:defRPr sz="1600">
                <a:solidFill>
                  <a:schemeClr val="tx1"/>
                </a:solidFill>
                <a:latin typeface="Calibri" pitchFamily="34" charset="0"/>
              </a:defRPr>
            </a:lvl5pPr>
            <a:lvl6pPr marL="2514600" indent="-228600" eaLnBrk="0" fontAlgn="base" hangingPunct="0">
              <a:spcBef>
                <a:spcPct val="40000"/>
              </a:spcBef>
              <a:spcAft>
                <a:spcPct val="15000"/>
              </a:spcAft>
              <a:buClr>
                <a:srgbClr val="05377C"/>
              </a:buClr>
              <a:buChar char="»"/>
              <a:defRPr sz="1600">
                <a:solidFill>
                  <a:schemeClr val="tx1"/>
                </a:solidFill>
                <a:latin typeface="Calibri" pitchFamily="34" charset="0"/>
              </a:defRPr>
            </a:lvl6pPr>
            <a:lvl7pPr marL="2971800" indent="-228600" eaLnBrk="0" fontAlgn="base" hangingPunct="0">
              <a:spcBef>
                <a:spcPct val="40000"/>
              </a:spcBef>
              <a:spcAft>
                <a:spcPct val="15000"/>
              </a:spcAft>
              <a:buClr>
                <a:srgbClr val="05377C"/>
              </a:buClr>
              <a:buChar char="»"/>
              <a:defRPr sz="1600">
                <a:solidFill>
                  <a:schemeClr val="tx1"/>
                </a:solidFill>
                <a:latin typeface="Calibri" pitchFamily="34" charset="0"/>
              </a:defRPr>
            </a:lvl7pPr>
            <a:lvl8pPr marL="3429000" indent="-228600" eaLnBrk="0" fontAlgn="base" hangingPunct="0">
              <a:spcBef>
                <a:spcPct val="40000"/>
              </a:spcBef>
              <a:spcAft>
                <a:spcPct val="15000"/>
              </a:spcAft>
              <a:buClr>
                <a:srgbClr val="05377C"/>
              </a:buClr>
              <a:buChar char="»"/>
              <a:defRPr sz="1600">
                <a:solidFill>
                  <a:schemeClr val="tx1"/>
                </a:solidFill>
                <a:latin typeface="Calibri" pitchFamily="34" charset="0"/>
              </a:defRPr>
            </a:lvl8pPr>
            <a:lvl9pPr marL="3886200" indent="-228600" eaLnBrk="0" fontAlgn="base" hangingPunct="0">
              <a:spcBef>
                <a:spcPct val="40000"/>
              </a:spcBef>
              <a:spcAft>
                <a:spcPct val="15000"/>
              </a:spcAft>
              <a:buClr>
                <a:srgbClr val="05377C"/>
              </a:buClr>
              <a:buChar char="»"/>
              <a:defRPr sz="1600">
                <a:solidFill>
                  <a:schemeClr val="tx1"/>
                </a:solidFill>
                <a:latin typeface="Calibri" pitchFamily="34" charset="0"/>
              </a:defRPr>
            </a:lvl9pPr>
          </a:lstStyle>
          <a:p>
            <a:pPr>
              <a:spcBef>
                <a:spcPct val="0"/>
              </a:spcBef>
              <a:spcAft>
                <a:spcPct val="0"/>
              </a:spcAft>
              <a:buClrTx/>
              <a:buFontTx/>
              <a:buNone/>
            </a:pPr>
            <a:fld id="{91D569ED-8C61-4F98-B089-F1477D6E285A}" type="slidenum">
              <a:rPr lang="en-US" altLang="en-US" sz="1400">
                <a:solidFill>
                  <a:schemeClr val="accent2"/>
                </a:solidFill>
                <a:latin typeface="Arial" charset="0"/>
              </a:rPr>
              <a:pPr>
                <a:spcBef>
                  <a:spcPct val="0"/>
                </a:spcBef>
                <a:spcAft>
                  <a:spcPct val="0"/>
                </a:spcAft>
                <a:buClrTx/>
                <a:buFontTx/>
                <a:buNone/>
              </a:pPr>
              <a:t>7</a:t>
            </a:fld>
            <a:endParaRPr lang="en-US" altLang="en-US" sz="1400" dirty="0">
              <a:solidFill>
                <a:schemeClr val="accent2"/>
              </a:solidFill>
              <a:latin typeface="Arial" charset="0"/>
            </a:endParaRPr>
          </a:p>
        </p:txBody>
      </p:sp>
      <p:pic>
        <p:nvPicPr>
          <p:cNvPr id="116741" name="Picture 6"/>
          <p:cNvPicPr>
            <a:picLocks noChangeAspect="1"/>
          </p:cNvPicPr>
          <p:nvPr/>
        </p:nvPicPr>
        <p:blipFill>
          <a:blip r:embed="rId3">
            <a:extLst>
              <a:ext uri="{28A0092B-C50C-407E-A947-70E740481C1C}">
                <a14:useLocalDpi xmlns:a14="http://schemas.microsoft.com/office/drawing/2010/main" val="0"/>
              </a:ext>
            </a:extLst>
          </a:blip>
          <a:srcRect l="5380" t="15897" r="4707" b="12308"/>
          <a:stretch>
            <a:fillRect/>
          </a:stretch>
        </p:blipFill>
        <p:spPr bwMode="auto">
          <a:xfrm>
            <a:off x="5715000" y="2286000"/>
            <a:ext cx="3429000" cy="3306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164761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nvPr>
        </p:nvGraphicFramePr>
        <p:xfrm>
          <a:off x="1560787" y="1848113"/>
          <a:ext cx="6254969" cy="3324948"/>
        </p:xfrm>
        <a:graphic>
          <a:graphicData uri="http://schemas.openxmlformats.org/drawingml/2006/table">
            <a:tbl>
              <a:tblPr firstRow="1" bandRow="1">
                <a:tableStyleId>{5C22544A-7EE6-4342-B048-85BDC9FD1C3A}</a:tableStyleId>
              </a:tblPr>
              <a:tblGrid>
                <a:gridCol w="6254969">
                  <a:extLst>
                    <a:ext uri="{9D8B030D-6E8A-4147-A177-3AD203B41FA5}">
                      <a16:colId xmlns:a16="http://schemas.microsoft.com/office/drawing/2014/main" val="20000"/>
                    </a:ext>
                  </a:extLst>
                </a:gridCol>
              </a:tblGrid>
              <a:tr h="738718">
                <a:tc>
                  <a:txBody>
                    <a:bodyPr/>
                    <a:lstStyle/>
                    <a:p>
                      <a:pPr algn="ctr"/>
                      <a:r>
                        <a:rPr lang="en-US" sz="2700" b="1" i="0" dirty="0">
                          <a:solidFill>
                            <a:schemeClr val="tx1">
                              <a:lumMod val="75000"/>
                            </a:schemeClr>
                          </a:solidFill>
                          <a:latin typeface="+mn-lt"/>
                          <a:cs typeface="Tw Cen MT"/>
                        </a:rPr>
                        <a:t>Common Language: Expectations</a:t>
                      </a:r>
                    </a:p>
                    <a:p>
                      <a:pPr algn="ctr"/>
                      <a:endParaRPr lang="en-US" sz="900" b="1" i="0" dirty="0">
                        <a:solidFill>
                          <a:schemeClr val="tx1">
                            <a:lumMod val="75000"/>
                          </a:schemeClr>
                        </a:solidFill>
                        <a:latin typeface="+mn-lt"/>
                        <a:cs typeface="Tw Cen MT"/>
                      </a:endParaRPr>
                    </a:p>
                  </a:txBody>
                  <a:tcPr marL="61722" marR="61722" marT="30866" marB="30866"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00B0F0"/>
                    </a:solidFill>
                  </a:tcPr>
                </a:tc>
                <a:extLst>
                  <a:ext uri="{0D108BD9-81ED-4DB2-BD59-A6C34878D82A}">
                    <a16:rowId xmlns:a16="http://schemas.microsoft.com/office/drawing/2014/main" val="10000"/>
                  </a:ext>
                </a:extLst>
              </a:tr>
              <a:tr h="637573">
                <a:tc>
                  <a:txBody>
                    <a:bodyPr/>
                    <a:lstStyle/>
                    <a:p>
                      <a:pPr marL="0" marR="0" indent="0" algn="ctr" defTabSz="1015990" rtl="0" eaLnBrk="1" fontAlgn="auto" latinLnBrk="0" hangingPunct="1">
                        <a:lnSpc>
                          <a:spcPct val="100000"/>
                        </a:lnSpc>
                        <a:spcBef>
                          <a:spcPts val="0"/>
                        </a:spcBef>
                        <a:spcAft>
                          <a:spcPts val="0"/>
                        </a:spcAft>
                        <a:buClrTx/>
                        <a:buSzTx/>
                        <a:buFontTx/>
                        <a:buNone/>
                        <a:tabLst/>
                        <a:defRPr/>
                      </a:pPr>
                      <a:r>
                        <a:rPr lang="en-US" sz="1800" dirty="0">
                          <a:solidFill>
                            <a:schemeClr val="tx2"/>
                          </a:solidFill>
                          <a:latin typeface="+mn-lt"/>
                          <a:cs typeface="Tw Cen MT"/>
                        </a:rPr>
                        <a:t>Broadly stated and easy</a:t>
                      </a:r>
                      <a:r>
                        <a:rPr lang="en-US" sz="1800" baseline="0" dirty="0">
                          <a:solidFill>
                            <a:schemeClr val="tx2"/>
                          </a:solidFill>
                          <a:latin typeface="+mn-lt"/>
                          <a:cs typeface="Tw Cen MT"/>
                        </a:rPr>
                        <a:t> to remember</a:t>
                      </a:r>
                      <a:endParaRPr lang="en-US" sz="1800" dirty="0">
                        <a:solidFill>
                          <a:schemeClr val="tx2"/>
                        </a:solidFill>
                        <a:latin typeface="+mn-lt"/>
                        <a:cs typeface="Tw Cen MT"/>
                      </a:endParaRPr>
                    </a:p>
                    <a:p>
                      <a:pPr marL="0" marR="0" indent="0" algn="ctr" defTabSz="1015990" rtl="0" eaLnBrk="1" fontAlgn="auto" latinLnBrk="0" hangingPunct="1">
                        <a:lnSpc>
                          <a:spcPct val="100000"/>
                        </a:lnSpc>
                        <a:spcBef>
                          <a:spcPts val="0"/>
                        </a:spcBef>
                        <a:spcAft>
                          <a:spcPts val="0"/>
                        </a:spcAft>
                        <a:buClrTx/>
                        <a:buSzTx/>
                        <a:buFontTx/>
                        <a:buNone/>
                        <a:tabLst/>
                        <a:defRPr/>
                      </a:pPr>
                      <a:endParaRPr lang="en-US" sz="1800" dirty="0">
                        <a:solidFill>
                          <a:schemeClr val="tx2"/>
                        </a:solidFill>
                        <a:latin typeface="+mn-lt"/>
                        <a:cs typeface="Tw Cen MT"/>
                      </a:endParaRPr>
                    </a:p>
                  </a:txBody>
                  <a:tcPr marL="61722" marR="61722" marT="30866" marB="30866"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1"/>
                  </a:ext>
                </a:extLst>
              </a:tr>
              <a:tr h="637573">
                <a:tc>
                  <a:txBody>
                    <a:bodyPr/>
                    <a:lstStyle/>
                    <a:p>
                      <a:pPr marL="0" marR="0" indent="0" algn="ctr" defTabSz="1015990" rtl="0" eaLnBrk="1" fontAlgn="auto" latinLnBrk="0" hangingPunct="1">
                        <a:lnSpc>
                          <a:spcPct val="100000"/>
                        </a:lnSpc>
                        <a:spcBef>
                          <a:spcPts val="0"/>
                        </a:spcBef>
                        <a:spcAft>
                          <a:spcPts val="0"/>
                        </a:spcAft>
                        <a:buClrTx/>
                        <a:buSzTx/>
                        <a:buFontTx/>
                        <a:buNone/>
                        <a:tabLst/>
                        <a:defRPr/>
                      </a:pPr>
                      <a:r>
                        <a:rPr lang="en-US" sz="1800" dirty="0">
                          <a:solidFill>
                            <a:schemeClr val="tx2"/>
                          </a:solidFill>
                          <a:latin typeface="+mn-lt"/>
                          <a:cs typeface="Tw Cen MT"/>
                        </a:rPr>
                        <a:t>3-5 positively stated behaviors </a:t>
                      </a:r>
                    </a:p>
                    <a:p>
                      <a:pPr marL="0" marR="0" indent="0" algn="ctr" defTabSz="1015990" rtl="0" eaLnBrk="1" fontAlgn="auto" latinLnBrk="0" hangingPunct="1">
                        <a:lnSpc>
                          <a:spcPct val="100000"/>
                        </a:lnSpc>
                        <a:spcBef>
                          <a:spcPts val="0"/>
                        </a:spcBef>
                        <a:spcAft>
                          <a:spcPts val="0"/>
                        </a:spcAft>
                        <a:buClrTx/>
                        <a:buSzTx/>
                        <a:buFontTx/>
                        <a:buNone/>
                        <a:tabLst/>
                        <a:defRPr/>
                      </a:pPr>
                      <a:endParaRPr lang="en-US" sz="1800" dirty="0">
                        <a:solidFill>
                          <a:schemeClr val="tx2"/>
                        </a:solidFill>
                        <a:latin typeface="+mn-lt"/>
                        <a:cs typeface="Tw Cen MT"/>
                      </a:endParaRPr>
                    </a:p>
                  </a:txBody>
                  <a:tcPr marL="61722" marR="61722" marT="30866" marB="30866"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2"/>
                  </a:ext>
                </a:extLst>
              </a:tr>
              <a:tr h="637573">
                <a:tc>
                  <a:txBody>
                    <a:bodyPr/>
                    <a:lstStyle/>
                    <a:p>
                      <a:pPr marL="0" marR="0" indent="0" algn="ctr" defTabSz="1015990" rtl="0" eaLnBrk="1" fontAlgn="auto" latinLnBrk="0" hangingPunct="1">
                        <a:lnSpc>
                          <a:spcPct val="100000"/>
                        </a:lnSpc>
                        <a:spcBef>
                          <a:spcPts val="0"/>
                        </a:spcBef>
                        <a:spcAft>
                          <a:spcPts val="0"/>
                        </a:spcAft>
                        <a:buClrTx/>
                        <a:buSzTx/>
                        <a:buFontTx/>
                        <a:buNone/>
                        <a:tabLst/>
                        <a:defRPr/>
                      </a:pPr>
                      <a:r>
                        <a:rPr lang="en-US" sz="1800" dirty="0">
                          <a:solidFill>
                            <a:schemeClr val="tx2"/>
                          </a:solidFill>
                          <a:latin typeface="+mn-lt"/>
                          <a:cs typeface="Tw Cen MT"/>
                        </a:rPr>
                        <a:t>Consistent with school’s mission statement </a:t>
                      </a:r>
                    </a:p>
                    <a:p>
                      <a:pPr marL="0" marR="0" indent="0" algn="ctr" defTabSz="1015990" rtl="0" eaLnBrk="1" fontAlgn="auto" latinLnBrk="0" hangingPunct="1">
                        <a:lnSpc>
                          <a:spcPct val="100000"/>
                        </a:lnSpc>
                        <a:spcBef>
                          <a:spcPts val="0"/>
                        </a:spcBef>
                        <a:spcAft>
                          <a:spcPts val="0"/>
                        </a:spcAft>
                        <a:buClrTx/>
                        <a:buSzTx/>
                        <a:buFontTx/>
                        <a:buNone/>
                        <a:tabLst/>
                        <a:defRPr/>
                      </a:pPr>
                      <a:endParaRPr lang="en-US" sz="1800" dirty="0">
                        <a:solidFill>
                          <a:schemeClr val="tx2"/>
                        </a:solidFill>
                        <a:latin typeface="+mn-lt"/>
                        <a:cs typeface="Tw Cen MT"/>
                      </a:endParaRPr>
                    </a:p>
                  </a:txBody>
                  <a:tcPr marL="61722" marR="61722" marT="30866" marB="30866"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3"/>
                  </a:ext>
                </a:extLst>
              </a:tr>
              <a:tr h="673511">
                <a:tc>
                  <a:txBody>
                    <a:bodyPr/>
                    <a:lstStyle/>
                    <a:p>
                      <a:pPr marL="0" marR="0" indent="0" algn="ctr" defTabSz="1015990" rtl="0" eaLnBrk="1" fontAlgn="auto" latinLnBrk="0" hangingPunct="1">
                        <a:lnSpc>
                          <a:spcPct val="100000"/>
                        </a:lnSpc>
                        <a:spcBef>
                          <a:spcPts val="0"/>
                        </a:spcBef>
                        <a:spcAft>
                          <a:spcPts val="0"/>
                        </a:spcAft>
                        <a:buClrTx/>
                        <a:buSzTx/>
                        <a:buFontTx/>
                        <a:buNone/>
                        <a:tabLst/>
                        <a:defRPr/>
                      </a:pPr>
                      <a:r>
                        <a:rPr lang="en-US" sz="1800" dirty="0">
                          <a:solidFill>
                            <a:schemeClr val="tx2"/>
                          </a:solidFill>
                          <a:latin typeface="+mn-lt"/>
                          <a:cs typeface="Tw Cen MT"/>
                        </a:rPr>
                        <a:t>Expected of all staff/students</a:t>
                      </a:r>
                    </a:p>
                    <a:p>
                      <a:pPr marL="0" marR="0" indent="0" algn="ctr" defTabSz="1015990" rtl="0" eaLnBrk="1" fontAlgn="auto" latinLnBrk="0" hangingPunct="1">
                        <a:lnSpc>
                          <a:spcPct val="100000"/>
                        </a:lnSpc>
                        <a:spcBef>
                          <a:spcPts val="0"/>
                        </a:spcBef>
                        <a:spcAft>
                          <a:spcPts val="0"/>
                        </a:spcAft>
                        <a:buClrTx/>
                        <a:buSzTx/>
                        <a:buFontTx/>
                        <a:buNone/>
                        <a:tabLst/>
                        <a:defRPr/>
                      </a:pPr>
                      <a:endParaRPr lang="en-US" sz="1800" dirty="0">
                        <a:solidFill>
                          <a:schemeClr val="tx2"/>
                        </a:solidFill>
                        <a:latin typeface="+mn-lt"/>
                        <a:cs typeface="Tw Cen MT"/>
                      </a:endParaRPr>
                    </a:p>
                  </a:txBody>
                  <a:tcPr marL="61722" marR="61722" marT="30866" marB="30866"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4"/>
                  </a:ext>
                </a:extLst>
              </a:tr>
            </a:tbl>
          </a:graphicData>
        </a:graphic>
      </p:graphicFrame>
      <p:sp>
        <p:nvSpPr>
          <p:cNvPr id="3" name="Title 2">
            <a:extLst>
              <a:ext uri="{FF2B5EF4-FFF2-40B4-BE49-F238E27FC236}">
                <a16:creationId xmlns:a16="http://schemas.microsoft.com/office/drawing/2014/main" id="{8E7424E7-79F3-4D04-9D31-841A183DC0E5}"/>
              </a:ext>
            </a:extLst>
          </p:cNvPr>
          <p:cNvSpPr>
            <a:spLocks noGrp="1"/>
          </p:cNvSpPr>
          <p:nvPr>
            <p:ph type="title"/>
          </p:nvPr>
        </p:nvSpPr>
        <p:spPr/>
        <p:txBody>
          <a:bodyPr/>
          <a:lstStyle/>
          <a:p>
            <a:pPr algn="ctr"/>
            <a:r>
              <a:rPr lang="en-US" dirty="0"/>
              <a:t>Guidelines for Expectations</a:t>
            </a:r>
          </a:p>
        </p:txBody>
      </p:sp>
    </p:spTree>
    <p:extLst>
      <p:ext uri="{BB962C8B-B14F-4D97-AF65-F5344CB8AC3E}">
        <p14:creationId xmlns:p14="http://schemas.microsoft.com/office/powerpoint/2010/main" val="39474540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Slide Number Placeholder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40000"/>
              </a:spcBef>
              <a:spcAft>
                <a:spcPct val="15000"/>
              </a:spcAft>
              <a:buClr>
                <a:srgbClr val="05377C"/>
              </a:buClr>
              <a:buFont typeface="Times" pitchFamily="18" charset="0"/>
              <a:buChar char="•"/>
              <a:defRPr sz="2400">
                <a:solidFill>
                  <a:schemeClr val="tx1"/>
                </a:solidFill>
                <a:latin typeface="Calibri" pitchFamily="34" charset="0"/>
              </a:defRPr>
            </a:lvl1pPr>
            <a:lvl2pPr marL="742950" indent="-285750">
              <a:spcBef>
                <a:spcPct val="40000"/>
              </a:spcBef>
              <a:spcAft>
                <a:spcPct val="15000"/>
              </a:spcAft>
              <a:buClr>
                <a:srgbClr val="05377C"/>
              </a:buClr>
              <a:buChar char="–"/>
              <a:defRPr sz="2000">
                <a:solidFill>
                  <a:schemeClr val="tx1"/>
                </a:solidFill>
                <a:latin typeface="Calibri" pitchFamily="34" charset="0"/>
              </a:defRPr>
            </a:lvl2pPr>
            <a:lvl3pPr marL="1143000" indent="-228600">
              <a:spcBef>
                <a:spcPct val="40000"/>
              </a:spcBef>
              <a:spcAft>
                <a:spcPct val="15000"/>
              </a:spcAft>
              <a:buClr>
                <a:srgbClr val="05377C"/>
              </a:buClr>
              <a:buChar char="•"/>
              <a:defRPr>
                <a:solidFill>
                  <a:schemeClr val="tx1"/>
                </a:solidFill>
                <a:latin typeface="Calibri" pitchFamily="34" charset="0"/>
              </a:defRPr>
            </a:lvl3pPr>
            <a:lvl4pPr marL="1600200" indent="-228600">
              <a:spcBef>
                <a:spcPct val="40000"/>
              </a:spcBef>
              <a:spcAft>
                <a:spcPct val="15000"/>
              </a:spcAft>
              <a:buClr>
                <a:srgbClr val="05377C"/>
              </a:buClr>
              <a:buChar char="–"/>
              <a:defRPr sz="1600">
                <a:solidFill>
                  <a:schemeClr val="tx1"/>
                </a:solidFill>
                <a:latin typeface="Calibri" pitchFamily="34" charset="0"/>
              </a:defRPr>
            </a:lvl4pPr>
            <a:lvl5pPr marL="2057400" indent="-228600">
              <a:spcBef>
                <a:spcPct val="40000"/>
              </a:spcBef>
              <a:spcAft>
                <a:spcPct val="15000"/>
              </a:spcAft>
              <a:buClr>
                <a:srgbClr val="05377C"/>
              </a:buClr>
              <a:buChar char="»"/>
              <a:defRPr sz="1600">
                <a:solidFill>
                  <a:schemeClr val="tx1"/>
                </a:solidFill>
                <a:latin typeface="Calibri" pitchFamily="34" charset="0"/>
              </a:defRPr>
            </a:lvl5pPr>
            <a:lvl6pPr marL="2514600" indent="-228600" eaLnBrk="0" fontAlgn="base" hangingPunct="0">
              <a:spcBef>
                <a:spcPct val="40000"/>
              </a:spcBef>
              <a:spcAft>
                <a:spcPct val="15000"/>
              </a:spcAft>
              <a:buClr>
                <a:srgbClr val="05377C"/>
              </a:buClr>
              <a:buChar char="»"/>
              <a:defRPr sz="1600">
                <a:solidFill>
                  <a:schemeClr val="tx1"/>
                </a:solidFill>
                <a:latin typeface="Calibri" pitchFamily="34" charset="0"/>
              </a:defRPr>
            </a:lvl6pPr>
            <a:lvl7pPr marL="2971800" indent="-228600" eaLnBrk="0" fontAlgn="base" hangingPunct="0">
              <a:spcBef>
                <a:spcPct val="40000"/>
              </a:spcBef>
              <a:spcAft>
                <a:spcPct val="15000"/>
              </a:spcAft>
              <a:buClr>
                <a:srgbClr val="05377C"/>
              </a:buClr>
              <a:buChar char="»"/>
              <a:defRPr sz="1600">
                <a:solidFill>
                  <a:schemeClr val="tx1"/>
                </a:solidFill>
                <a:latin typeface="Calibri" pitchFamily="34" charset="0"/>
              </a:defRPr>
            </a:lvl7pPr>
            <a:lvl8pPr marL="3429000" indent="-228600" eaLnBrk="0" fontAlgn="base" hangingPunct="0">
              <a:spcBef>
                <a:spcPct val="40000"/>
              </a:spcBef>
              <a:spcAft>
                <a:spcPct val="15000"/>
              </a:spcAft>
              <a:buClr>
                <a:srgbClr val="05377C"/>
              </a:buClr>
              <a:buChar char="»"/>
              <a:defRPr sz="1600">
                <a:solidFill>
                  <a:schemeClr val="tx1"/>
                </a:solidFill>
                <a:latin typeface="Calibri" pitchFamily="34" charset="0"/>
              </a:defRPr>
            </a:lvl8pPr>
            <a:lvl9pPr marL="3886200" indent="-228600" eaLnBrk="0" fontAlgn="base" hangingPunct="0">
              <a:spcBef>
                <a:spcPct val="40000"/>
              </a:spcBef>
              <a:spcAft>
                <a:spcPct val="15000"/>
              </a:spcAft>
              <a:buClr>
                <a:srgbClr val="05377C"/>
              </a:buClr>
              <a:buChar char="»"/>
              <a:defRPr sz="1600">
                <a:solidFill>
                  <a:schemeClr val="tx1"/>
                </a:solidFill>
                <a:latin typeface="Calibri" pitchFamily="34" charset="0"/>
              </a:defRPr>
            </a:lvl9pPr>
          </a:lstStyle>
          <a:p>
            <a:pPr>
              <a:spcBef>
                <a:spcPct val="0"/>
              </a:spcBef>
              <a:spcAft>
                <a:spcPct val="0"/>
              </a:spcAft>
              <a:buClrTx/>
              <a:buFontTx/>
              <a:buNone/>
            </a:pPr>
            <a:fld id="{D22935AC-6D83-4944-B07A-9ECB17A56F9B}" type="slidenum">
              <a:rPr lang="en-US" altLang="en-US" sz="1400">
                <a:solidFill>
                  <a:schemeClr val="accent2"/>
                </a:solidFill>
                <a:latin typeface="Arial" charset="0"/>
              </a:rPr>
              <a:pPr>
                <a:spcBef>
                  <a:spcPct val="0"/>
                </a:spcBef>
                <a:spcAft>
                  <a:spcPct val="0"/>
                </a:spcAft>
                <a:buClrTx/>
                <a:buFontTx/>
                <a:buNone/>
              </a:pPr>
              <a:t>9</a:t>
            </a:fld>
            <a:endParaRPr lang="en-US" altLang="en-US" sz="1400" dirty="0">
              <a:solidFill>
                <a:schemeClr val="accent2"/>
              </a:solidFill>
              <a:latin typeface="Arial" charset="0"/>
            </a:endParaRPr>
          </a:p>
        </p:txBody>
      </p:sp>
      <p:pic>
        <p:nvPicPr>
          <p:cNvPr id="122883" name="irc_mi" descr="http://isite.lps.org/seckman1/web/images/Be3Logoclr-Park.eps.jp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81600" y="2057400"/>
            <a:ext cx="3657600"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p:nvPr/>
        </p:nvSpPr>
        <p:spPr>
          <a:xfrm>
            <a:off x="1219200" y="381000"/>
            <a:ext cx="7924800" cy="707886"/>
          </a:xfrm>
          <a:prstGeom prst="rect">
            <a:avLst/>
          </a:prstGeom>
        </p:spPr>
        <p:txBody>
          <a:bodyPr>
            <a:spAutoFit/>
          </a:bodyPr>
          <a:lstStyle/>
          <a:p>
            <a:pPr algn="ctr">
              <a:defRPr/>
            </a:pPr>
            <a:r>
              <a:rPr lang="en-US" altLang="en-US" sz="4000" kern="0" dirty="0">
                <a:solidFill>
                  <a:srgbClr val="05377C"/>
                </a:solidFill>
                <a:latin typeface="Calibri"/>
                <a:ea typeface="+mj-ea"/>
                <a:cs typeface="+mj-cs"/>
              </a:rPr>
              <a:t>Expectation Examples</a:t>
            </a:r>
            <a:endParaRPr lang="en-US" sz="4000" dirty="0">
              <a:latin typeface="Arial" panose="020B0604020202020204" pitchFamily="34" charset="0"/>
            </a:endParaRPr>
          </a:p>
        </p:txBody>
      </p:sp>
      <p:pic>
        <p:nvPicPr>
          <p:cNvPr id="122885" name="irc_mi" descr="http://www.cowden-herrick.k12.il.us/pbis/3Rs.JPG">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8600" y="1524000"/>
            <a:ext cx="4572000"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5826221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ESENTER_VERSION" val="6"/>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DVSECTIONID" val="CxoDrwZpCKCxS0nl4Slfet"/>
</p:tagLst>
</file>

<file path=ppt/tags/tag11.xml><?xml version="1.0" encoding="utf-8"?>
<p:tagLst xmlns:a="http://schemas.openxmlformats.org/drawingml/2006/main" xmlns:r="http://schemas.openxmlformats.org/officeDocument/2006/relationships" xmlns:p="http://schemas.openxmlformats.org/presentationml/2006/main">
  <p:tag name="DVSHAPEID" val="QiAcBQFyQR6HBQ6S8Q8fo6"/>
</p:tagLst>
</file>

<file path=ppt/tags/tag12.xml><?xml version="1.0" encoding="utf-8"?>
<p:tagLst xmlns:a="http://schemas.openxmlformats.org/drawingml/2006/main" xmlns:r="http://schemas.openxmlformats.org/officeDocument/2006/relationships" xmlns:p="http://schemas.openxmlformats.org/presentationml/2006/main">
  <p:tag name="DVSHAPEID" val="q6KqF5rMN7jSJMFsRJTJkU"/>
</p:tagLst>
</file>

<file path=ppt/tags/tag13.xml><?xml version="1.0" encoding="utf-8"?>
<p:tagLst xmlns:a="http://schemas.openxmlformats.org/drawingml/2006/main" xmlns:r="http://schemas.openxmlformats.org/officeDocument/2006/relationships" xmlns:p="http://schemas.openxmlformats.org/presentationml/2006/main">
  <p:tag name="AUDIO_IMPORT" val="C:\Users\kvenit\Documents\My Articulate Projects\Classroom Management\Module 1 Rules and Routines\Slide 19.mp3"/>
  <p:tag name="AUDIO_ID" val="265"/>
  <p:tag name="ELAPSEDTIME" val="108.639"/>
</p:tagLst>
</file>

<file path=ppt/tags/tag14.xml><?xml version="1.0" encoding="utf-8"?>
<p:tagLst xmlns:a="http://schemas.openxmlformats.org/drawingml/2006/main" xmlns:r="http://schemas.openxmlformats.org/officeDocument/2006/relationships" xmlns:p="http://schemas.openxmlformats.org/presentationml/2006/main">
  <p:tag name="AUDIO_IMPORT" val="C:\Users\kvenit\Documents\My Articulate Projects\Classroom Management\Module 1 Rules and Routines\Slide 9.mp3"/>
  <p:tag name="AUDIO_ID" val="307"/>
  <p:tag name="ELAPSEDTIME" val="73.661"/>
</p:tagLst>
</file>

<file path=ppt/tags/tag15.xml><?xml version="1.0" encoding="utf-8"?>
<p:tagLst xmlns:a="http://schemas.openxmlformats.org/drawingml/2006/main" xmlns:r="http://schemas.openxmlformats.org/officeDocument/2006/relationships" xmlns:p="http://schemas.openxmlformats.org/presentationml/2006/main">
  <p:tag name="AUDIO_IMPORT" val="C:\Users\kvenit\Documents\My Articulate Projects\Classroom Management\Module 1 Rules and Routines\Slide 9.mp3"/>
  <p:tag name="AUDIO_ID" val="307"/>
  <p:tag name="ELAPSEDTIME" val="73.661"/>
</p:tagLst>
</file>

<file path=ppt/tags/tag16.xml><?xml version="1.0" encoding="utf-8"?>
<p:tagLst xmlns:a="http://schemas.openxmlformats.org/drawingml/2006/main" xmlns:r="http://schemas.openxmlformats.org/officeDocument/2006/relationships" xmlns:p="http://schemas.openxmlformats.org/presentationml/2006/main">
  <p:tag name="AUDIO_IMPORT" val="C:\Users\kvenit\Documents\My Articulate Projects\Classroom Management\Module 1 Rules and Routines\Slide 30.mp3"/>
  <p:tag name="AUDIO_ID" val="273"/>
  <p:tag name="ELAPSEDTIME" val="64.126"/>
</p:tagLst>
</file>

<file path=ppt/tags/tag17.xml><?xml version="1.0" encoding="utf-8"?>
<p:tagLst xmlns:a="http://schemas.openxmlformats.org/drawingml/2006/main" xmlns:r="http://schemas.openxmlformats.org/officeDocument/2006/relationships" xmlns:p="http://schemas.openxmlformats.org/presentationml/2006/main">
  <p:tag name="AUDIO_IMPORT" val="C:\Users\kvenit\Documents\My Articulate Projects\Classroom Management\Module 1 Rules and Routines\Slide 26.mp3"/>
  <p:tag name="AUDIO_ID" val="324"/>
  <p:tag name="ELAPSEDTIME" val="39.31"/>
</p:tagLst>
</file>

<file path=ppt/tags/tag18.xml><?xml version="1.0" encoding="utf-8"?>
<p:tagLst xmlns:a="http://schemas.openxmlformats.org/drawingml/2006/main" xmlns:r="http://schemas.openxmlformats.org/officeDocument/2006/relationships" xmlns:p="http://schemas.openxmlformats.org/presentationml/2006/main">
  <p:tag name="AUDIO_IMPORT" val="C:\Users\kvenit\Documents\My Articulate Projects\Classroom Management\Module 1 Rules and Routines\Slide 7.mp3"/>
  <p:tag name="AUDIO_ID" val="297"/>
  <p:tag name="ELAPSEDTIME" val="39.101"/>
</p:tagLst>
</file>

<file path=ppt/tags/tag2.xml><?xml version="1.0" encoding="utf-8"?>
<p:tagLst xmlns:a="http://schemas.openxmlformats.org/drawingml/2006/main" xmlns:r="http://schemas.openxmlformats.org/officeDocument/2006/relationships" xmlns:p="http://schemas.openxmlformats.org/presentationml/2006/main">
  <p:tag name="AUDIO_IMPORT" val="C:\Users\kvenit\Documents\My Articulate Projects\Classroom Management\Module 1 Rules and Routines\Slide 1.mp3"/>
  <p:tag name="AUDIO_ID" val="258"/>
  <p:tag name="ELAPSEDTIME" val="65.354"/>
</p:tagLst>
</file>

<file path=ppt/tags/tag3.xml><?xml version="1.0" encoding="utf-8"?>
<p:tagLst xmlns:a="http://schemas.openxmlformats.org/drawingml/2006/main" xmlns:r="http://schemas.openxmlformats.org/officeDocument/2006/relationships" xmlns:p="http://schemas.openxmlformats.org/presentationml/2006/main">
  <p:tag name="AUDIO_IMPORT" val="C:\Users\kvenit\Documents\My Articulate Projects\Classroom Management\Module 1 Rules and Routines\Slide 3.mp3"/>
  <p:tag name="AUDIO_ID" val="259"/>
  <p:tag name="ELAPSEDTIME" val="25.621"/>
</p:tagLst>
</file>

<file path=ppt/tags/tag4.xml><?xml version="1.0" encoding="utf-8"?>
<p:tagLst xmlns:a="http://schemas.openxmlformats.org/drawingml/2006/main" xmlns:r="http://schemas.openxmlformats.org/officeDocument/2006/relationships" xmlns:p="http://schemas.openxmlformats.org/presentationml/2006/main">
  <p:tag name="AUDIO_IMPORT" val="C:\Users\kvenit\Documents\My Articulate Projects\Classroom Management\Module 1 Rules and Routines\Slide 1.mp3"/>
  <p:tag name="AUDIO_ID" val="258"/>
  <p:tag name="ELAPSEDTIME" val="65.354"/>
</p:tagLst>
</file>

<file path=ppt/tags/tag5.xml><?xml version="1.0" encoding="utf-8"?>
<p:tagLst xmlns:a="http://schemas.openxmlformats.org/drawingml/2006/main" xmlns:r="http://schemas.openxmlformats.org/officeDocument/2006/relationships" xmlns:p="http://schemas.openxmlformats.org/presentationml/2006/main">
  <p:tag name="AUDIO_IMPORT" val="C:\Users\kvenit\Documents\My Articulate Projects\Classroom Management\Module 1 Rules and Routines\Slide 1.mp3"/>
  <p:tag name="AUDIO_ID" val="258"/>
  <p:tag name="ELAPSEDTIME" val="65.354"/>
</p:tagLst>
</file>

<file path=ppt/tags/tag6.xml><?xml version="1.0" encoding="utf-8"?>
<p:tagLst xmlns:a="http://schemas.openxmlformats.org/drawingml/2006/main" xmlns:r="http://schemas.openxmlformats.org/officeDocument/2006/relationships" xmlns:p="http://schemas.openxmlformats.org/presentationml/2006/main">
  <p:tag name="AUDIO_IMPORT" val="C:\Users\kvenit\Documents\My Articulate Projects\Classroom Management\Module 1 Rules and Routines\Slide 16.mp3"/>
  <p:tag name="AUDIO_ID" val="306"/>
  <p:tag name="ELAPSEDTIME" val="27.398"/>
</p:tagLst>
</file>

<file path=ppt/tags/tag7.xml><?xml version="1.0" encoding="utf-8"?>
<p:tagLst xmlns:a="http://schemas.openxmlformats.org/drawingml/2006/main" xmlns:r="http://schemas.openxmlformats.org/officeDocument/2006/relationships" xmlns:p="http://schemas.openxmlformats.org/presentationml/2006/main">
  <p:tag name="AUDIO_IMPORT" val="C:\Users\kvenit\Documents\My Articulate Projects\Classroom Management\Module 1 Rules and Routines\Slide 16.mp3"/>
  <p:tag name="AUDIO_ID" val="306"/>
  <p:tag name="ELAPSEDTIME" val="27.398"/>
</p:tagLst>
</file>

<file path=ppt/tags/tag8.xml><?xml version="1.0" encoding="utf-8"?>
<p:tagLst xmlns:a="http://schemas.openxmlformats.org/drawingml/2006/main" xmlns:r="http://schemas.openxmlformats.org/officeDocument/2006/relationships" xmlns:p="http://schemas.openxmlformats.org/presentationml/2006/main">
  <p:tag name="AUDIO_IMPORT" val="C:\Users\kvenit\Documents\My Articulate Projects\Classroom Management\Module 1 Rules and Routines\Slide 16.mp3"/>
  <p:tag name="AUDIO_ID" val="306"/>
  <p:tag name="ELAPSEDTIME" val="27.398"/>
</p:tagLst>
</file>

<file path=ppt/tags/tag9.xml><?xml version="1.0" encoding="utf-8"?>
<p:tagLst xmlns:a="http://schemas.openxmlformats.org/drawingml/2006/main" xmlns:r="http://schemas.openxmlformats.org/officeDocument/2006/relationships" xmlns:p="http://schemas.openxmlformats.org/presentationml/2006/main">
  <p:tag name="AUDIO_IMPORT" val="C:\Users\kvenit\Documents\My Articulate Projects\Classroom Management\Module 1 Rules and Routines\Slide 13.mp3"/>
  <p:tag name="AUDIO_ID" val="263"/>
  <p:tag name="ELAPSEDTIME" val="37.873"/>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lemental">
  <a:themeElements>
    <a:clrScheme name="Classroom Management">
      <a:dk1>
        <a:sysClr val="windowText" lastClr="000000"/>
      </a:dk1>
      <a:lt1>
        <a:sysClr val="window" lastClr="FFFFFF"/>
      </a:lt1>
      <a:dk2>
        <a:srgbClr val="1F497D"/>
      </a:dk2>
      <a:lt2>
        <a:srgbClr val="EEECE1"/>
      </a:lt2>
      <a:accent1>
        <a:srgbClr val="DFBC85"/>
      </a:accent1>
      <a:accent2>
        <a:srgbClr val="796718"/>
      </a:accent2>
      <a:accent3>
        <a:srgbClr val="55ACA6"/>
      </a:accent3>
      <a:accent4>
        <a:srgbClr val="3A6A92"/>
      </a:accent4>
      <a:accent5>
        <a:srgbClr val="9FE4B8"/>
      </a:accent5>
      <a:accent6>
        <a:srgbClr val="85B6DF"/>
      </a:accent6>
      <a:hlink>
        <a:srgbClr val="0000FF"/>
      </a:hlink>
      <a:folHlink>
        <a:srgbClr val="800080"/>
      </a:folHlink>
    </a:clrScheme>
    <a:fontScheme name="Elemental">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lemental">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50800" h="50800"/>
          </a:sp3d>
        </a:effectStyle>
      </a:effectStyleLst>
      <a:bgFillStyleLst>
        <a:solidFill>
          <a:schemeClr val="phClr"/>
        </a:solidFill>
        <a:gradFill rotWithShape="1">
          <a:gsLst>
            <a:gs pos="0">
              <a:schemeClr val="phClr">
                <a:tint val="95000"/>
              </a:schemeClr>
            </a:gs>
            <a:gs pos="100000">
              <a:schemeClr val="phClr">
                <a:shade val="40000"/>
                <a:satMod val="180000"/>
              </a:schemeClr>
            </a:gs>
          </a:gsLst>
          <a:lin ang="5400000" scaled="0"/>
        </a:gradFill>
        <a:blipFill>
          <a:blip xmlns:r="http://schemas.openxmlformats.org/officeDocument/2006/relationships" r:embed="rId1">
            <a:duotone>
              <a:schemeClr val="phClr">
                <a:shade val="14000"/>
                <a:satMod val="280000"/>
              </a:schemeClr>
              <a:schemeClr val="phClr">
                <a:tint val="60000"/>
                <a:satMod val="120000"/>
              </a:schemeClr>
            </a:duotone>
          </a:blip>
          <a:stretch/>
        </a:blipFill>
      </a:bgFillStyleLst>
    </a:fmtScheme>
  </a:themeElements>
  <a:objectDefaults/>
  <a:extraClrScheme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Classroom Management">
      <a:dk1>
        <a:sysClr val="windowText" lastClr="000000"/>
      </a:dk1>
      <a:lt1>
        <a:sysClr val="window" lastClr="FFFFFF"/>
      </a:lt1>
      <a:dk2>
        <a:srgbClr val="1F497D"/>
      </a:dk2>
      <a:lt2>
        <a:srgbClr val="EEECE1"/>
      </a:lt2>
      <a:accent1>
        <a:srgbClr val="DFBC85"/>
      </a:accent1>
      <a:accent2>
        <a:srgbClr val="796718"/>
      </a:accent2>
      <a:accent3>
        <a:srgbClr val="55ACA6"/>
      </a:accent3>
      <a:accent4>
        <a:srgbClr val="3A6A92"/>
      </a:accent4>
      <a:accent5>
        <a:srgbClr val="9FE4B8"/>
      </a:accent5>
      <a:accent6>
        <a:srgbClr val="85B6D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Custom Design">
  <a:themeElements>
    <a:clrScheme name="Classroom Management">
      <a:dk1>
        <a:sysClr val="windowText" lastClr="000000"/>
      </a:dk1>
      <a:lt1>
        <a:sysClr val="window" lastClr="FFFFFF"/>
      </a:lt1>
      <a:dk2>
        <a:srgbClr val="1F497D"/>
      </a:dk2>
      <a:lt2>
        <a:srgbClr val="EEECE1"/>
      </a:lt2>
      <a:accent1>
        <a:srgbClr val="DFBC85"/>
      </a:accent1>
      <a:accent2>
        <a:srgbClr val="796718"/>
      </a:accent2>
      <a:accent3>
        <a:srgbClr val="55ACA6"/>
      </a:accent3>
      <a:accent4>
        <a:srgbClr val="3A6A92"/>
      </a:accent4>
      <a:accent5>
        <a:srgbClr val="9FE4B8"/>
      </a:accent5>
      <a:accent6>
        <a:srgbClr val="85B6D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Custom Design">
  <a:themeElements>
    <a:clrScheme name="Classroom Management">
      <a:dk1>
        <a:sysClr val="windowText" lastClr="000000"/>
      </a:dk1>
      <a:lt1>
        <a:sysClr val="window" lastClr="FFFFFF"/>
      </a:lt1>
      <a:dk2>
        <a:srgbClr val="1F497D"/>
      </a:dk2>
      <a:lt2>
        <a:srgbClr val="EEECE1"/>
      </a:lt2>
      <a:accent1>
        <a:srgbClr val="DFBC85"/>
      </a:accent1>
      <a:accent2>
        <a:srgbClr val="796718"/>
      </a:accent2>
      <a:accent3>
        <a:srgbClr val="55ACA6"/>
      </a:accent3>
      <a:accent4>
        <a:srgbClr val="3A6A92"/>
      </a:accent4>
      <a:accent5>
        <a:srgbClr val="9FE4B8"/>
      </a:accent5>
      <a:accent6>
        <a:srgbClr val="85B6D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2_Custom Design">
  <a:themeElements>
    <a:clrScheme name="Classroom Management">
      <a:dk1>
        <a:sysClr val="windowText" lastClr="000000"/>
      </a:dk1>
      <a:lt1>
        <a:sysClr val="window" lastClr="FFFFFF"/>
      </a:lt1>
      <a:dk2>
        <a:srgbClr val="1F497D"/>
      </a:dk2>
      <a:lt2>
        <a:srgbClr val="EEECE1"/>
      </a:lt2>
      <a:accent1>
        <a:srgbClr val="DFBC85"/>
      </a:accent1>
      <a:accent2>
        <a:srgbClr val="796718"/>
      </a:accent2>
      <a:accent3>
        <a:srgbClr val="55ACA6"/>
      </a:accent3>
      <a:accent4>
        <a:srgbClr val="3A6A92"/>
      </a:accent4>
      <a:accent5>
        <a:srgbClr val="9FE4B8"/>
      </a:accent5>
      <a:accent6>
        <a:srgbClr val="85B6D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Theme1">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48"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48"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1_Theme1">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48"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48"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Theme1" id="{1B81BE11-8F58-4FBE-AE1C-5F26022FE8E7}" vid="{CAC678A3-4CBC-4714-9F3B-68CA7EBE4F15}"/>
    </a:ext>
  </a:extLst>
</a:theme>
</file>

<file path=ppt/theme/theme8.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48"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48"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2.xml><?xml version="1.0" encoding="utf-8"?>
<ct:contentTypeSchema xmlns:ct="http://schemas.microsoft.com/office/2006/metadata/contentType" xmlns:ma="http://schemas.microsoft.com/office/2006/metadata/properties/metaAttributes" ct:_="" ma:_="" ma:contentTypeName="Document" ma:contentTypeID="0x01010073C8A102204D424CAFB16401E632E972" ma:contentTypeVersion="1" ma:contentTypeDescription="Create a new document." ma:contentTypeScope="" ma:versionID="9a9bde1dfe379f0d38a069498a3da664">
  <xsd:schema xmlns:xsd="http://www.w3.org/2001/XMLSchema" xmlns:xs="http://www.w3.org/2001/XMLSchema" xmlns:p="http://schemas.microsoft.com/office/2006/metadata/properties" xmlns:ns2="97dfa9f6-5cca-4305-abbe-8345bcef7290" targetNamespace="http://schemas.microsoft.com/office/2006/metadata/properties" ma:root="true" ma:fieldsID="35f2c3101f551bbebdafa51f2a76f0ab" ns2:_="">
    <xsd:import namespace="97dfa9f6-5cca-4305-abbe-8345bcef7290"/>
    <xsd:element name="properties">
      <xsd:complexType>
        <xsd:sequence>
          <xsd:element name="documentManagement">
            <xsd:complexType>
              <xsd:all>
                <xsd:element ref="ns2:_dlc_DocId" minOccurs="0"/>
                <xsd:element ref="ns2:_dlc_DocIdUrl" minOccurs="0"/>
                <xsd:element ref="ns2: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7dfa9f6-5cca-4305-abbe-8345bcef7290"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_dlc_DocId xmlns="97dfa9f6-5cca-4305-abbe-8345bcef7290">QYH25XTXR4VQ-14-7452</_dlc_DocId>
    <_dlc_DocIdUrl xmlns="97dfa9f6-5cca-4305-abbe-8345bcef7290">
      <Url>http://sharepoint.wisconsinpbisnetwork.org/pbis/_layouts/DocIdRedir.aspx?ID=QYH25XTXR4VQ-14-7452</Url>
      <Description>QYH25XTXR4VQ-14-7452</Description>
    </_dlc_DocIdUrl>
  </documentManagement>
</p:properties>
</file>

<file path=customXml/itemProps1.xml><?xml version="1.0" encoding="utf-8"?>
<ds:datastoreItem xmlns:ds="http://schemas.openxmlformats.org/officeDocument/2006/customXml" ds:itemID="{8C1B2020-154F-47EF-AC23-68AC41ED65A3}">
  <ds:schemaRefs>
    <ds:schemaRef ds:uri="http://schemas.microsoft.com/sharepoint/events"/>
  </ds:schemaRefs>
</ds:datastoreItem>
</file>

<file path=customXml/itemProps2.xml><?xml version="1.0" encoding="utf-8"?>
<ds:datastoreItem xmlns:ds="http://schemas.openxmlformats.org/officeDocument/2006/customXml" ds:itemID="{7A2C4992-0624-41B9-84B1-A3632950961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7dfa9f6-5cca-4305-abbe-8345bcef729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09E9D8F-6E76-4E64-B47E-259665C14DDA}">
  <ds:schemaRefs>
    <ds:schemaRef ds:uri="http://schemas.microsoft.com/sharepoint/v3/contenttype/forms"/>
  </ds:schemaRefs>
</ds:datastoreItem>
</file>

<file path=customXml/itemProps4.xml><?xml version="1.0" encoding="utf-8"?>
<ds:datastoreItem xmlns:ds="http://schemas.openxmlformats.org/officeDocument/2006/customXml" ds:itemID="{A9B5FA9E-AAB8-41C2-8173-CDA7675CD1F7}">
  <ds:schemaRefs>
    <ds:schemaRef ds:uri="http://schemas.microsoft.com/office/2006/metadata/properties"/>
    <ds:schemaRef ds:uri="97dfa9f6-5cca-4305-abbe-8345bcef7290"/>
    <ds:schemaRef ds:uri="http://purl.org/dc/terms/"/>
    <ds:schemaRef ds:uri="http://schemas.microsoft.com/office/2006/documentManagement/types"/>
    <ds:schemaRef ds:uri="http://purl.org/dc/dcmitype/"/>
    <ds:schemaRef ds:uri="http://schemas.microsoft.com/office/infopath/2007/PartnerControls"/>
    <ds:schemaRef ds:uri="http://purl.org/dc/elements/1.1/"/>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Concourse</Template>
  <TotalTime>51199</TotalTime>
  <Words>3509</Words>
  <Application>Microsoft Office PowerPoint</Application>
  <PresentationFormat>On-screen Show (4:3)</PresentationFormat>
  <Paragraphs>660</Paragraphs>
  <Slides>38</Slides>
  <Notes>35</Notes>
  <HiddenSlides>0</HiddenSlides>
  <MMClips>0</MMClips>
  <ScaleCrop>false</ScaleCrop>
  <HeadingPairs>
    <vt:vector size="6" baseType="variant">
      <vt:variant>
        <vt:lpstr>Fonts Used</vt:lpstr>
      </vt:variant>
      <vt:variant>
        <vt:i4>14</vt:i4>
      </vt:variant>
      <vt:variant>
        <vt:lpstr>Theme</vt:lpstr>
      </vt:variant>
      <vt:variant>
        <vt:i4>9</vt:i4>
      </vt:variant>
      <vt:variant>
        <vt:lpstr>Slide Titles</vt:lpstr>
      </vt:variant>
      <vt:variant>
        <vt:i4>38</vt:i4>
      </vt:variant>
    </vt:vector>
  </HeadingPairs>
  <TitlesOfParts>
    <vt:vector size="61" baseType="lpstr">
      <vt:lpstr>MS Mincho</vt:lpstr>
      <vt:lpstr>MS PGothic</vt:lpstr>
      <vt:lpstr>MS PGothic</vt:lpstr>
      <vt:lpstr>Arial</vt:lpstr>
      <vt:lpstr>Calibri</vt:lpstr>
      <vt:lpstr>Calibri Light</vt:lpstr>
      <vt:lpstr>Cambria</vt:lpstr>
      <vt:lpstr>Charlemagne Std</vt:lpstr>
      <vt:lpstr>Cooper Black</vt:lpstr>
      <vt:lpstr>Noto Symbol</vt:lpstr>
      <vt:lpstr>Times</vt:lpstr>
      <vt:lpstr>Times New Roman</vt:lpstr>
      <vt:lpstr>Tw Cen MT</vt:lpstr>
      <vt:lpstr>Wingdings</vt:lpstr>
      <vt:lpstr>Elemental</vt:lpstr>
      <vt:lpstr>Custom Design</vt:lpstr>
      <vt:lpstr>1_Custom Design</vt:lpstr>
      <vt:lpstr>3_Custom Design</vt:lpstr>
      <vt:lpstr>2_Custom Design</vt:lpstr>
      <vt:lpstr>Theme1</vt:lpstr>
      <vt:lpstr>1_Theme1</vt:lpstr>
      <vt:lpstr>Blank Presentation</vt:lpstr>
      <vt:lpstr>Office Theme</vt:lpstr>
      <vt:lpstr>PowerPoint Presentation</vt:lpstr>
      <vt:lpstr>Objectives</vt:lpstr>
      <vt:lpstr>PowerPoint Presentation</vt:lpstr>
      <vt:lpstr>       Ugly</vt:lpstr>
      <vt:lpstr>A Mind Shift</vt:lpstr>
      <vt:lpstr>PowerPoint Presentation</vt:lpstr>
      <vt:lpstr>Activity- Ideal Student &amp; Staff  </vt:lpstr>
      <vt:lpstr>Guidelines for Expectations</vt:lpstr>
      <vt:lpstr>PowerPoint Presentation</vt:lpstr>
      <vt:lpstr>PowerPoint Presentation</vt:lpstr>
      <vt:lpstr>Activity- PBIS Expectations </vt:lpstr>
      <vt:lpstr>PowerPoint Presentation</vt:lpstr>
      <vt:lpstr>Classroom Procedures</vt:lpstr>
      <vt:lpstr>Examples of Activities</vt:lpstr>
      <vt:lpstr>Guidelines for Creating  Classroom Rules</vt:lpstr>
      <vt:lpstr>5 Guidelines for  Developing Rules</vt:lpstr>
      <vt:lpstr> Replacement Behaviors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Creating Your Classroom Rules</vt:lpstr>
      <vt:lpstr>PowerPoint Presentation</vt:lpstr>
      <vt:lpstr>Teaching Procedures</vt:lpstr>
      <vt:lpstr>Why Develop a System for Teaching Behavior?</vt:lpstr>
      <vt:lpstr>Procedures </vt:lpstr>
      <vt:lpstr>PowerPoint Presentation</vt:lpstr>
      <vt:lpstr>PowerPoint Presentation</vt:lpstr>
      <vt:lpstr>Telling is not Teaching</vt:lpstr>
      <vt:lpstr>PowerPoint Presentation</vt:lpstr>
      <vt:lpstr>5 Steps to Teaching</vt:lpstr>
      <vt:lpstr>Different Teaching Styles </vt:lpstr>
      <vt:lpstr>Self Reflection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Classroom Management</dc:title>
  <dc:creator>Lori</dc:creator>
  <cp:lastModifiedBy>Anthony Feldmann</cp:lastModifiedBy>
  <cp:revision>395</cp:revision>
  <cp:lastPrinted>2016-09-20T16:49:21Z</cp:lastPrinted>
  <dcterms:created xsi:type="dcterms:W3CDTF">2012-02-28T21:46:07Z</dcterms:created>
  <dcterms:modified xsi:type="dcterms:W3CDTF">2018-05-25T14:08:23Z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UseProject">
    <vt:lpwstr>1</vt:lpwstr>
  </property>
  <property fmtid="{D5CDD505-2E9C-101B-9397-08002B2CF9AE}" pid="3" name="ArticulateGUID">
    <vt:lpwstr>05AB5938-80AC-4340-8AE4-C094DC3FE00F</vt:lpwstr>
  </property>
  <property fmtid="{D5CDD505-2E9C-101B-9397-08002B2CF9AE}" pid="4" name="ArticulatePath">
    <vt:lpwstr>RulesandRoutines</vt:lpwstr>
  </property>
  <property fmtid="{D5CDD505-2E9C-101B-9397-08002B2CF9AE}" pid="5" name="ArticulateProjectFull">
    <vt:lpwstr>C:\Users\kvenit\Documents\My Articulate Projects\Classroom Management\Module 1 Rules and Routines\RulesandRoutines.ppta</vt:lpwstr>
  </property>
  <property fmtid="{D5CDD505-2E9C-101B-9397-08002B2CF9AE}" pid="6" name="ContentTypeId">
    <vt:lpwstr>0x01010073C8A102204D424CAFB16401E632E972</vt:lpwstr>
  </property>
  <property fmtid="{D5CDD505-2E9C-101B-9397-08002B2CF9AE}" pid="7" name="_dlc_DocIdItemGuid">
    <vt:lpwstr>697823c7-9969-4b17-803b-37044141fa46</vt:lpwstr>
  </property>
</Properties>
</file>