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7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5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125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88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719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883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445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822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172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21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815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75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46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educators.brainpop.com/lesson-plan/magnets-background-information-for-teachers-and-parents-2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s://youtu.be/5C-RM4fh5X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3083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Planning Grid: Planning and Executing Successful STEM Activities 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8640763"/>
              </p:ext>
            </p:extLst>
          </p:nvPr>
        </p:nvGraphicFramePr>
        <p:xfrm>
          <a:off x="342901" y="707245"/>
          <a:ext cx="8458200" cy="5440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57275"/>
                <a:gridCol w="1057275"/>
                <a:gridCol w="1057275"/>
                <a:gridCol w="1057275"/>
                <a:gridCol w="1057275"/>
                <a:gridCol w="1057275"/>
                <a:gridCol w="1057275"/>
                <a:gridCol w="1057275"/>
              </a:tblGrid>
              <a:tr h="515194">
                <a:tc gridSpan="8"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Name  of Activity:</a:t>
                      </a:r>
                      <a:r>
                        <a:rPr lang="en-US" sz="1100" baseline="0" dirty="0" smtClean="0"/>
                        <a:t> Thanksgiving Day Parade</a:t>
                      </a:r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15194">
                <a:tc gridSpan="8"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Purpose: to explore magnetic force while attempting</a:t>
                      </a:r>
                      <a:r>
                        <a:rPr lang="en-US" sz="1100" baseline="0" dirty="0" smtClean="0"/>
                        <a:t> to move a “parade float” down a “parade route” </a:t>
                      </a:r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5194">
                <a:tc gridSpan="8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Standard(s): 2.S.1B.1 Construct devices or design solutions to solve specific problems or needs: (1) ask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questions to identify problems or needs, (2) ask questions about the criteria and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constraints of the devices or solutions, (3) generate and communicate ideas for possible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devices or solutions, (4) build and test devices or solutions, (5) determine if the devices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or solutions solved the problem, and (6) communicate the results.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607">
                <a:tc gridSpan="3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Teacher</a:t>
                      </a:r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Students</a:t>
                      </a:r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5618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Background Information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Ahead</a:t>
                      </a:r>
                      <a:r>
                        <a:rPr lang="en-US" sz="1100" baseline="0" dirty="0" smtClean="0"/>
                        <a:t> of Time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Online Resources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Background Information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Online Resources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Special </a:t>
                      </a:r>
                      <a:r>
                        <a:rPr lang="en-US" sz="1100" dirty="0" smtClean="0"/>
                        <a:t>Norms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Materials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Constraints </a:t>
                      </a:r>
                      <a:endParaRPr lang="en-US" sz="1100" dirty="0"/>
                    </a:p>
                  </a:txBody>
                  <a:tcPr/>
                </a:tc>
              </a:tr>
              <a:tr h="515194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Knowledge</a:t>
                      </a:r>
                      <a:r>
                        <a:rPr lang="en-US" sz="1100" baseline="0" dirty="0" smtClean="0"/>
                        <a:t> of magnetic force – guiding students towards using like poles to “pull” float and using opposite poles to “push” float.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Map out a “parade</a:t>
                      </a:r>
                      <a:r>
                        <a:rPr lang="en-US" sz="1100" baseline="0" dirty="0" smtClean="0"/>
                        <a:t> route” on floor of classroom or hallway; collect float materials; test magnets for strength – find magnets that will be strong enough for pulling or pushing the float across 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Strong</a:t>
                      </a:r>
                      <a:r>
                        <a:rPr lang="en-US" sz="1100" baseline="0" dirty="0" smtClean="0"/>
                        <a:t> k</a:t>
                      </a:r>
                      <a:r>
                        <a:rPr lang="en-US" sz="1100" dirty="0" smtClean="0"/>
                        <a:t>nowledge</a:t>
                      </a:r>
                      <a:r>
                        <a:rPr lang="en-US" sz="1100" baseline="0" dirty="0" smtClean="0"/>
                        <a:t> of magnetic force – like poles attract and opposite poles repel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***No special norms needed</a:t>
                      </a:r>
                      <a:r>
                        <a:rPr lang="en-US" sz="1100" baseline="0" dirty="0" smtClean="0"/>
                        <a:t> for this activity.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Tissue boxes</a:t>
                      </a:r>
                    </a:p>
                    <a:p>
                      <a:r>
                        <a:rPr lang="en-US" sz="1100" dirty="0" smtClean="0"/>
                        <a:t>Masking</a:t>
                      </a:r>
                      <a:r>
                        <a:rPr lang="en-US" sz="1100" baseline="0" dirty="0" smtClean="0"/>
                        <a:t> t</a:t>
                      </a:r>
                      <a:r>
                        <a:rPr lang="en-US" sz="1100" dirty="0" smtClean="0"/>
                        <a:t>ape</a:t>
                      </a:r>
                    </a:p>
                    <a:p>
                      <a:r>
                        <a:rPr lang="en-US" sz="1100" dirty="0" smtClean="0"/>
                        <a:t>Construction</a:t>
                      </a:r>
                      <a:r>
                        <a:rPr lang="en-US" sz="1100" baseline="0" dirty="0" smtClean="0"/>
                        <a:t> paper</a:t>
                      </a:r>
                    </a:p>
                    <a:p>
                      <a:r>
                        <a:rPr lang="en-US" sz="1100" baseline="0" dirty="0" smtClean="0"/>
                        <a:t>Magnets (type determined based on strength)</a:t>
                      </a:r>
                    </a:p>
                    <a:p>
                      <a:r>
                        <a:rPr lang="en-US" sz="1100" baseline="0" dirty="0" smtClean="0"/>
                        <a:t>Markers</a:t>
                      </a:r>
                    </a:p>
                    <a:p>
                      <a:r>
                        <a:rPr lang="en-US" sz="1100" baseline="0" dirty="0" smtClean="0"/>
                        <a:t>Crayons</a:t>
                      </a:r>
                    </a:p>
                    <a:p>
                      <a:r>
                        <a:rPr lang="en-US" sz="1100" baseline="0" dirty="0" smtClean="0"/>
                        <a:t>Scissors</a:t>
                      </a:r>
                    </a:p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Float must be “pulled” or “pushed” using only</a:t>
                      </a:r>
                      <a:r>
                        <a:rPr lang="en-US" sz="1100" baseline="0" dirty="0" smtClean="0"/>
                        <a:t> magnetic force; float must be decorated and say “Thanksgiving Day Parade”;</a:t>
                      </a:r>
                    </a:p>
                    <a:p>
                      <a:endParaRPr lang="en-US" sz="1100" dirty="0"/>
                    </a:p>
                  </a:txBody>
                  <a:tcPr/>
                </a:tc>
              </a:tr>
              <a:tr h="515194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Possible STEM</a:t>
                      </a:r>
                      <a:r>
                        <a:rPr lang="en-US" sz="1100" baseline="0" dirty="0" smtClean="0"/>
                        <a:t> Careers</a:t>
                      </a:r>
                      <a:endParaRPr lang="en-US" sz="1100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r>
                        <a:rPr lang="en-US" sz="1100" baseline="0" dirty="0" smtClean="0"/>
                        <a:t>Graphic design, chassis design, float design…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jennifer.fanning\Documents\STEM Conference\Magnet Background for Teacher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048000"/>
            <a:ext cx="860425" cy="86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ennifer.fanning\Documents\STEM Conference\Magnet Video for Student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003" y="3047999"/>
            <a:ext cx="860425" cy="86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08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281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OCSD4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Fanning, Jennifer</dc:creator>
  <cp:lastModifiedBy>Fanning, Jennifer</cp:lastModifiedBy>
  <cp:revision>13</cp:revision>
  <dcterms:created xsi:type="dcterms:W3CDTF">2017-02-26T21:53:06Z</dcterms:created>
  <dcterms:modified xsi:type="dcterms:W3CDTF">2017-03-03T23:34:51Z</dcterms:modified>
</cp:coreProperties>
</file>