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10058400" cy="7772400"/>
  <p:notesSz cx="6858000" cy="9144000"/>
  <p:embeddedFontLst>
    <p:embeddedFont>
      <p:font typeface="Average" panose="020B0604020202020204" charset="0"/>
      <p:regular r:id="rId34"/>
    </p:embeddedFont>
    <p:embeddedFont>
      <p:font typeface="Calibri" panose="020F050202020403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448">
          <p15:clr>
            <a:srgbClr val="A4A3A4"/>
          </p15:clr>
        </p15:guide>
        <p15:guide id="2" pos="3168">
          <p15:clr>
            <a:srgbClr val="A4A3A4"/>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hRki8nPTPO9D6J//wnI2K6obo5u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1555" y="53"/>
      </p:cViewPr>
      <p:guideLst>
        <p:guide orient="horz" pos="2448"/>
        <p:guide pos="31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customschemas.google.com/relationships/presentationmetadata" Target="meta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337"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337"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337"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337"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337"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337"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337"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337"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337"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p2: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1: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337"/>
              <a:buFont typeface="Calibri"/>
              <a:buNone/>
            </a:pPr>
            <a:endParaRPr/>
          </a:p>
        </p:txBody>
      </p:sp>
      <p:sp>
        <p:nvSpPr>
          <p:cNvPr id="205" name="Google Shape;205;p11:notes"/>
          <p:cNvSpPr>
            <a:spLocks noGrp="1" noRot="1" noChangeAspect="1"/>
          </p:cNvSpPr>
          <p:nvPr>
            <p:ph type="sldImg" idx="2"/>
          </p:nvPr>
        </p:nvSpPr>
        <p:spPr>
          <a:xfrm>
            <a:off x="1209675" y="685800"/>
            <a:ext cx="4438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12: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4" name="Google Shape;224;p13: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2" name="Google Shape;232;p14: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0" name="Google Shape;240;p15: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5" name="Google Shape;245;p16: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p17: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9" name="Google Shape;259;p18: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7" name="Google Shape;267;p19: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3" name="Google Shape;273;p20: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p3: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8" name="Google Shape;278;p21: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6" name="Google Shape;286;p22: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7" name="Google Shape;297;p23: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4" name="Google Shape;304;p24: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p25: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4" name="Google Shape;324;p26: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2" name="Google Shape;332;p27: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9" name="Google Shape;339;p28: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6" name="Google Shape;346;p29: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3" name="Google Shape;353;p30: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4: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337"/>
              <a:buFont typeface="Calibri"/>
              <a:buNone/>
            </a:pPr>
            <a:endParaRPr/>
          </a:p>
        </p:txBody>
      </p:sp>
      <p:sp>
        <p:nvSpPr>
          <p:cNvPr id="153" name="Google Shape;153;p4:notes"/>
          <p:cNvSpPr>
            <a:spLocks noGrp="1" noRot="1" noChangeAspect="1"/>
          </p:cNvSpPr>
          <p:nvPr>
            <p:ph type="sldImg" idx="2"/>
          </p:nvPr>
        </p:nvSpPr>
        <p:spPr>
          <a:xfrm>
            <a:off x="1209675" y="685800"/>
            <a:ext cx="4438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0" name="Google Shape;360;p31: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7" name="Google Shape;367;p32: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5:notes"/>
          <p:cNvSpPr>
            <a:spLocks noGrp="1" noRot="1" noChangeAspect="1"/>
          </p:cNvSpPr>
          <p:nvPr>
            <p:ph type="sldImg" idx="2"/>
          </p:nvPr>
        </p:nvSpPr>
        <p:spPr>
          <a:xfrm>
            <a:off x="1209675" y="685800"/>
            <a:ext cx="4438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337"/>
              <a:buFont typeface="Calibri"/>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 name="Google Shape;165;p6: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1" name="Google Shape;171;p7: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 name="Google Shape;177;p8: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3" name="Google Shape;183;p9:notes"/>
          <p:cNvSpPr>
            <a:spLocks noGrp="1" noRot="1" noChangeAspect="1"/>
          </p:cNvSpPr>
          <p:nvPr>
            <p:ph type="sldImg" idx="2"/>
          </p:nvPr>
        </p:nvSpPr>
        <p:spPr>
          <a:xfrm>
            <a:off x="1431925" y="1143000"/>
            <a:ext cx="399415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337"/>
              <a:buFont typeface="Calibri"/>
              <a:buNone/>
            </a:pPr>
            <a:endParaRPr/>
          </a:p>
        </p:txBody>
      </p:sp>
      <p:sp>
        <p:nvSpPr>
          <p:cNvPr id="189" name="Google Shape;189;p10:notes"/>
          <p:cNvSpPr>
            <a:spLocks noGrp="1" noRot="1" noChangeAspect="1"/>
          </p:cNvSpPr>
          <p:nvPr>
            <p:ph type="sldImg" idx="2"/>
          </p:nvPr>
        </p:nvSpPr>
        <p:spPr>
          <a:xfrm>
            <a:off x="1209675" y="685800"/>
            <a:ext cx="4438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34"/>
          <p:cNvSpPr txBox="1">
            <a:spLocks noGrp="1"/>
          </p:cNvSpPr>
          <p:nvPr>
            <p:ph type="title"/>
          </p:nvPr>
        </p:nvSpPr>
        <p:spPr>
          <a:xfrm>
            <a:off x="691515" y="413810"/>
            <a:ext cx="8675370" cy="150230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4"/>
          <p:cNvSpPr txBox="1">
            <a:spLocks noGrp="1"/>
          </p:cNvSpPr>
          <p:nvPr>
            <p:ph type="body" idx="1"/>
          </p:nvPr>
        </p:nvSpPr>
        <p:spPr>
          <a:xfrm>
            <a:off x="691515" y="2069042"/>
            <a:ext cx="8675370" cy="4931516"/>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18" name="Google Shape;18;p34"/>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4"/>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4"/>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92825" y="518160"/>
            <a:ext cx="3244096" cy="181356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520"/>
              <a:buFont typeface="Calibri"/>
              <a:buNone/>
              <a:defRPr sz="352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4276130" y="1119083"/>
            <a:ext cx="5092065" cy="5523442"/>
          </a:xfrm>
          <a:prstGeom prst="rect">
            <a:avLst/>
          </a:prstGeom>
          <a:noFill/>
          <a:ln>
            <a:noFill/>
          </a:ln>
        </p:spPr>
        <p:txBody>
          <a:bodyPr spcFirstLastPara="1" wrap="square" lIns="91425" tIns="45700" rIns="91425" bIns="45700" anchor="t" anchorCtr="0">
            <a:noAutofit/>
          </a:bodyPr>
          <a:lstStyle>
            <a:lvl1pPr marL="457200" lvl="0" indent="-452119" algn="l">
              <a:lnSpc>
                <a:spcPct val="90000"/>
              </a:lnSpc>
              <a:spcBef>
                <a:spcPts val="1100"/>
              </a:spcBef>
              <a:spcAft>
                <a:spcPts val="0"/>
              </a:spcAft>
              <a:buClr>
                <a:schemeClr val="dk1"/>
              </a:buClr>
              <a:buSzPts val="3520"/>
              <a:buChar char="•"/>
              <a:defRPr sz="3520"/>
            </a:lvl1pPr>
            <a:lvl2pPr marL="914400" lvl="1" indent="-424180" algn="l">
              <a:lnSpc>
                <a:spcPct val="90000"/>
              </a:lnSpc>
              <a:spcBef>
                <a:spcPts val="550"/>
              </a:spcBef>
              <a:spcAft>
                <a:spcPts val="0"/>
              </a:spcAft>
              <a:buClr>
                <a:schemeClr val="dk1"/>
              </a:buClr>
              <a:buSzPts val="3080"/>
              <a:buChar char="•"/>
              <a:defRPr sz="3080"/>
            </a:lvl2pPr>
            <a:lvl3pPr marL="1371600" lvl="2" indent="-396239" algn="l">
              <a:lnSpc>
                <a:spcPct val="90000"/>
              </a:lnSpc>
              <a:spcBef>
                <a:spcPts val="550"/>
              </a:spcBef>
              <a:spcAft>
                <a:spcPts val="0"/>
              </a:spcAft>
              <a:buClr>
                <a:schemeClr val="dk1"/>
              </a:buClr>
              <a:buSzPts val="2640"/>
              <a:buChar char="•"/>
              <a:defRPr sz="2640"/>
            </a:lvl3pPr>
            <a:lvl4pPr marL="1828800" lvl="3" indent="-368300" algn="l">
              <a:lnSpc>
                <a:spcPct val="90000"/>
              </a:lnSpc>
              <a:spcBef>
                <a:spcPts val="550"/>
              </a:spcBef>
              <a:spcAft>
                <a:spcPts val="0"/>
              </a:spcAft>
              <a:buClr>
                <a:schemeClr val="dk1"/>
              </a:buClr>
              <a:buSzPts val="2200"/>
              <a:buChar char="•"/>
              <a:defRPr sz="2200"/>
            </a:lvl4pPr>
            <a:lvl5pPr marL="2286000" lvl="4" indent="-368300" algn="l">
              <a:lnSpc>
                <a:spcPct val="90000"/>
              </a:lnSpc>
              <a:spcBef>
                <a:spcPts val="550"/>
              </a:spcBef>
              <a:spcAft>
                <a:spcPts val="0"/>
              </a:spcAft>
              <a:buClr>
                <a:schemeClr val="dk1"/>
              </a:buClr>
              <a:buSzPts val="2200"/>
              <a:buChar char="•"/>
              <a:defRPr sz="2200"/>
            </a:lvl5pPr>
            <a:lvl6pPr marL="2743200" lvl="5" indent="-368300" algn="l">
              <a:lnSpc>
                <a:spcPct val="90000"/>
              </a:lnSpc>
              <a:spcBef>
                <a:spcPts val="550"/>
              </a:spcBef>
              <a:spcAft>
                <a:spcPts val="0"/>
              </a:spcAft>
              <a:buClr>
                <a:schemeClr val="dk1"/>
              </a:buClr>
              <a:buSzPts val="2200"/>
              <a:buChar char="•"/>
              <a:defRPr sz="2200"/>
            </a:lvl6pPr>
            <a:lvl7pPr marL="3200400" lvl="6" indent="-368300" algn="l">
              <a:lnSpc>
                <a:spcPct val="90000"/>
              </a:lnSpc>
              <a:spcBef>
                <a:spcPts val="550"/>
              </a:spcBef>
              <a:spcAft>
                <a:spcPts val="0"/>
              </a:spcAft>
              <a:buClr>
                <a:schemeClr val="dk1"/>
              </a:buClr>
              <a:buSzPts val="2200"/>
              <a:buChar char="•"/>
              <a:defRPr sz="2200"/>
            </a:lvl7pPr>
            <a:lvl8pPr marL="3657600" lvl="7" indent="-368300" algn="l">
              <a:lnSpc>
                <a:spcPct val="90000"/>
              </a:lnSpc>
              <a:spcBef>
                <a:spcPts val="550"/>
              </a:spcBef>
              <a:spcAft>
                <a:spcPts val="0"/>
              </a:spcAft>
              <a:buClr>
                <a:schemeClr val="dk1"/>
              </a:buClr>
              <a:buSzPts val="2200"/>
              <a:buChar char="•"/>
              <a:defRPr sz="2200"/>
            </a:lvl8pPr>
            <a:lvl9pPr marL="4114800" lvl="8" indent="-368300" algn="l">
              <a:lnSpc>
                <a:spcPct val="90000"/>
              </a:lnSpc>
              <a:spcBef>
                <a:spcPts val="550"/>
              </a:spcBef>
              <a:spcAft>
                <a:spcPts val="0"/>
              </a:spcAft>
              <a:buClr>
                <a:schemeClr val="dk1"/>
              </a:buClr>
              <a:buSzPts val="2200"/>
              <a:buChar char="•"/>
              <a:defRPr sz="2200"/>
            </a:lvl9pPr>
          </a:lstStyle>
          <a:p>
            <a:endParaRPr/>
          </a:p>
        </p:txBody>
      </p:sp>
      <p:sp>
        <p:nvSpPr>
          <p:cNvPr id="69" name="Google Shape;69;p43"/>
          <p:cNvSpPr txBox="1">
            <a:spLocks noGrp="1"/>
          </p:cNvSpPr>
          <p:nvPr>
            <p:ph type="body" idx="2"/>
          </p:nvPr>
        </p:nvSpPr>
        <p:spPr>
          <a:xfrm>
            <a:off x="692825" y="2331720"/>
            <a:ext cx="3244096" cy="4319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100"/>
              </a:spcBef>
              <a:spcAft>
                <a:spcPts val="0"/>
              </a:spcAft>
              <a:buClr>
                <a:schemeClr val="dk1"/>
              </a:buClr>
              <a:buSzPts val="1760"/>
              <a:buNone/>
              <a:defRPr sz="1760"/>
            </a:lvl1pPr>
            <a:lvl2pPr marL="914400" lvl="1" indent="-228600" algn="l">
              <a:lnSpc>
                <a:spcPct val="90000"/>
              </a:lnSpc>
              <a:spcBef>
                <a:spcPts val="550"/>
              </a:spcBef>
              <a:spcAft>
                <a:spcPts val="0"/>
              </a:spcAft>
              <a:buClr>
                <a:schemeClr val="dk1"/>
              </a:buClr>
              <a:buSzPts val="1540"/>
              <a:buNone/>
              <a:defRPr sz="1540"/>
            </a:lvl2pPr>
            <a:lvl3pPr marL="1371600" lvl="2" indent="-228600" algn="l">
              <a:lnSpc>
                <a:spcPct val="90000"/>
              </a:lnSpc>
              <a:spcBef>
                <a:spcPts val="550"/>
              </a:spcBef>
              <a:spcAft>
                <a:spcPts val="0"/>
              </a:spcAft>
              <a:buClr>
                <a:schemeClr val="dk1"/>
              </a:buClr>
              <a:buSzPts val="1320"/>
              <a:buNone/>
              <a:defRPr sz="1320"/>
            </a:lvl3pPr>
            <a:lvl4pPr marL="1828800" lvl="3" indent="-228600" algn="l">
              <a:lnSpc>
                <a:spcPct val="90000"/>
              </a:lnSpc>
              <a:spcBef>
                <a:spcPts val="550"/>
              </a:spcBef>
              <a:spcAft>
                <a:spcPts val="0"/>
              </a:spcAft>
              <a:buClr>
                <a:schemeClr val="dk1"/>
              </a:buClr>
              <a:buSzPts val="1100"/>
              <a:buNone/>
              <a:defRPr sz="1100"/>
            </a:lvl4pPr>
            <a:lvl5pPr marL="2286000" lvl="4" indent="-228600" algn="l">
              <a:lnSpc>
                <a:spcPct val="90000"/>
              </a:lnSpc>
              <a:spcBef>
                <a:spcPts val="550"/>
              </a:spcBef>
              <a:spcAft>
                <a:spcPts val="0"/>
              </a:spcAft>
              <a:buClr>
                <a:schemeClr val="dk1"/>
              </a:buClr>
              <a:buSzPts val="1100"/>
              <a:buNone/>
              <a:defRPr sz="1100"/>
            </a:lvl5pPr>
            <a:lvl6pPr marL="2743200" lvl="5" indent="-228600" algn="l">
              <a:lnSpc>
                <a:spcPct val="90000"/>
              </a:lnSpc>
              <a:spcBef>
                <a:spcPts val="550"/>
              </a:spcBef>
              <a:spcAft>
                <a:spcPts val="0"/>
              </a:spcAft>
              <a:buClr>
                <a:schemeClr val="dk1"/>
              </a:buClr>
              <a:buSzPts val="1100"/>
              <a:buNone/>
              <a:defRPr sz="1100"/>
            </a:lvl6pPr>
            <a:lvl7pPr marL="3200400" lvl="6" indent="-228600" algn="l">
              <a:lnSpc>
                <a:spcPct val="90000"/>
              </a:lnSpc>
              <a:spcBef>
                <a:spcPts val="550"/>
              </a:spcBef>
              <a:spcAft>
                <a:spcPts val="0"/>
              </a:spcAft>
              <a:buClr>
                <a:schemeClr val="dk1"/>
              </a:buClr>
              <a:buSzPts val="1100"/>
              <a:buNone/>
              <a:defRPr sz="1100"/>
            </a:lvl7pPr>
            <a:lvl8pPr marL="3657600" lvl="7" indent="-228600" algn="l">
              <a:lnSpc>
                <a:spcPct val="90000"/>
              </a:lnSpc>
              <a:spcBef>
                <a:spcPts val="550"/>
              </a:spcBef>
              <a:spcAft>
                <a:spcPts val="0"/>
              </a:spcAft>
              <a:buClr>
                <a:schemeClr val="dk1"/>
              </a:buClr>
              <a:buSzPts val="1100"/>
              <a:buNone/>
              <a:defRPr sz="1100"/>
            </a:lvl8pPr>
            <a:lvl9pPr marL="4114800" lvl="8" indent="-228600" algn="l">
              <a:lnSpc>
                <a:spcPct val="90000"/>
              </a:lnSpc>
              <a:spcBef>
                <a:spcPts val="550"/>
              </a:spcBef>
              <a:spcAft>
                <a:spcPts val="0"/>
              </a:spcAft>
              <a:buClr>
                <a:schemeClr val="dk1"/>
              </a:buClr>
              <a:buSzPts val="1100"/>
              <a:buNone/>
              <a:defRPr sz="1100"/>
            </a:lvl9pPr>
          </a:lstStyle>
          <a:p>
            <a:endParaRPr/>
          </a:p>
        </p:txBody>
      </p:sp>
      <p:sp>
        <p:nvSpPr>
          <p:cNvPr id="70" name="Google Shape;70;p43"/>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3"/>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3"/>
        <p:cNvGrpSpPr/>
        <p:nvPr/>
      </p:nvGrpSpPr>
      <p:grpSpPr>
        <a:xfrm>
          <a:off x="0" y="0"/>
          <a:ext cx="0" cy="0"/>
          <a:chOff x="0" y="0"/>
          <a:chExt cx="0" cy="0"/>
        </a:xfrm>
      </p:grpSpPr>
      <p:sp>
        <p:nvSpPr>
          <p:cNvPr id="74" name="Google Shape;74;p44"/>
          <p:cNvSpPr txBox="1">
            <a:spLocks noGrp="1"/>
          </p:cNvSpPr>
          <p:nvPr>
            <p:ph type="title"/>
          </p:nvPr>
        </p:nvSpPr>
        <p:spPr>
          <a:xfrm>
            <a:off x="692825" y="518160"/>
            <a:ext cx="3244096" cy="181356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520"/>
              <a:buFont typeface="Calibri"/>
              <a:buNone/>
              <a:defRPr sz="352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44"/>
          <p:cNvSpPr>
            <a:spLocks noGrp="1"/>
          </p:cNvSpPr>
          <p:nvPr>
            <p:ph type="pic" idx="2"/>
          </p:nvPr>
        </p:nvSpPr>
        <p:spPr>
          <a:xfrm>
            <a:off x="4276130" y="1119083"/>
            <a:ext cx="5092065" cy="552344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100"/>
              </a:spcBef>
              <a:spcAft>
                <a:spcPts val="0"/>
              </a:spcAft>
              <a:buClr>
                <a:schemeClr val="dk1"/>
              </a:buClr>
              <a:buSzPts val="3520"/>
              <a:buFont typeface="Arial"/>
              <a:buNone/>
              <a:defRPr sz="3520" b="0" i="0" u="none" strike="noStrike" cap="none">
                <a:solidFill>
                  <a:schemeClr val="dk1"/>
                </a:solidFill>
                <a:latin typeface="Calibri"/>
                <a:ea typeface="Calibri"/>
                <a:cs typeface="Calibri"/>
                <a:sym typeface="Calibri"/>
              </a:defRPr>
            </a:lvl1pPr>
            <a:lvl2pPr marR="0" lvl="1" algn="l" rtl="0">
              <a:lnSpc>
                <a:spcPct val="90000"/>
              </a:lnSpc>
              <a:spcBef>
                <a:spcPts val="550"/>
              </a:spcBef>
              <a:spcAft>
                <a:spcPts val="0"/>
              </a:spcAft>
              <a:buClr>
                <a:schemeClr val="dk1"/>
              </a:buClr>
              <a:buSzPts val="3080"/>
              <a:buFont typeface="Arial"/>
              <a:buNone/>
              <a:defRPr sz="3080" b="0" i="0" u="none" strike="noStrike" cap="none">
                <a:solidFill>
                  <a:schemeClr val="dk1"/>
                </a:solidFill>
                <a:latin typeface="Calibri"/>
                <a:ea typeface="Calibri"/>
                <a:cs typeface="Calibri"/>
                <a:sym typeface="Calibri"/>
              </a:defRPr>
            </a:lvl2pPr>
            <a:lvl3pPr marR="0" lvl="2" algn="l" rtl="0">
              <a:lnSpc>
                <a:spcPct val="90000"/>
              </a:lnSpc>
              <a:spcBef>
                <a:spcPts val="550"/>
              </a:spcBef>
              <a:spcAft>
                <a:spcPts val="0"/>
              </a:spcAft>
              <a:buClr>
                <a:schemeClr val="dk1"/>
              </a:buClr>
              <a:buSzPts val="2640"/>
              <a:buFont typeface="Arial"/>
              <a:buNone/>
              <a:defRPr sz="2640" b="0" i="0" u="none" strike="noStrike" cap="none">
                <a:solidFill>
                  <a:schemeClr val="dk1"/>
                </a:solidFill>
                <a:latin typeface="Calibri"/>
                <a:ea typeface="Calibri"/>
                <a:cs typeface="Calibri"/>
                <a:sym typeface="Calibri"/>
              </a:defRPr>
            </a:lvl3pPr>
            <a:lvl4pPr marR="0" lvl="3" algn="l" rtl="0">
              <a:lnSpc>
                <a:spcPct val="90000"/>
              </a:lnSpc>
              <a:spcBef>
                <a:spcPts val="550"/>
              </a:spcBef>
              <a:spcAft>
                <a:spcPts val="0"/>
              </a:spcAft>
              <a:buClr>
                <a:schemeClr val="dk1"/>
              </a:buClr>
              <a:buSzPts val="2200"/>
              <a:buFont typeface="Arial"/>
              <a:buNone/>
              <a:defRPr sz="2200" b="0" i="0" u="none" strike="noStrike" cap="none">
                <a:solidFill>
                  <a:schemeClr val="dk1"/>
                </a:solidFill>
                <a:latin typeface="Calibri"/>
                <a:ea typeface="Calibri"/>
                <a:cs typeface="Calibri"/>
                <a:sym typeface="Calibri"/>
              </a:defRPr>
            </a:lvl4pPr>
            <a:lvl5pPr marR="0" lvl="4" algn="l" rtl="0">
              <a:lnSpc>
                <a:spcPct val="90000"/>
              </a:lnSpc>
              <a:spcBef>
                <a:spcPts val="550"/>
              </a:spcBef>
              <a:spcAft>
                <a:spcPts val="0"/>
              </a:spcAft>
              <a:buClr>
                <a:schemeClr val="dk1"/>
              </a:buClr>
              <a:buSzPts val="2200"/>
              <a:buFont typeface="Arial"/>
              <a:buNone/>
              <a:defRPr sz="2200" b="0" i="0" u="none" strike="noStrike" cap="none">
                <a:solidFill>
                  <a:schemeClr val="dk1"/>
                </a:solidFill>
                <a:latin typeface="Calibri"/>
                <a:ea typeface="Calibri"/>
                <a:cs typeface="Calibri"/>
                <a:sym typeface="Calibri"/>
              </a:defRPr>
            </a:lvl5pPr>
            <a:lvl6pPr marR="0" lvl="5" algn="l" rtl="0">
              <a:lnSpc>
                <a:spcPct val="90000"/>
              </a:lnSpc>
              <a:spcBef>
                <a:spcPts val="550"/>
              </a:spcBef>
              <a:spcAft>
                <a:spcPts val="0"/>
              </a:spcAft>
              <a:buClr>
                <a:schemeClr val="dk1"/>
              </a:buClr>
              <a:buSzPts val="2200"/>
              <a:buFont typeface="Arial"/>
              <a:buNone/>
              <a:defRPr sz="2200" b="0" i="0" u="none" strike="noStrike" cap="none">
                <a:solidFill>
                  <a:schemeClr val="dk1"/>
                </a:solidFill>
                <a:latin typeface="Calibri"/>
                <a:ea typeface="Calibri"/>
                <a:cs typeface="Calibri"/>
                <a:sym typeface="Calibri"/>
              </a:defRPr>
            </a:lvl6pPr>
            <a:lvl7pPr marR="0" lvl="6" algn="l" rtl="0">
              <a:lnSpc>
                <a:spcPct val="90000"/>
              </a:lnSpc>
              <a:spcBef>
                <a:spcPts val="550"/>
              </a:spcBef>
              <a:spcAft>
                <a:spcPts val="0"/>
              </a:spcAft>
              <a:buClr>
                <a:schemeClr val="dk1"/>
              </a:buClr>
              <a:buSzPts val="2200"/>
              <a:buFont typeface="Arial"/>
              <a:buNone/>
              <a:defRPr sz="2200" b="0" i="0" u="none" strike="noStrike" cap="none">
                <a:solidFill>
                  <a:schemeClr val="dk1"/>
                </a:solidFill>
                <a:latin typeface="Calibri"/>
                <a:ea typeface="Calibri"/>
                <a:cs typeface="Calibri"/>
                <a:sym typeface="Calibri"/>
              </a:defRPr>
            </a:lvl7pPr>
            <a:lvl8pPr marR="0" lvl="7" algn="l" rtl="0">
              <a:lnSpc>
                <a:spcPct val="90000"/>
              </a:lnSpc>
              <a:spcBef>
                <a:spcPts val="550"/>
              </a:spcBef>
              <a:spcAft>
                <a:spcPts val="0"/>
              </a:spcAft>
              <a:buClr>
                <a:schemeClr val="dk1"/>
              </a:buClr>
              <a:buSzPts val="2200"/>
              <a:buFont typeface="Arial"/>
              <a:buNone/>
              <a:defRPr sz="2200" b="0" i="0" u="none" strike="noStrike" cap="none">
                <a:solidFill>
                  <a:schemeClr val="dk1"/>
                </a:solidFill>
                <a:latin typeface="Calibri"/>
                <a:ea typeface="Calibri"/>
                <a:cs typeface="Calibri"/>
                <a:sym typeface="Calibri"/>
              </a:defRPr>
            </a:lvl8pPr>
            <a:lvl9pPr marR="0" lvl="8" algn="l" rtl="0">
              <a:lnSpc>
                <a:spcPct val="90000"/>
              </a:lnSpc>
              <a:spcBef>
                <a:spcPts val="550"/>
              </a:spcBef>
              <a:spcAft>
                <a:spcPts val="0"/>
              </a:spcAft>
              <a:buClr>
                <a:schemeClr val="dk1"/>
              </a:buClr>
              <a:buSzPts val="2200"/>
              <a:buFont typeface="Arial"/>
              <a:buNone/>
              <a:defRPr sz="2200" b="0" i="0" u="none" strike="noStrike" cap="none">
                <a:solidFill>
                  <a:schemeClr val="dk1"/>
                </a:solidFill>
                <a:latin typeface="Calibri"/>
                <a:ea typeface="Calibri"/>
                <a:cs typeface="Calibri"/>
                <a:sym typeface="Calibri"/>
              </a:defRPr>
            </a:lvl9pPr>
          </a:lstStyle>
          <a:p>
            <a:endParaRPr/>
          </a:p>
        </p:txBody>
      </p:sp>
      <p:sp>
        <p:nvSpPr>
          <p:cNvPr id="76" name="Google Shape;76;p44"/>
          <p:cNvSpPr txBox="1">
            <a:spLocks noGrp="1"/>
          </p:cNvSpPr>
          <p:nvPr>
            <p:ph type="body" idx="1"/>
          </p:nvPr>
        </p:nvSpPr>
        <p:spPr>
          <a:xfrm>
            <a:off x="692825" y="2331720"/>
            <a:ext cx="3244096" cy="4319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100"/>
              </a:spcBef>
              <a:spcAft>
                <a:spcPts val="0"/>
              </a:spcAft>
              <a:buClr>
                <a:schemeClr val="dk1"/>
              </a:buClr>
              <a:buSzPts val="1760"/>
              <a:buNone/>
              <a:defRPr sz="1760"/>
            </a:lvl1pPr>
            <a:lvl2pPr marL="914400" lvl="1" indent="-228600" algn="l">
              <a:lnSpc>
                <a:spcPct val="90000"/>
              </a:lnSpc>
              <a:spcBef>
                <a:spcPts val="550"/>
              </a:spcBef>
              <a:spcAft>
                <a:spcPts val="0"/>
              </a:spcAft>
              <a:buClr>
                <a:schemeClr val="dk1"/>
              </a:buClr>
              <a:buSzPts val="1540"/>
              <a:buNone/>
              <a:defRPr sz="1540"/>
            </a:lvl2pPr>
            <a:lvl3pPr marL="1371600" lvl="2" indent="-228600" algn="l">
              <a:lnSpc>
                <a:spcPct val="90000"/>
              </a:lnSpc>
              <a:spcBef>
                <a:spcPts val="550"/>
              </a:spcBef>
              <a:spcAft>
                <a:spcPts val="0"/>
              </a:spcAft>
              <a:buClr>
                <a:schemeClr val="dk1"/>
              </a:buClr>
              <a:buSzPts val="1320"/>
              <a:buNone/>
              <a:defRPr sz="1320"/>
            </a:lvl3pPr>
            <a:lvl4pPr marL="1828800" lvl="3" indent="-228600" algn="l">
              <a:lnSpc>
                <a:spcPct val="90000"/>
              </a:lnSpc>
              <a:spcBef>
                <a:spcPts val="550"/>
              </a:spcBef>
              <a:spcAft>
                <a:spcPts val="0"/>
              </a:spcAft>
              <a:buClr>
                <a:schemeClr val="dk1"/>
              </a:buClr>
              <a:buSzPts val="1100"/>
              <a:buNone/>
              <a:defRPr sz="1100"/>
            </a:lvl4pPr>
            <a:lvl5pPr marL="2286000" lvl="4" indent="-228600" algn="l">
              <a:lnSpc>
                <a:spcPct val="90000"/>
              </a:lnSpc>
              <a:spcBef>
                <a:spcPts val="550"/>
              </a:spcBef>
              <a:spcAft>
                <a:spcPts val="0"/>
              </a:spcAft>
              <a:buClr>
                <a:schemeClr val="dk1"/>
              </a:buClr>
              <a:buSzPts val="1100"/>
              <a:buNone/>
              <a:defRPr sz="1100"/>
            </a:lvl5pPr>
            <a:lvl6pPr marL="2743200" lvl="5" indent="-228600" algn="l">
              <a:lnSpc>
                <a:spcPct val="90000"/>
              </a:lnSpc>
              <a:spcBef>
                <a:spcPts val="550"/>
              </a:spcBef>
              <a:spcAft>
                <a:spcPts val="0"/>
              </a:spcAft>
              <a:buClr>
                <a:schemeClr val="dk1"/>
              </a:buClr>
              <a:buSzPts val="1100"/>
              <a:buNone/>
              <a:defRPr sz="1100"/>
            </a:lvl6pPr>
            <a:lvl7pPr marL="3200400" lvl="6" indent="-228600" algn="l">
              <a:lnSpc>
                <a:spcPct val="90000"/>
              </a:lnSpc>
              <a:spcBef>
                <a:spcPts val="550"/>
              </a:spcBef>
              <a:spcAft>
                <a:spcPts val="0"/>
              </a:spcAft>
              <a:buClr>
                <a:schemeClr val="dk1"/>
              </a:buClr>
              <a:buSzPts val="1100"/>
              <a:buNone/>
              <a:defRPr sz="1100"/>
            </a:lvl7pPr>
            <a:lvl8pPr marL="3657600" lvl="7" indent="-228600" algn="l">
              <a:lnSpc>
                <a:spcPct val="90000"/>
              </a:lnSpc>
              <a:spcBef>
                <a:spcPts val="550"/>
              </a:spcBef>
              <a:spcAft>
                <a:spcPts val="0"/>
              </a:spcAft>
              <a:buClr>
                <a:schemeClr val="dk1"/>
              </a:buClr>
              <a:buSzPts val="1100"/>
              <a:buNone/>
              <a:defRPr sz="1100"/>
            </a:lvl8pPr>
            <a:lvl9pPr marL="4114800" lvl="8" indent="-228600" algn="l">
              <a:lnSpc>
                <a:spcPct val="90000"/>
              </a:lnSpc>
              <a:spcBef>
                <a:spcPts val="550"/>
              </a:spcBef>
              <a:spcAft>
                <a:spcPts val="0"/>
              </a:spcAft>
              <a:buClr>
                <a:schemeClr val="dk1"/>
              </a:buClr>
              <a:buSzPts val="1100"/>
              <a:buNone/>
              <a:defRPr sz="1100"/>
            </a:lvl9pPr>
          </a:lstStyle>
          <a:p>
            <a:endParaRPr/>
          </a:p>
        </p:txBody>
      </p:sp>
      <p:sp>
        <p:nvSpPr>
          <p:cNvPr id="77" name="Google Shape;77;p44"/>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4"/>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4"/>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0"/>
        <p:cNvGrpSpPr/>
        <p:nvPr/>
      </p:nvGrpSpPr>
      <p:grpSpPr>
        <a:xfrm>
          <a:off x="0" y="0"/>
          <a:ext cx="0" cy="0"/>
          <a:chOff x="0" y="0"/>
          <a:chExt cx="0" cy="0"/>
        </a:xfrm>
      </p:grpSpPr>
      <p:sp>
        <p:nvSpPr>
          <p:cNvPr id="81" name="Google Shape;81;p45"/>
          <p:cNvSpPr txBox="1">
            <a:spLocks noGrp="1"/>
          </p:cNvSpPr>
          <p:nvPr>
            <p:ph type="title"/>
          </p:nvPr>
        </p:nvSpPr>
        <p:spPr>
          <a:xfrm>
            <a:off x="691515" y="413810"/>
            <a:ext cx="8675370" cy="150230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45"/>
          <p:cNvSpPr txBox="1">
            <a:spLocks noGrp="1"/>
          </p:cNvSpPr>
          <p:nvPr>
            <p:ph type="body" idx="1"/>
          </p:nvPr>
        </p:nvSpPr>
        <p:spPr>
          <a:xfrm rot="5400000">
            <a:off x="2563442" y="197115"/>
            <a:ext cx="4931516" cy="867537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83" name="Google Shape;83;p45"/>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45"/>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45"/>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6"/>
        <p:cNvGrpSpPr/>
        <p:nvPr/>
      </p:nvGrpSpPr>
      <p:grpSpPr>
        <a:xfrm>
          <a:off x="0" y="0"/>
          <a:ext cx="0" cy="0"/>
          <a:chOff x="0" y="0"/>
          <a:chExt cx="0" cy="0"/>
        </a:xfrm>
      </p:grpSpPr>
      <p:sp>
        <p:nvSpPr>
          <p:cNvPr id="87" name="Google Shape;87;p46"/>
          <p:cNvSpPr txBox="1">
            <a:spLocks noGrp="1"/>
          </p:cNvSpPr>
          <p:nvPr>
            <p:ph type="title"/>
          </p:nvPr>
        </p:nvSpPr>
        <p:spPr>
          <a:xfrm rot="5400000">
            <a:off x="4989089" y="2622762"/>
            <a:ext cx="6586750" cy="216884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46"/>
          <p:cNvSpPr txBox="1">
            <a:spLocks noGrp="1"/>
          </p:cNvSpPr>
          <p:nvPr>
            <p:ph type="body" idx="1"/>
          </p:nvPr>
        </p:nvSpPr>
        <p:spPr>
          <a:xfrm rot="5400000">
            <a:off x="588539" y="516784"/>
            <a:ext cx="6586750" cy="638079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89" name="Google Shape;89;p46"/>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46"/>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46"/>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1"/>
        <p:cNvGrpSpPr/>
        <p:nvPr/>
      </p:nvGrpSpPr>
      <p:grpSpPr>
        <a:xfrm>
          <a:off x="0" y="0"/>
          <a:ext cx="0" cy="0"/>
          <a:chOff x="0" y="0"/>
          <a:chExt cx="0" cy="0"/>
        </a:xfrm>
      </p:grpSpPr>
      <p:sp>
        <p:nvSpPr>
          <p:cNvPr id="22" name="Google Shape;22;p35"/>
          <p:cNvSpPr txBox="1">
            <a:spLocks noGrp="1"/>
          </p:cNvSpPr>
          <p:nvPr>
            <p:ph type="title"/>
          </p:nvPr>
        </p:nvSpPr>
        <p:spPr>
          <a:xfrm>
            <a:off x="342870" y="1896860"/>
            <a:ext cx="9372660" cy="2856907"/>
          </a:xfrm>
          <a:prstGeom prst="rect">
            <a:avLst/>
          </a:prstGeom>
          <a:noFill/>
          <a:ln>
            <a:noFill/>
          </a:ln>
        </p:spPr>
        <p:txBody>
          <a:bodyPr spcFirstLastPara="1" wrap="square" lIns="114075" tIns="114075" rIns="114075" bIns="114075" anchor="b" anchorCtr="0">
            <a:noAutofit/>
          </a:bodyPr>
          <a:lstStyle>
            <a:lvl1pPr lvl="0" algn="ctr">
              <a:lnSpc>
                <a:spcPct val="90000"/>
              </a:lnSpc>
              <a:spcBef>
                <a:spcPts val="0"/>
              </a:spcBef>
              <a:spcAft>
                <a:spcPts val="0"/>
              </a:spcAft>
              <a:buClr>
                <a:schemeClr val="dk1"/>
              </a:buClr>
              <a:buSzPts val="12000"/>
              <a:buFont typeface="Calibri"/>
              <a:buNone/>
              <a:defRPr sz="15000"/>
            </a:lvl1pPr>
            <a:lvl2pPr lvl="1" algn="ctr">
              <a:lnSpc>
                <a:spcPct val="100000"/>
              </a:lnSpc>
              <a:spcBef>
                <a:spcPts val="0"/>
              </a:spcBef>
              <a:spcAft>
                <a:spcPts val="0"/>
              </a:spcAft>
              <a:buSzPts val="12000"/>
              <a:buNone/>
              <a:defRPr sz="15000"/>
            </a:lvl2pPr>
            <a:lvl3pPr lvl="2" algn="ctr">
              <a:lnSpc>
                <a:spcPct val="100000"/>
              </a:lnSpc>
              <a:spcBef>
                <a:spcPts val="0"/>
              </a:spcBef>
              <a:spcAft>
                <a:spcPts val="0"/>
              </a:spcAft>
              <a:buSzPts val="12000"/>
              <a:buNone/>
              <a:defRPr sz="15000"/>
            </a:lvl3pPr>
            <a:lvl4pPr lvl="3" algn="ctr">
              <a:lnSpc>
                <a:spcPct val="100000"/>
              </a:lnSpc>
              <a:spcBef>
                <a:spcPts val="0"/>
              </a:spcBef>
              <a:spcAft>
                <a:spcPts val="0"/>
              </a:spcAft>
              <a:buSzPts val="12000"/>
              <a:buNone/>
              <a:defRPr sz="15000"/>
            </a:lvl4pPr>
            <a:lvl5pPr lvl="4" algn="ctr">
              <a:lnSpc>
                <a:spcPct val="100000"/>
              </a:lnSpc>
              <a:spcBef>
                <a:spcPts val="0"/>
              </a:spcBef>
              <a:spcAft>
                <a:spcPts val="0"/>
              </a:spcAft>
              <a:buSzPts val="12000"/>
              <a:buNone/>
              <a:defRPr sz="15000"/>
            </a:lvl5pPr>
            <a:lvl6pPr lvl="5" algn="ctr">
              <a:lnSpc>
                <a:spcPct val="100000"/>
              </a:lnSpc>
              <a:spcBef>
                <a:spcPts val="0"/>
              </a:spcBef>
              <a:spcAft>
                <a:spcPts val="0"/>
              </a:spcAft>
              <a:buSzPts val="12000"/>
              <a:buNone/>
              <a:defRPr sz="15000"/>
            </a:lvl6pPr>
            <a:lvl7pPr lvl="6" algn="ctr">
              <a:lnSpc>
                <a:spcPct val="100000"/>
              </a:lnSpc>
              <a:spcBef>
                <a:spcPts val="0"/>
              </a:spcBef>
              <a:spcAft>
                <a:spcPts val="0"/>
              </a:spcAft>
              <a:buSzPts val="12000"/>
              <a:buNone/>
              <a:defRPr sz="15000"/>
            </a:lvl7pPr>
            <a:lvl8pPr lvl="7" algn="ctr">
              <a:lnSpc>
                <a:spcPct val="100000"/>
              </a:lnSpc>
              <a:spcBef>
                <a:spcPts val="0"/>
              </a:spcBef>
              <a:spcAft>
                <a:spcPts val="0"/>
              </a:spcAft>
              <a:buSzPts val="12000"/>
              <a:buNone/>
              <a:defRPr sz="15000"/>
            </a:lvl8pPr>
            <a:lvl9pPr lvl="8" algn="ctr">
              <a:lnSpc>
                <a:spcPct val="100000"/>
              </a:lnSpc>
              <a:spcBef>
                <a:spcPts val="0"/>
              </a:spcBef>
              <a:spcAft>
                <a:spcPts val="0"/>
              </a:spcAft>
              <a:buSzPts val="12000"/>
              <a:buNone/>
              <a:defRPr sz="15000"/>
            </a:lvl9pPr>
          </a:lstStyle>
          <a:p>
            <a:endParaRPr/>
          </a:p>
        </p:txBody>
      </p:sp>
      <p:sp>
        <p:nvSpPr>
          <p:cNvPr id="23" name="Google Shape;23;p35"/>
          <p:cNvSpPr txBox="1">
            <a:spLocks noGrp="1"/>
          </p:cNvSpPr>
          <p:nvPr>
            <p:ph type="body" idx="1"/>
          </p:nvPr>
        </p:nvSpPr>
        <p:spPr>
          <a:xfrm>
            <a:off x="342870" y="4878509"/>
            <a:ext cx="9372660" cy="1965653"/>
          </a:xfrm>
          <a:prstGeom prst="rect">
            <a:avLst/>
          </a:prstGeom>
          <a:noFill/>
          <a:ln>
            <a:noFill/>
          </a:ln>
        </p:spPr>
        <p:txBody>
          <a:bodyPr spcFirstLastPara="1" wrap="square" lIns="114075" tIns="114075" rIns="114075" bIns="114075" anchor="t" anchorCtr="0">
            <a:noAutofit/>
          </a:bodyPr>
          <a:lstStyle>
            <a:lvl1pPr marL="457200" lvl="0" indent="-342900" algn="ctr">
              <a:lnSpc>
                <a:spcPct val="90000"/>
              </a:lnSpc>
              <a:spcBef>
                <a:spcPts val="0"/>
              </a:spcBef>
              <a:spcAft>
                <a:spcPts val="0"/>
              </a:spcAft>
              <a:buClr>
                <a:schemeClr val="dk1"/>
              </a:buClr>
              <a:buSzPts val="1800"/>
              <a:buChar char="●"/>
              <a:defRPr/>
            </a:lvl1pPr>
            <a:lvl2pPr marL="914400" lvl="1" indent="-317500" algn="ctr">
              <a:lnSpc>
                <a:spcPct val="90000"/>
              </a:lnSpc>
              <a:spcBef>
                <a:spcPts val="1997"/>
              </a:spcBef>
              <a:spcAft>
                <a:spcPts val="0"/>
              </a:spcAft>
              <a:buClr>
                <a:schemeClr val="dk1"/>
              </a:buClr>
              <a:buSzPts val="1400"/>
              <a:buChar char="○"/>
              <a:defRPr/>
            </a:lvl2pPr>
            <a:lvl3pPr marL="1371600" lvl="2" indent="-317500" algn="ctr">
              <a:lnSpc>
                <a:spcPct val="90000"/>
              </a:lnSpc>
              <a:spcBef>
                <a:spcPts val="1997"/>
              </a:spcBef>
              <a:spcAft>
                <a:spcPts val="0"/>
              </a:spcAft>
              <a:buClr>
                <a:schemeClr val="dk1"/>
              </a:buClr>
              <a:buSzPts val="1400"/>
              <a:buChar char="■"/>
              <a:defRPr/>
            </a:lvl3pPr>
            <a:lvl4pPr marL="1828800" lvl="3" indent="-317500" algn="ctr">
              <a:lnSpc>
                <a:spcPct val="90000"/>
              </a:lnSpc>
              <a:spcBef>
                <a:spcPts val="1997"/>
              </a:spcBef>
              <a:spcAft>
                <a:spcPts val="0"/>
              </a:spcAft>
              <a:buClr>
                <a:schemeClr val="dk1"/>
              </a:buClr>
              <a:buSzPts val="1400"/>
              <a:buChar char="●"/>
              <a:defRPr/>
            </a:lvl4pPr>
            <a:lvl5pPr marL="2286000" lvl="4" indent="-317500" algn="ctr">
              <a:lnSpc>
                <a:spcPct val="90000"/>
              </a:lnSpc>
              <a:spcBef>
                <a:spcPts val="1997"/>
              </a:spcBef>
              <a:spcAft>
                <a:spcPts val="0"/>
              </a:spcAft>
              <a:buClr>
                <a:schemeClr val="dk1"/>
              </a:buClr>
              <a:buSzPts val="1400"/>
              <a:buChar char="○"/>
              <a:defRPr/>
            </a:lvl5pPr>
            <a:lvl6pPr marL="2743200" lvl="5" indent="-317500" algn="ctr">
              <a:lnSpc>
                <a:spcPct val="90000"/>
              </a:lnSpc>
              <a:spcBef>
                <a:spcPts val="1997"/>
              </a:spcBef>
              <a:spcAft>
                <a:spcPts val="0"/>
              </a:spcAft>
              <a:buClr>
                <a:schemeClr val="dk1"/>
              </a:buClr>
              <a:buSzPts val="1400"/>
              <a:buChar char="■"/>
              <a:defRPr/>
            </a:lvl6pPr>
            <a:lvl7pPr marL="3200400" lvl="6" indent="-317500" algn="ctr">
              <a:lnSpc>
                <a:spcPct val="90000"/>
              </a:lnSpc>
              <a:spcBef>
                <a:spcPts val="1997"/>
              </a:spcBef>
              <a:spcAft>
                <a:spcPts val="0"/>
              </a:spcAft>
              <a:buClr>
                <a:schemeClr val="dk1"/>
              </a:buClr>
              <a:buSzPts val="1400"/>
              <a:buChar char="●"/>
              <a:defRPr/>
            </a:lvl7pPr>
            <a:lvl8pPr marL="3657600" lvl="7" indent="-317500" algn="ctr">
              <a:lnSpc>
                <a:spcPct val="90000"/>
              </a:lnSpc>
              <a:spcBef>
                <a:spcPts val="1997"/>
              </a:spcBef>
              <a:spcAft>
                <a:spcPts val="0"/>
              </a:spcAft>
              <a:buClr>
                <a:schemeClr val="dk1"/>
              </a:buClr>
              <a:buSzPts val="1400"/>
              <a:buChar char="○"/>
              <a:defRPr/>
            </a:lvl8pPr>
            <a:lvl9pPr marL="4114800" lvl="8" indent="-317500" algn="ctr">
              <a:lnSpc>
                <a:spcPct val="90000"/>
              </a:lnSpc>
              <a:spcBef>
                <a:spcPts val="1997"/>
              </a:spcBef>
              <a:spcAft>
                <a:spcPts val="1997"/>
              </a:spcAft>
              <a:buClr>
                <a:schemeClr val="dk1"/>
              </a:buClr>
              <a:buSzPts val="1400"/>
              <a:buChar char="■"/>
              <a:defRPr/>
            </a:lvl9pPr>
          </a:lstStyle>
          <a:p>
            <a:endParaRPr/>
          </a:p>
        </p:txBody>
      </p:sp>
      <p:sp>
        <p:nvSpPr>
          <p:cNvPr id="24" name="Google Shape;24;p35"/>
          <p:cNvSpPr txBox="1">
            <a:spLocks noGrp="1"/>
          </p:cNvSpPr>
          <p:nvPr>
            <p:ph type="sldNum" idx="12"/>
          </p:nvPr>
        </p:nvSpPr>
        <p:spPr>
          <a:xfrm>
            <a:off x="9339275" y="7073525"/>
            <a:ext cx="603570" cy="594773"/>
          </a:xfrm>
          <a:prstGeom prst="rect">
            <a:avLst/>
          </a:prstGeom>
          <a:noFill/>
          <a:ln>
            <a:noFill/>
          </a:ln>
        </p:spPr>
        <p:txBody>
          <a:bodyPr spcFirstLastPara="1" wrap="square" lIns="114075" tIns="114075" rIns="114075" bIns="114075" anchor="ctr" anchorCtr="0">
            <a:noAutofit/>
          </a:bodyPr>
          <a:lstStyle>
            <a:lvl1pPr marL="0" marR="0" lvl="0" indent="0" algn="r">
              <a:lnSpc>
                <a:spcPct val="100000"/>
              </a:lnSpc>
              <a:spcBef>
                <a:spcPts val="0"/>
              </a:spcBef>
              <a:spcAft>
                <a:spcPts val="0"/>
              </a:spcAft>
              <a:buClr>
                <a:srgbClr val="888888"/>
              </a:buClr>
              <a:buSzPts val="1320"/>
              <a:buFont typeface="Calibri"/>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320"/>
              <a:buFont typeface="Calibri"/>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320"/>
              <a:buFont typeface="Calibri"/>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320"/>
              <a:buFont typeface="Calibri"/>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320"/>
              <a:buFont typeface="Calibri"/>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320"/>
              <a:buFont typeface="Calibri"/>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320"/>
              <a:buFont typeface="Calibri"/>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320"/>
              <a:buFont typeface="Calibri"/>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320"/>
              <a:buFont typeface="Calibri"/>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
        <p:cNvGrpSpPr/>
        <p:nvPr/>
      </p:nvGrpSpPr>
      <p:grpSpPr>
        <a:xfrm>
          <a:off x="0" y="0"/>
          <a:ext cx="0" cy="0"/>
          <a:chOff x="0" y="0"/>
          <a:chExt cx="0" cy="0"/>
        </a:xfrm>
      </p:grpSpPr>
      <p:sp>
        <p:nvSpPr>
          <p:cNvPr id="26" name="Google Shape;26;p36"/>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6"/>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36"/>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29"/>
        <p:cNvGrpSpPr/>
        <p:nvPr/>
      </p:nvGrpSpPr>
      <p:grpSpPr>
        <a:xfrm>
          <a:off x="0" y="0"/>
          <a:ext cx="0" cy="0"/>
          <a:chOff x="0" y="0"/>
          <a:chExt cx="0" cy="0"/>
        </a:xfrm>
      </p:grpSpPr>
      <p:sp>
        <p:nvSpPr>
          <p:cNvPr id="30" name="Google Shape;30;p37"/>
          <p:cNvSpPr txBox="1">
            <a:spLocks noGrp="1"/>
          </p:cNvSpPr>
          <p:nvPr>
            <p:ph type="title"/>
          </p:nvPr>
        </p:nvSpPr>
        <p:spPr>
          <a:xfrm>
            <a:off x="342879" y="1125134"/>
            <a:ext cx="9372660" cy="3101707"/>
          </a:xfrm>
          <a:prstGeom prst="rect">
            <a:avLst/>
          </a:prstGeom>
          <a:noFill/>
          <a:ln>
            <a:noFill/>
          </a:ln>
        </p:spPr>
        <p:txBody>
          <a:bodyPr spcFirstLastPara="1" wrap="square" lIns="114050" tIns="114050" rIns="114050" bIns="114050" anchor="b" anchorCtr="0">
            <a:noAutofit/>
          </a:bodyPr>
          <a:lstStyle>
            <a:lvl1pPr lvl="0" algn="ctr">
              <a:lnSpc>
                <a:spcPct val="100000"/>
              </a:lnSpc>
              <a:spcBef>
                <a:spcPts val="0"/>
              </a:spcBef>
              <a:spcAft>
                <a:spcPts val="0"/>
              </a:spcAft>
              <a:buClr>
                <a:srgbClr val="000000"/>
              </a:buClr>
              <a:buSzPts val="5200"/>
              <a:buFont typeface="Arial"/>
              <a:buNone/>
              <a:defRPr sz="6500" b="0"/>
            </a:lvl1pPr>
            <a:lvl2pPr lvl="1" algn="l">
              <a:lnSpc>
                <a:spcPct val="100000"/>
              </a:lnSpc>
              <a:spcBef>
                <a:spcPts val="0"/>
              </a:spcBef>
              <a:spcAft>
                <a:spcPts val="0"/>
              </a:spcAft>
              <a:buClr>
                <a:srgbClr val="000000"/>
              </a:buClr>
              <a:buSzPts val="1800"/>
              <a:buNone/>
              <a:defRPr/>
            </a:lvl2pPr>
            <a:lvl3pPr lvl="2" algn="l">
              <a:lnSpc>
                <a:spcPct val="100000"/>
              </a:lnSpc>
              <a:spcBef>
                <a:spcPts val="0"/>
              </a:spcBef>
              <a:spcAft>
                <a:spcPts val="0"/>
              </a:spcAft>
              <a:buClr>
                <a:srgbClr val="000000"/>
              </a:buClr>
              <a:buSzPts val="1800"/>
              <a:buNone/>
              <a:defRPr/>
            </a:lvl3pPr>
            <a:lvl4pPr lvl="3" algn="l">
              <a:lnSpc>
                <a:spcPct val="100000"/>
              </a:lnSpc>
              <a:spcBef>
                <a:spcPts val="0"/>
              </a:spcBef>
              <a:spcAft>
                <a:spcPts val="0"/>
              </a:spcAft>
              <a:buClr>
                <a:srgbClr val="000000"/>
              </a:buClr>
              <a:buSzPts val="1800"/>
              <a:buNone/>
              <a:defRPr/>
            </a:lvl4pPr>
            <a:lvl5pPr lvl="4" algn="l">
              <a:lnSpc>
                <a:spcPct val="100000"/>
              </a:lnSpc>
              <a:spcBef>
                <a:spcPts val="0"/>
              </a:spcBef>
              <a:spcAft>
                <a:spcPts val="0"/>
              </a:spcAft>
              <a:buClr>
                <a:srgbClr val="000000"/>
              </a:buClr>
              <a:buSzPts val="1800"/>
              <a:buNone/>
              <a:defRPr/>
            </a:lvl5pPr>
            <a:lvl6pPr lvl="5" algn="l">
              <a:lnSpc>
                <a:spcPct val="100000"/>
              </a:lnSpc>
              <a:spcBef>
                <a:spcPts val="0"/>
              </a:spcBef>
              <a:spcAft>
                <a:spcPts val="0"/>
              </a:spcAft>
              <a:buClr>
                <a:srgbClr val="000000"/>
              </a:buClr>
              <a:buSzPts val="1800"/>
              <a:buNone/>
              <a:defRPr/>
            </a:lvl6pPr>
            <a:lvl7pPr lvl="6" algn="l">
              <a:lnSpc>
                <a:spcPct val="100000"/>
              </a:lnSpc>
              <a:spcBef>
                <a:spcPts val="0"/>
              </a:spcBef>
              <a:spcAft>
                <a:spcPts val="0"/>
              </a:spcAft>
              <a:buClr>
                <a:srgbClr val="000000"/>
              </a:buClr>
              <a:buSzPts val="1800"/>
              <a:buNone/>
              <a:defRPr/>
            </a:lvl7pPr>
            <a:lvl8pPr lvl="7" algn="l">
              <a:lnSpc>
                <a:spcPct val="100000"/>
              </a:lnSpc>
              <a:spcBef>
                <a:spcPts val="0"/>
              </a:spcBef>
              <a:spcAft>
                <a:spcPts val="0"/>
              </a:spcAft>
              <a:buClr>
                <a:srgbClr val="000000"/>
              </a:buClr>
              <a:buSzPts val="1800"/>
              <a:buNone/>
              <a:defRPr/>
            </a:lvl8pPr>
            <a:lvl9pPr lvl="8" algn="l">
              <a:lnSpc>
                <a:spcPct val="100000"/>
              </a:lnSpc>
              <a:spcBef>
                <a:spcPts val="0"/>
              </a:spcBef>
              <a:spcAft>
                <a:spcPts val="0"/>
              </a:spcAft>
              <a:buClr>
                <a:srgbClr val="000000"/>
              </a:buClr>
              <a:buSzPts val="1800"/>
              <a:buNone/>
              <a:defRPr/>
            </a:lvl9pPr>
          </a:lstStyle>
          <a:p>
            <a:endParaRPr/>
          </a:p>
        </p:txBody>
      </p:sp>
      <p:sp>
        <p:nvSpPr>
          <p:cNvPr id="31" name="Google Shape;31;p37"/>
          <p:cNvSpPr txBox="1">
            <a:spLocks noGrp="1"/>
          </p:cNvSpPr>
          <p:nvPr>
            <p:ph type="body" idx="1"/>
          </p:nvPr>
        </p:nvSpPr>
        <p:spPr>
          <a:xfrm>
            <a:off x="342869" y="4282678"/>
            <a:ext cx="9372660" cy="1197707"/>
          </a:xfrm>
          <a:prstGeom prst="rect">
            <a:avLst/>
          </a:prstGeom>
          <a:noFill/>
          <a:ln>
            <a:noFill/>
          </a:ln>
        </p:spPr>
        <p:txBody>
          <a:bodyPr spcFirstLastPara="1" wrap="square" lIns="114050" tIns="114050" rIns="114050" bIns="114050" anchor="t" anchorCtr="0">
            <a:noAutofit/>
          </a:bodyPr>
          <a:lstStyle>
            <a:lvl1pPr marL="457200" lvl="0" indent="-228600" algn="ctr">
              <a:lnSpc>
                <a:spcPct val="100000"/>
              </a:lnSpc>
              <a:spcBef>
                <a:spcPts val="0"/>
              </a:spcBef>
              <a:spcAft>
                <a:spcPts val="0"/>
              </a:spcAft>
              <a:buClr>
                <a:srgbClr val="585858"/>
              </a:buClr>
              <a:buSzPts val="2800"/>
              <a:buFont typeface="Arial"/>
              <a:buNone/>
              <a:defRPr sz="3500"/>
            </a:lvl1pPr>
            <a:lvl2pPr marL="914400" lvl="1" indent="-228600" algn="ctr">
              <a:lnSpc>
                <a:spcPct val="100000"/>
              </a:lnSpc>
              <a:spcBef>
                <a:spcPts val="0"/>
              </a:spcBef>
              <a:spcAft>
                <a:spcPts val="0"/>
              </a:spcAft>
              <a:buClr>
                <a:srgbClr val="585858"/>
              </a:buClr>
              <a:buSzPts val="2800"/>
              <a:buFont typeface="Arial"/>
              <a:buNone/>
              <a:defRPr sz="3500"/>
            </a:lvl2pPr>
            <a:lvl3pPr marL="1371600" lvl="2" indent="-228600" algn="ctr">
              <a:lnSpc>
                <a:spcPct val="100000"/>
              </a:lnSpc>
              <a:spcBef>
                <a:spcPts val="0"/>
              </a:spcBef>
              <a:spcAft>
                <a:spcPts val="0"/>
              </a:spcAft>
              <a:buClr>
                <a:srgbClr val="585858"/>
              </a:buClr>
              <a:buSzPts val="2800"/>
              <a:buFont typeface="Arial"/>
              <a:buNone/>
              <a:defRPr sz="3500"/>
            </a:lvl3pPr>
            <a:lvl4pPr marL="1828800" lvl="3" indent="-228600" algn="ctr">
              <a:lnSpc>
                <a:spcPct val="100000"/>
              </a:lnSpc>
              <a:spcBef>
                <a:spcPts val="0"/>
              </a:spcBef>
              <a:spcAft>
                <a:spcPts val="0"/>
              </a:spcAft>
              <a:buClr>
                <a:srgbClr val="585858"/>
              </a:buClr>
              <a:buSzPts val="2800"/>
              <a:buFont typeface="Arial"/>
              <a:buNone/>
              <a:defRPr sz="3500"/>
            </a:lvl4pPr>
            <a:lvl5pPr marL="2286000" lvl="4" indent="-228600" algn="ctr">
              <a:lnSpc>
                <a:spcPct val="100000"/>
              </a:lnSpc>
              <a:spcBef>
                <a:spcPts val="0"/>
              </a:spcBef>
              <a:spcAft>
                <a:spcPts val="0"/>
              </a:spcAft>
              <a:buClr>
                <a:srgbClr val="585858"/>
              </a:buClr>
              <a:buSzPts val="2800"/>
              <a:buFont typeface="Arial"/>
              <a:buNone/>
              <a:defRPr sz="3500"/>
            </a:lvl5pPr>
            <a:lvl6pPr marL="2743200" lvl="5" indent="-342900" algn="l">
              <a:lnSpc>
                <a:spcPct val="115000"/>
              </a:lnSpc>
              <a:spcBef>
                <a:spcPts val="0"/>
              </a:spcBef>
              <a:spcAft>
                <a:spcPts val="0"/>
              </a:spcAft>
              <a:buClr>
                <a:schemeClr val="dk1"/>
              </a:buClr>
              <a:buSzPts val="1800"/>
              <a:buChar char="■"/>
              <a:defRPr/>
            </a:lvl6pPr>
            <a:lvl7pPr marL="3200400" lvl="6" indent="-342900" algn="l">
              <a:lnSpc>
                <a:spcPct val="115000"/>
              </a:lnSpc>
              <a:spcBef>
                <a:spcPts val="0"/>
              </a:spcBef>
              <a:spcAft>
                <a:spcPts val="0"/>
              </a:spcAft>
              <a:buClr>
                <a:schemeClr val="dk1"/>
              </a:buClr>
              <a:buSzPts val="1800"/>
              <a:buChar char="●"/>
              <a:defRPr/>
            </a:lvl7pPr>
            <a:lvl8pPr marL="3657600" lvl="7" indent="-342900" algn="l">
              <a:lnSpc>
                <a:spcPct val="115000"/>
              </a:lnSpc>
              <a:spcBef>
                <a:spcPts val="0"/>
              </a:spcBef>
              <a:spcAft>
                <a:spcPts val="0"/>
              </a:spcAft>
              <a:buClr>
                <a:schemeClr val="dk1"/>
              </a:buClr>
              <a:buSzPts val="1800"/>
              <a:buChar char="○"/>
              <a:defRPr/>
            </a:lvl8pPr>
            <a:lvl9pPr marL="4114800" lvl="8" indent="-342900" algn="l">
              <a:lnSpc>
                <a:spcPct val="115000"/>
              </a:lnSpc>
              <a:spcBef>
                <a:spcPts val="0"/>
              </a:spcBef>
              <a:spcAft>
                <a:spcPts val="0"/>
              </a:spcAft>
              <a:buClr>
                <a:schemeClr val="dk1"/>
              </a:buClr>
              <a:buSzPts val="1800"/>
              <a:buChar char="■"/>
              <a:defRPr/>
            </a:lvl9pPr>
          </a:lstStyle>
          <a:p>
            <a:endParaRPr/>
          </a:p>
        </p:txBody>
      </p:sp>
      <p:sp>
        <p:nvSpPr>
          <p:cNvPr id="32" name="Google Shape;32;p37"/>
          <p:cNvSpPr txBox="1">
            <a:spLocks noGrp="1"/>
          </p:cNvSpPr>
          <p:nvPr>
            <p:ph type="sldNum" idx="12"/>
          </p:nvPr>
        </p:nvSpPr>
        <p:spPr>
          <a:xfrm>
            <a:off x="9552780" y="7103460"/>
            <a:ext cx="370590" cy="480987"/>
          </a:xfrm>
          <a:prstGeom prst="rect">
            <a:avLst/>
          </a:prstGeom>
          <a:noFill/>
          <a:ln>
            <a:noFill/>
          </a:ln>
        </p:spPr>
        <p:txBody>
          <a:bodyPr spcFirstLastPara="1" wrap="square" lIns="114050" tIns="114050" rIns="114050" bIns="114050" anchor="ctr" anchorCtr="0">
            <a:noAutofit/>
          </a:bodyPr>
          <a:lstStyle>
            <a:lvl1pPr marL="0" marR="0" lvl="0" indent="0" algn="r">
              <a:lnSpc>
                <a:spcPct val="100000"/>
              </a:lnSpc>
              <a:spcBef>
                <a:spcPts val="0"/>
              </a:spcBef>
              <a:spcAft>
                <a:spcPts val="0"/>
              </a:spcAft>
              <a:buClr>
                <a:srgbClr val="585858"/>
              </a:buClr>
              <a:buSzPts val="1000"/>
              <a:buFont typeface="Arial"/>
              <a:buNone/>
              <a:defRPr sz="1200" b="0" i="0" u="none" strike="noStrike" cap="none">
                <a:solidFill>
                  <a:srgbClr val="585858"/>
                </a:solidFill>
                <a:latin typeface="Calibri"/>
                <a:ea typeface="Calibri"/>
                <a:cs typeface="Calibri"/>
                <a:sym typeface="Calibri"/>
              </a:defRPr>
            </a:lvl1pPr>
            <a:lvl2pPr marL="0" marR="0" lvl="1" indent="0" algn="r">
              <a:lnSpc>
                <a:spcPct val="100000"/>
              </a:lnSpc>
              <a:spcBef>
                <a:spcPts val="0"/>
              </a:spcBef>
              <a:spcAft>
                <a:spcPts val="0"/>
              </a:spcAft>
              <a:buClr>
                <a:srgbClr val="585858"/>
              </a:buClr>
              <a:buSzPts val="1000"/>
              <a:buFont typeface="Arial"/>
              <a:buNone/>
              <a:defRPr sz="1200" b="0" i="0" u="none" strike="noStrike" cap="none">
                <a:solidFill>
                  <a:srgbClr val="585858"/>
                </a:solidFill>
                <a:latin typeface="Calibri"/>
                <a:ea typeface="Calibri"/>
                <a:cs typeface="Calibri"/>
                <a:sym typeface="Calibri"/>
              </a:defRPr>
            </a:lvl2pPr>
            <a:lvl3pPr marL="0" marR="0" lvl="2" indent="0" algn="r">
              <a:lnSpc>
                <a:spcPct val="100000"/>
              </a:lnSpc>
              <a:spcBef>
                <a:spcPts val="0"/>
              </a:spcBef>
              <a:spcAft>
                <a:spcPts val="0"/>
              </a:spcAft>
              <a:buClr>
                <a:srgbClr val="585858"/>
              </a:buClr>
              <a:buSzPts val="1000"/>
              <a:buFont typeface="Arial"/>
              <a:buNone/>
              <a:defRPr sz="1200" b="0" i="0" u="none" strike="noStrike" cap="none">
                <a:solidFill>
                  <a:srgbClr val="585858"/>
                </a:solidFill>
                <a:latin typeface="Calibri"/>
                <a:ea typeface="Calibri"/>
                <a:cs typeface="Calibri"/>
                <a:sym typeface="Calibri"/>
              </a:defRPr>
            </a:lvl3pPr>
            <a:lvl4pPr marL="0" marR="0" lvl="3" indent="0" algn="r">
              <a:lnSpc>
                <a:spcPct val="100000"/>
              </a:lnSpc>
              <a:spcBef>
                <a:spcPts val="0"/>
              </a:spcBef>
              <a:spcAft>
                <a:spcPts val="0"/>
              </a:spcAft>
              <a:buClr>
                <a:srgbClr val="585858"/>
              </a:buClr>
              <a:buSzPts val="1000"/>
              <a:buFont typeface="Arial"/>
              <a:buNone/>
              <a:defRPr sz="1200" b="0" i="0" u="none" strike="noStrike" cap="none">
                <a:solidFill>
                  <a:srgbClr val="585858"/>
                </a:solidFill>
                <a:latin typeface="Calibri"/>
                <a:ea typeface="Calibri"/>
                <a:cs typeface="Calibri"/>
                <a:sym typeface="Calibri"/>
              </a:defRPr>
            </a:lvl4pPr>
            <a:lvl5pPr marL="0" marR="0" lvl="4" indent="0" algn="r">
              <a:lnSpc>
                <a:spcPct val="100000"/>
              </a:lnSpc>
              <a:spcBef>
                <a:spcPts val="0"/>
              </a:spcBef>
              <a:spcAft>
                <a:spcPts val="0"/>
              </a:spcAft>
              <a:buClr>
                <a:srgbClr val="585858"/>
              </a:buClr>
              <a:buSzPts val="1000"/>
              <a:buFont typeface="Arial"/>
              <a:buNone/>
              <a:defRPr sz="1200" b="0" i="0" u="none" strike="noStrike" cap="none">
                <a:solidFill>
                  <a:srgbClr val="585858"/>
                </a:solidFill>
                <a:latin typeface="Calibri"/>
                <a:ea typeface="Calibri"/>
                <a:cs typeface="Calibri"/>
                <a:sym typeface="Calibri"/>
              </a:defRPr>
            </a:lvl5pPr>
            <a:lvl6pPr marL="0" marR="0" lvl="5" indent="0" algn="r">
              <a:lnSpc>
                <a:spcPct val="100000"/>
              </a:lnSpc>
              <a:spcBef>
                <a:spcPts val="0"/>
              </a:spcBef>
              <a:spcAft>
                <a:spcPts val="0"/>
              </a:spcAft>
              <a:buClr>
                <a:srgbClr val="585858"/>
              </a:buClr>
              <a:buSzPts val="1000"/>
              <a:buFont typeface="Arial"/>
              <a:buNone/>
              <a:defRPr sz="1200" b="0" i="0" u="none" strike="noStrike" cap="none">
                <a:solidFill>
                  <a:srgbClr val="585858"/>
                </a:solidFill>
                <a:latin typeface="Calibri"/>
                <a:ea typeface="Calibri"/>
                <a:cs typeface="Calibri"/>
                <a:sym typeface="Calibri"/>
              </a:defRPr>
            </a:lvl6pPr>
            <a:lvl7pPr marL="0" marR="0" lvl="6" indent="0" algn="r">
              <a:lnSpc>
                <a:spcPct val="100000"/>
              </a:lnSpc>
              <a:spcBef>
                <a:spcPts val="0"/>
              </a:spcBef>
              <a:spcAft>
                <a:spcPts val="0"/>
              </a:spcAft>
              <a:buClr>
                <a:srgbClr val="585858"/>
              </a:buClr>
              <a:buSzPts val="1000"/>
              <a:buFont typeface="Arial"/>
              <a:buNone/>
              <a:defRPr sz="1200" b="0" i="0" u="none" strike="noStrike" cap="none">
                <a:solidFill>
                  <a:srgbClr val="585858"/>
                </a:solidFill>
                <a:latin typeface="Calibri"/>
                <a:ea typeface="Calibri"/>
                <a:cs typeface="Calibri"/>
                <a:sym typeface="Calibri"/>
              </a:defRPr>
            </a:lvl7pPr>
            <a:lvl8pPr marL="0" marR="0" lvl="7" indent="0" algn="r">
              <a:lnSpc>
                <a:spcPct val="100000"/>
              </a:lnSpc>
              <a:spcBef>
                <a:spcPts val="0"/>
              </a:spcBef>
              <a:spcAft>
                <a:spcPts val="0"/>
              </a:spcAft>
              <a:buClr>
                <a:srgbClr val="585858"/>
              </a:buClr>
              <a:buSzPts val="1000"/>
              <a:buFont typeface="Arial"/>
              <a:buNone/>
              <a:defRPr sz="1200" b="0" i="0" u="none" strike="noStrike" cap="none">
                <a:solidFill>
                  <a:srgbClr val="585858"/>
                </a:solidFill>
                <a:latin typeface="Calibri"/>
                <a:ea typeface="Calibri"/>
                <a:cs typeface="Calibri"/>
                <a:sym typeface="Calibri"/>
              </a:defRPr>
            </a:lvl8pPr>
            <a:lvl9pPr marL="0" marR="0" lvl="8" indent="0" algn="r">
              <a:lnSpc>
                <a:spcPct val="100000"/>
              </a:lnSpc>
              <a:spcBef>
                <a:spcPts val="0"/>
              </a:spcBef>
              <a:spcAft>
                <a:spcPts val="0"/>
              </a:spcAft>
              <a:buClr>
                <a:srgbClr val="585858"/>
              </a:buClr>
              <a:buSzPts val="1000"/>
              <a:buFont typeface="Arial"/>
              <a:buNone/>
              <a:defRPr sz="1200" b="0" i="0" u="none" strike="noStrike" cap="none">
                <a:solidFill>
                  <a:srgbClr val="58585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solidFill>
                <a:schemeClr val="accent3"/>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8"/>
          <p:cNvSpPr txBox="1">
            <a:spLocks noGrp="1"/>
          </p:cNvSpPr>
          <p:nvPr>
            <p:ph type="title"/>
          </p:nvPr>
        </p:nvSpPr>
        <p:spPr>
          <a:xfrm>
            <a:off x="691515" y="413810"/>
            <a:ext cx="8675370" cy="150230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8"/>
          <p:cNvSpPr txBox="1">
            <a:spLocks noGrp="1"/>
          </p:cNvSpPr>
          <p:nvPr>
            <p:ph type="body" idx="1"/>
          </p:nvPr>
        </p:nvSpPr>
        <p:spPr>
          <a:xfrm>
            <a:off x="691515" y="2069042"/>
            <a:ext cx="4274820" cy="4931516"/>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36" name="Google Shape;36;p38"/>
          <p:cNvSpPr txBox="1">
            <a:spLocks noGrp="1"/>
          </p:cNvSpPr>
          <p:nvPr>
            <p:ph type="body" idx="2"/>
          </p:nvPr>
        </p:nvSpPr>
        <p:spPr>
          <a:xfrm>
            <a:off x="5092065" y="2069042"/>
            <a:ext cx="4274820" cy="4931516"/>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37" name="Google Shape;37;p38"/>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8"/>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8"/>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39"/>
          <p:cNvSpPr txBox="1">
            <a:spLocks noGrp="1"/>
          </p:cNvSpPr>
          <p:nvPr>
            <p:ph type="title"/>
          </p:nvPr>
        </p:nvSpPr>
        <p:spPr>
          <a:xfrm>
            <a:off x="692825" y="413810"/>
            <a:ext cx="8675370" cy="150230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9"/>
          <p:cNvSpPr txBox="1">
            <a:spLocks noGrp="1"/>
          </p:cNvSpPr>
          <p:nvPr>
            <p:ph type="body" idx="1"/>
          </p:nvPr>
        </p:nvSpPr>
        <p:spPr>
          <a:xfrm>
            <a:off x="692826" y="1905318"/>
            <a:ext cx="4255174" cy="933767"/>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100"/>
              </a:spcBef>
              <a:spcAft>
                <a:spcPts val="0"/>
              </a:spcAft>
              <a:buClr>
                <a:schemeClr val="dk1"/>
              </a:buClr>
              <a:buSzPts val="2640"/>
              <a:buNone/>
              <a:defRPr sz="2640" b="1"/>
            </a:lvl1pPr>
            <a:lvl2pPr marL="914400" lvl="1" indent="-228600" algn="l">
              <a:lnSpc>
                <a:spcPct val="90000"/>
              </a:lnSpc>
              <a:spcBef>
                <a:spcPts val="550"/>
              </a:spcBef>
              <a:spcAft>
                <a:spcPts val="0"/>
              </a:spcAft>
              <a:buClr>
                <a:schemeClr val="dk1"/>
              </a:buClr>
              <a:buSzPts val="2200"/>
              <a:buNone/>
              <a:defRPr sz="2200" b="1"/>
            </a:lvl2pPr>
            <a:lvl3pPr marL="1371600" lvl="2" indent="-228600" algn="l">
              <a:lnSpc>
                <a:spcPct val="90000"/>
              </a:lnSpc>
              <a:spcBef>
                <a:spcPts val="550"/>
              </a:spcBef>
              <a:spcAft>
                <a:spcPts val="0"/>
              </a:spcAft>
              <a:buClr>
                <a:schemeClr val="dk1"/>
              </a:buClr>
              <a:buSzPts val="1980"/>
              <a:buNone/>
              <a:defRPr sz="1979" b="1"/>
            </a:lvl3pPr>
            <a:lvl4pPr marL="1828800" lvl="3" indent="-228600" algn="l">
              <a:lnSpc>
                <a:spcPct val="90000"/>
              </a:lnSpc>
              <a:spcBef>
                <a:spcPts val="550"/>
              </a:spcBef>
              <a:spcAft>
                <a:spcPts val="0"/>
              </a:spcAft>
              <a:buClr>
                <a:schemeClr val="dk1"/>
              </a:buClr>
              <a:buSzPts val="1760"/>
              <a:buNone/>
              <a:defRPr sz="1760" b="1"/>
            </a:lvl4pPr>
            <a:lvl5pPr marL="2286000" lvl="4" indent="-228600" algn="l">
              <a:lnSpc>
                <a:spcPct val="90000"/>
              </a:lnSpc>
              <a:spcBef>
                <a:spcPts val="550"/>
              </a:spcBef>
              <a:spcAft>
                <a:spcPts val="0"/>
              </a:spcAft>
              <a:buClr>
                <a:schemeClr val="dk1"/>
              </a:buClr>
              <a:buSzPts val="1760"/>
              <a:buNone/>
              <a:defRPr sz="1760" b="1"/>
            </a:lvl5pPr>
            <a:lvl6pPr marL="2743200" lvl="5" indent="-228600" algn="l">
              <a:lnSpc>
                <a:spcPct val="90000"/>
              </a:lnSpc>
              <a:spcBef>
                <a:spcPts val="550"/>
              </a:spcBef>
              <a:spcAft>
                <a:spcPts val="0"/>
              </a:spcAft>
              <a:buClr>
                <a:schemeClr val="dk1"/>
              </a:buClr>
              <a:buSzPts val="1760"/>
              <a:buNone/>
              <a:defRPr sz="1760" b="1"/>
            </a:lvl6pPr>
            <a:lvl7pPr marL="3200400" lvl="6" indent="-228600" algn="l">
              <a:lnSpc>
                <a:spcPct val="90000"/>
              </a:lnSpc>
              <a:spcBef>
                <a:spcPts val="550"/>
              </a:spcBef>
              <a:spcAft>
                <a:spcPts val="0"/>
              </a:spcAft>
              <a:buClr>
                <a:schemeClr val="dk1"/>
              </a:buClr>
              <a:buSzPts val="1760"/>
              <a:buNone/>
              <a:defRPr sz="1760" b="1"/>
            </a:lvl7pPr>
            <a:lvl8pPr marL="3657600" lvl="7" indent="-228600" algn="l">
              <a:lnSpc>
                <a:spcPct val="90000"/>
              </a:lnSpc>
              <a:spcBef>
                <a:spcPts val="550"/>
              </a:spcBef>
              <a:spcAft>
                <a:spcPts val="0"/>
              </a:spcAft>
              <a:buClr>
                <a:schemeClr val="dk1"/>
              </a:buClr>
              <a:buSzPts val="1760"/>
              <a:buNone/>
              <a:defRPr sz="1760" b="1"/>
            </a:lvl8pPr>
            <a:lvl9pPr marL="4114800" lvl="8" indent="-228600" algn="l">
              <a:lnSpc>
                <a:spcPct val="90000"/>
              </a:lnSpc>
              <a:spcBef>
                <a:spcPts val="550"/>
              </a:spcBef>
              <a:spcAft>
                <a:spcPts val="0"/>
              </a:spcAft>
              <a:buClr>
                <a:schemeClr val="dk1"/>
              </a:buClr>
              <a:buSzPts val="1760"/>
              <a:buNone/>
              <a:defRPr sz="1760" b="1"/>
            </a:lvl9pPr>
          </a:lstStyle>
          <a:p>
            <a:endParaRPr/>
          </a:p>
        </p:txBody>
      </p:sp>
      <p:sp>
        <p:nvSpPr>
          <p:cNvPr id="43" name="Google Shape;43;p39"/>
          <p:cNvSpPr txBox="1">
            <a:spLocks noGrp="1"/>
          </p:cNvSpPr>
          <p:nvPr>
            <p:ph type="body" idx="2"/>
          </p:nvPr>
        </p:nvSpPr>
        <p:spPr>
          <a:xfrm>
            <a:off x="692826" y="2839085"/>
            <a:ext cx="4255174" cy="4175866"/>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44" name="Google Shape;44;p39"/>
          <p:cNvSpPr txBox="1">
            <a:spLocks noGrp="1"/>
          </p:cNvSpPr>
          <p:nvPr>
            <p:ph type="body" idx="3"/>
          </p:nvPr>
        </p:nvSpPr>
        <p:spPr>
          <a:xfrm>
            <a:off x="5092066" y="1905318"/>
            <a:ext cx="4276130" cy="933767"/>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100"/>
              </a:spcBef>
              <a:spcAft>
                <a:spcPts val="0"/>
              </a:spcAft>
              <a:buClr>
                <a:schemeClr val="dk1"/>
              </a:buClr>
              <a:buSzPts val="2640"/>
              <a:buNone/>
              <a:defRPr sz="2640" b="1"/>
            </a:lvl1pPr>
            <a:lvl2pPr marL="914400" lvl="1" indent="-228600" algn="l">
              <a:lnSpc>
                <a:spcPct val="90000"/>
              </a:lnSpc>
              <a:spcBef>
                <a:spcPts val="550"/>
              </a:spcBef>
              <a:spcAft>
                <a:spcPts val="0"/>
              </a:spcAft>
              <a:buClr>
                <a:schemeClr val="dk1"/>
              </a:buClr>
              <a:buSzPts val="2200"/>
              <a:buNone/>
              <a:defRPr sz="2200" b="1"/>
            </a:lvl2pPr>
            <a:lvl3pPr marL="1371600" lvl="2" indent="-228600" algn="l">
              <a:lnSpc>
                <a:spcPct val="90000"/>
              </a:lnSpc>
              <a:spcBef>
                <a:spcPts val="550"/>
              </a:spcBef>
              <a:spcAft>
                <a:spcPts val="0"/>
              </a:spcAft>
              <a:buClr>
                <a:schemeClr val="dk1"/>
              </a:buClr>
              <a:buSzPts val="1980"/>
              <a:buNone/>
              <a:defRPr sz="1979" b="1"/>
            </a:lvl3pPr>
            <a:lvl4pPr marL="1828800" lvl="3" indent="-228600" algn="l">
              <a:lnSpc>
                <a:spcPct val="90000"/>
              </a:lnSpc>
              <a:spcBef>
                <a:spcPts val="550"/>
              </a:spcBef>
              <a:spcAft>
                <a:spcPts val="0"/>
              </a:spcAft>
              <a:buClr>
                <a:schemeClr val="dk1"/>
              </a:buClr>
              <a:buSzPts val="1760"/>
              <a:buNone/>
              <a:defRPr sz="1760" b="1"/>
            </a:lvl4pPr>
            <a:lvl5pPr marL="2286000" lvl="4" indent="-228600" algn="l">
              <a:lnSpc>
                <a:spcPct val="90000"/>
              </a:lnSpc>
              <a:spcBef>
                <a:spcPts val="550"/>
              </a:spcBef>
              <a:spcAft>
                <a:spcPts val="0"/>
              </a:spcAft>
              <a:buClr>
                <a:schemeClr val="dk1"/>
              </a:buClr>
              <a:buSzPts val="1760"/>
              <a:buNone/>
              <a:defRPr sz="1760" b="1"/>
            </a:lvl5pPr>
            <a:lvl6pPr marL="2743200" lvl="5" indent="-228600" algn="l">
              <a:lnSpc>
                <a:spcPct val="90000"/>
              </a:lnSpc>
              <a:spcBef>
                <a:spcPts val="550"/>
              </a:spcBef>
              <a:spcAft>
                <a:spcPts val="0"/>
              </a:spcAft>
              <a:buClr>
                <a:schemeClr val="dk1"/>
              </a:buClr>
              <a:buSzPts val="1760"/>
              <a:buNone/>
              <a:defRPr sz="1760" b="1"/>
            </a:lvl6pPr>
            <a:lvl7pPr marL="3200400" lvl="6" indent="-228600" algn="l">
              <a:lnSpc>
                <a:spcPct val="90000"/>
              </a:lnSpc>
              <a:spcBef>
                <a:spcPts val="550"/>
              </a:spcBef>
              <a:spcAft>
                <a:spcPts val="0"/>
              </a:spcAft>
              <a:buClr>
                <a:schemeClr val="dk1"/>
              </a:buClr>
              <a:buSzPts val="1760"/>
              <a:buNone/>
              <a:defRPr sz="1760" b="1"/>
            </a:lvl7pPr>
            <a:lvl8pPr marL="3657600" lvl="7" indent="-228600" algn="l">
              <a:lnSpc>
                <a:spcPct val="90000"/>
              </a:lnSpc>
              <a:spcBef>
                <a:spcPts val="550"/>
              </a:spcBef>
              <a:spcAft>
                <a:spcPts val="0"/>
              </a:spcAft>
              <a:buClr>
                <a:schemeClr val="dk1"/>
              </a:buClr>
              <a:buSzPts val="1760"/>
              <a:buNone/>
              <a:defRPr sz="1760" b="1"/>
            </a:lvl8pPr>
            <a:lvl9pPr marL="4114800" lvl="8" indent="-228600" algn="l">
              <a:lnSpc>
                <a:spcPct val="90000"/>
              </a:lnSpc>
              <a:spcBef>
                <a:spcPts val="550"/>
              </a:spcBef>
              <a:spcAft>
                <a:spcPts val="0"/>
              </a:spcAft>
              <a:buClr>
                <a:schemeClr val="dk1"/>
              </a:buClr>
              <a:buSzPts val="1760"/>
              <a:buNone/>
              <a:defRPr sz="1760" b="1"/>
            </a:lvl9pPr>
          </a:lstStyle>
          <a:p>
            <a:endParaRPr/>
          </a:p>
        </p:txBody>
      </p:sp>
      <p:sp>
        <p:nvSpPr>
          <p:cNvPr id="45" name="Google Shape;45;p39"/>
          <p:cNvSpPr txBox="1">
            <a:spLocks noGrp="1"/>
          </p:cNvSpPr>
          <p:nvPr>
            <p:ph type="body" idx="4"/>
          </p:nvPr>
        </p:nvSpPr>
        <p:spPr>
          <a:xfrm>
            <a:off x="5092066" y="2839085"/>
            <a:ext cx="4276130" cy="4175866"/>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100"/>
              </a:spcBef>
              <a:spcAft>
                <a:spcPts val="0"/>
              </a:spcAft>
              <a:buClr>
                <a:schemeClr val="dk1"/>
              </a:buClr>
              <a:buSzPts val="1800"/>
              <a:buChar char="•"/>
              <a:defRPr/>
            </a:lvl1pPr>
            <a:lvl2pPr marL="914400" lvl="1" indent="-342900" algn="l">
              <a:lnSpc>
                <a:spcPct val="90000"/>
              </a:lnSpc>
              <a:spcBef>
                <a:spcPts val="550"/>
              </a:spcBef>
              <a:spcAft>
                <a:spcPts val="0"/>
              </a:spcAft>
              <a:buClr>
                <a:schemeClr val="dk1"/>
              </a:buClr>
              <a:buSzPts val="1800"/>
              <a:buChar char="•"/>
              <a:defRPr/>
            </a:lvl2pPr>
            <a:lvl3pPr marL="1371600" lvl="2" indent="-342900" algn="l">
              <a:lnSpc>
                <a:spcPct val="90000"/>
              </a:lnSpc>
              <a:spcBef>
                <a:spcPts val="550"/>
              </a:spcBef>
              <a:spcAft>
                <a:spcPts val="0"/>
              </a:spcAft>
              <a:buClr>
                <a:schemeClr val="dk1"/>
              </a:buClr>
              <a:buSzPts val="1800"/>
              <a:buChar char="•"/>
              <a:defRPr/>
            </a:lvl3pPr>
            <a:lvl4pPr marL="1828800" lvl="3" indent="-342900" algn="l">
              <a:lnSpc>
                <a:spcPct val="90000"/>
              </a:lnSpc>
              <a:spcBef>
                <a:spcPts val="550"/>
              </a:spcBef>
              <a:spcAft>
                <a:spcPts val="0"/>
              </a:spcAft>
              <a:buClr>
                <a:schemeClr val="dk1"/>
              </a:buClr>
              <a:buSzPts val="1800"/>
              <a:buChar char="•"/>
              <a:defRPr/>
            </a:lvl4pPr>
            <a:lvl5pPr marL="2286000" lvl="4" indent="-342900" algn="l">
              <a:lnSpc>
                <a:spcPct val="90000"/>
              </a:lnSpc>
              <a:spcBef>
                <a:spcPts val="550"/>
              </a:spcBef>
              <a:spcAft>
                <a:spcPts val="0"/>
              </a:spcAft>
              <a:buClr>
                <a:schemeClr val="dk1"/>
              </a:buClr>
              <a:buSzPts val="1800"/>
              <a:buChar char="•"/>
              <a:defRPr/>
            </a:lvl5pPr>
            <a:lvl6pPr marL="2743200" lvl="5" indent="-342900" algn="l">
              <a:lnSpc>
                <a:spcPct val="90000"/>
              </a:lnSpc>
              <a:spcBef>
                <a:spcPts val="550"/>
              </a:spcBef>
              <a:spcAft>
                <a:spcPts val="0"/>
              </a:spcAft>
              <a:buClr>
                <a:schemeClr val="dk1"/>
              </a:buClr>
              <a:buSzPts val="1800"/>
              <a:buChar char="•"/>
              <a:defRPr/>
            </a:lvl6pPr>
            <a:lvl7pPr marL="3200400" lvl="6" indent="-342900" algn="l">
              <a:lnSpc>
                <a:spcPct val="90000"/>
              </a:lnSpc>
              <a:spcBef>
                <a:spcPts val="550"/>
              </a:spcBef>
              <a:spcAft>
                <a:spcPts val="0"/>
              </a:spcAft>
              <a:buClr>
                <a:schemeClr val="dk1"/>
              </a:buClr>
              <a:buSzPts val="1800"/>
              <a:buChar char="•"/>
              <a:defRPr/>
            </a:lvl7pPr>
            <a:lvl8pPr marL="3657600" lvl="7" indent="-342900" algn="l">
              <a:lnSpc>
                <a:spcPct val="90000"/>
              </a:lnSpc>
              <a:spcBef>
                <a:spcPts val="550"/>
              </a:spcBef>
              <a:spcAft>
                <a:spcPts val="0"/>
              </a:spcAft>
              <a:buClr>
                <a:schemeClr val="dk1"/>
              </a:buClr>
              <a:buSzPts val="1800"/>
              <a:buChar char="•"/>
              <a:defRPr/>
            </a:lvl8pPr>
            <a:lvl9pPr marL="4114800" lvl="8" indent="-342900" algn="l">
              <a:lnSpc>
                <a:spcPct val="90000"/>
              </a:lnSpc>
              <a:spcBef>
                <a:spcPts val="550"/>
              </a:spcBef>
              <a:spcAft>
                <a:spcPts val="0"/>
              </a:spcAft>
              <a:buClr>
                <a:schemeClr val="dk1"/>
              </a:buClr>
              <a:buSzPts val="1800"/>
              <a:buChar char="•"/>
              <a:defRPr/>
            </a:lvl9pPr>
          </a:lstStyle>
          <a:p>
            <a:endParaRPr/>
          </a:p>
        </p:txBody>
      </p:sp>
      <p:sp>
        <p:nvSpPr>
          <p:cNvPr id="46" name="Google Shape;46;p39"/>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39"/>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39"/>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49"/>
        <p:cNvGrpSpPr/>
        <p:nvPr/>
      </p:nvGrpSpPr>
      <p:grpSpPr>
        <a:xfrm>
          <a:off x="0" y="0"/>
          <a:ext cx="0" cy="0"/>
          <a:chOff x="0" y="0"/>
          <a:chExt cx="0" cy="0"/>
        </a:xfrm>
      </p:grpSpPr>
      <p:sp>
        <p:nvSpPr>
          <p:cNvPr id="50" name="Google Shape;50;p40"/>
          <p:cNvSpPr txBox="1">
            <a:spLocks noGrp="1"/>
          </p:cNvSpPr>
          <p:nvPr>
            <p:ph type="ctrTitle"/>
          </p:nvPr>
        </p:nvSpPr>
        <p:spPr>
          <a:xfrm>
            <a:off x="754380" y="1272011"/>
            <a:ext cx="8549640" cy="2705947"/>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600"/>
              <a:buFont typeface="Calibri"/>
              <a:buNone/>
              <a:defRPr sz="6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ubTitle" idx="1"/>
          </p:nvPr>
        </p:nvSpPr>
        <p:spPr>
          <a:xfrm>
            <a:off x="1257300" y="4082310"/>
            <a:ext cx="7543800" cy="1876530"/>
          </a:xfrm>
          <a:prstGeom prst="rect">
            <a:avLst/>
          </a:prstGeom>
          <a:noFill/>
          <a:ln>
            <a:noFill/>
          </a:ln>
        </p:spPr>
        <p:txBody>
          <a:bodyPr spcFirstLastPara="1" wrap="square" lIns="91425" tIns="45700" rIns="91425" bIns="45700" anchor="t" anchorCtr="0">
            <a:noAutofit/>
          </a:bodyPr>
          <a:lstStyle>
            <a:lvl1pPr lvl="0" algn="ctr">
              <a:lnSpc>
                <a:spcPct val="90000"/>
              </a:lnSpc>
              <a:spcBef>
                <a:spcPts val="1100"/>
              </a:spcBef>
              <a:spcAft>
                <a:spcPts val="0"/>
              </a:spcAft>
              <a:buClr>
                <a:schemeClr val="dk1"/>
              </a:buClr>
              <a:buSzPts val="2640"/>
              <a:buNone/>
              <a:defRPr sz="2640"/>
            </a:lvl1pPr>
            <a:lvl2pPr lvl="1" algn="ctr">
              <a:lnSpc>
                <a:spcPct val="90000"/>
              </a:lnSpc>
              <a:spcBef>
                <a:spcPts val="550"/>
              </a:spcBef>
              <a:spcAft>
                <a:spcPts val="0"/>
              </a:spcAft>
              <a:buClr>
                <a:schemeClr val="dk1"/>
              </a:buClr>
              <a:buSzPts val="2200"/>
              <a:buNone/>
              <a:defRPr sz="2200"/>
            </a:lvl2pPr>
            <a:lvl3pPr lvl="2" algn="ctr">
              <a:lnSpc>
                <a:spcPct val="90000"/>
              </a:lnSpc>
              <a:spcBef>
                <a:spcPts val="550"/>
              </a:spcBef>
              <a:spcAft>
                <a:spcPts val="0"/>
              </a:spcAft>
              <a:buClr>
                <a:schemeClr val="dk1"/>
              </a:buClr>
              <a:buSzPts val="1980"/>
              <a:buNone/>
              <a:defRPr sz="1979"/>
            </a:lvl3pPr>
            <a:lvl4pPr lvl="3" algn="ctr">
              <a:lnSpc>
                <a:spcPct val="90000"/>
              </a:lnSpc>
              <a:spcBef>
                <a:spcPts val="550"/>
              </a:spcBef>
              <a:spcAft>
                <a:spcPts val="0"/>
              </a:spcAft>
              <a:buClr>
                <a:schemeClr val="dk1"/>
              </a:buClr>
              <a:buSzPts val="1760"/>
              <a:buNone/>
              <a:defRPr sz="1760"/>
            </a:lvl4pPr>
            <a:lvl5pPr lvl="4" algn="ctr">
              <a:lnSpc>
                <a:spcPct val="90000"/>
              </a:lnSpc>
              <a:spcBef>
                <a:spcPts val="550"/>
              </a:spcBef>
              <a:spcAft>
                <a:spcPts val="0"/>
              </a:spcAft>
              <a:buClr>
                <a:schemeClr val="dk1"/>
              </a:buClr>
              <a:buSzPts val="1760"/>
              <a:buNone/>
              <a:defRPr sz="1760"/>
            </a:lvl5pPr>
            <a:lvl6pPr lvl="5" algn="ctr">
              <a:lnSpc>
                <a:spcPct val="90000"/>
              </a:lnSpc>
              <a:spcBef>
                <a:spcPts val="550"/>
              </a:spcBef>
              <a:spcAft>
                <a:spcPts val="0"/>
              </a:spcAft>
              <a:buClr>
                <a:schemeClr val="dk1"/>
              </a:buClr>
              <a:buSzPts val="1760"/>
              <a:buNone/>
              <a:defRPr sz="1760"/>
            </a:lvl6pPr>
            <a:lvl7pPr lvl="6" algn="ctr">
              <a:lnSpc>
                <a:spcPct val="90000"/>
              </a:lnSpc>
              <a:spcBef>
                <a:spcPts val="550"/>
              </a:spcBef>
              <a:spcAft>
                <a:spcPts val="0"/>
              </a:spcAft>
              <a:buClr>
                <a:schemeClr val="dk1"/>
              </a:buClr>
              <a:buSzPts val="1760"/>
              <a:buNone/>
              <a:defRPr sz="1760"/>
            </a:lvl7pPr>
            <a:lvl8pPr lvl="7" algn="ctr">
              <a:lnSpc>
                <a:spcPct val="90000"/>
              </a:lnSpc>
              <a:spcBef>
                <a:spcPts val="550"/>
              </a:spcBef>
              <a:spcAft>
                <a:spcPts val="0"/>
              </a:spcAft>
              <a:buClr>
                <a:schemeClr val="dk1"/>
              </a:buClr>
              <a:buSzPts val="1760"/>
              <a:buNone/>
              <a:defRPr sz="1760"/>
            </a:lvl8pPr>
            <a:lvl9pPr lvl="8" algn="ctr">
              <a:lnSpc>
                <a:spcPct val="90000"/>
              </a:lnSpc>
              <a:spcBef>
                <a:spcPts val="550"/>
              </a:spcBef>
              <a:spcAft>
                <a:spcPts val="0"/>
              </a:spcAft>
              <a:buClr>
                <a:schemeClr val="dk1"/>
              </a:buClr>
              <a:buSzPts val="1760"/>
              <a:buNone/>
              <a:defRPr sz="1760"/>
            </a:lvl9pPr>
          </a:lstStyle>
          <a:p>
            <a:endParaRPr/>
          </a:p>
        </p:txBody>
      </p:sp>
      <p:sp>
        <p:nvSpPr>
          <p:cNvPr id="52" name="Google Shape;52;p40"/>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40"/>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40"/>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5"/>
        <p:cNvGrpSpPr/>
        <p:nvPr/>
      </p:nvGrpSpPr>
      <p:grpSpPr>
        <a:xfrm>
          <a:off x="0" y="0"/>
          <a:ext cx="0" cy="0"/>
          <a:chOff x="0" y="0"/>
          <a:chExt cx="0" cy="0"/>
        </a:xfrm>
      </p:grpSpPr>
      <p:sp>
        <p:nvSpPr>
          <p:cNvPr id="56" name="Google Shape;56;p41"/>
          <p:cNvSpPr txBox="1">
            <a:spLocks noGrp="1"/>
          </p:cNvSpPr>
          <p:nvPr>
            <p:ph type="title"/>
          </p:nvPr>
        </p:nvSpPr>
        <p:spPr>
          <a:xfrm>
            <a:off x="686277" y="1937705"/>
            <a:ext cx="8675370" cy="3233102"/>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600"/>
              <a:buFont typeface="Calibri"/>
              <a:buNone/>
              <a:defRPr sz="6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body" idx="1"/>
          </p:nvPr>
        </p:nvSpPr>
        <p:spPr>
          <a:xfrm>
            <a:off x="686277" y="5201393"/>
            <a:ext cx="8675370" cy="170021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100"/>
              </a:spcBef>
              <a:spcAft>
                <a:spcPts val="0"/>
              </a:spcAft>
              <a:buClr>
                <a:schemeClr val="dk1"/>
              </a:buClr>
              <a:buSzPts val="2640"/>
              <a:buNone/>
              <a:defRPr sz="2640">
                <a:solidFill>
                  <a:schemeClr val="dk1"/>
                </a:solidFill>
              </a:defRPr>
            </a:lvl1pPr>
            <a:lvl2pPr marL="914400" lvl="1" indent="-228600" algn="l">
              <a:lnSpc>
                <a:spcPct val="90000"/>
              </a:lnSpc>
              <a:spcBef>
                <a:spcPts val="550"/>
              </a:spcBef>
              <a:spcAft>
                <a:spcPts val="0"/>
              </a:spcAft>
              <a:buClr>
                <a:srgbClr val="888888"/>
              </a:buClr>
              <a:buSzPts val="2200"/>
              <a:buNone/>
              <a:defRPr sz="2200">
                <a:solidFill>
                  <a:srgbClr val="888888"/>
                </a:solidFill>
              </a:defRPr>
            </a:lvl2pPr>
            <a:lvl3pPr marL="1371600" lvl="2" indent="-228600" algn="l">
              <a:lnSpc>
                <a:spcPct val="90000"/>
              </a:lnSpc>
              <a:spcBef>
                <a:spcPts val="550"/>
              </a:spcBef>
              <a:spcAft>
                <a:spcPts val="0"/>
              </a:spcAft>
              <a:buClr>
                <a:srgbClr val="888888"/>
              </a:buClr>
              <a:buSzPts val="1980"/>
              <a:buNone/>
              <a:defRPr sz="1979">
                <a:solidFill>
                  <a:srgbClr val="888888"/>
                </a:solidFill>
              </a:defRPr>
            </a:lvl3pPr>
            <a:lvl4pPr marL="1828800" lvl="3" indent="-228600" algn="l">
              <a:lnSpc>
                <a:spcPct val="90000"/>
              </a:lnSpc>
              <a:spcBef>
                <a:spcPts val="550"/>
              </a:spcBef>
              <a:spcAft>
                <a:spcPts val="0"/>
              </a:spcAft>
              <a:buClr>
                <a:srgbClr val="888888"/>
              </a:buClr>
              <a:buSzPts val="1760"/>
              <a:buNone/>
              <a:defRPr sz="1760">
                <a:solidFill>
                  <a:srgbClr val="888888"/>
                </a:solidFill>
              </a:defRPr>
            </a:lvl4pPr>
            <a:lvl5pPr marL="2286000" lvl="4" indent="-228600" algn="l">
              <a:lnSpc>
                <a:spcPct val="90000"/>
              </a:lnSpc>
              <a:spcBef>
                <a:spcPts val="550"/>
              </a:spcBef>
              <a:spcAft>
                <a:spcPts val="0"/>
              </a:spcAft>
              <a:buClr>
                <a:srgbClr val="888888"/>
              </a:buClr>
              <a:buSzPts val="1760"/>
              <a:buNone/>
              <a:defRPr sz="1760">
                <a:solidFill>
                  <a:srgbClr val="888888"/>
                </a:solidFill>
              </a:defRPr>
            </a:lvl5pPr>
            <a:lvl6pPr marL="2743200" lvl="5" indent="-228600" algn="l">
              <a:lnSpc>
                <a:spcPct val="90000"/>
              </a:lnSpc>
              <a:spcBef>
                <a:spcPts val="550"/>
              </a:spcBef>
              <a:spcAft>
                <a:spcPts val="0"/>
              </a:spcAft>
              <a:buClr>
                <a:srgbClr val="888888"/>
              </a:buClr>
              <a:buSzPts val="1760"/>
              <a:buNone/>
              <a:defRPr sz="1760">
                <a:solidFill>
                  <a:srgbClr val="888888"/>
                </a:solidFill>
              </a:defRPr>
            </a:lvl6pPr>
            <a:lvl7pPr marL="3200400" lvl="6" indent="-228600" algn="l">
              <a:lnSpc>
                <a:spcPct val="90000"/>
              </a:lnSpc>
              <a:spcBef>
                <a:spcPts val="550"/>
              </a:spcBef>
              <a:spcAft>
                <a:spcPts val="0"/>
              </a:spcAft>
              <a:buClr>
                <a:srgbClr val="888888"/>
              </a:buClr>
              <a:buSzPts val="1760"/>
              <a:buNone/>
              <a:defRPr sz="1760">
                <a:solidFill>
                  <a:srgbClr val="888888"/>
                </a:solidFill>
              </a:defRPr>
            </a:lvl7pPr>
            <a:lvl8pPr marL="3657600" lvl="7" indent="-228600" algn="l">
              <a:lnSpc>
                <a:spcPct val="90000"/>
              </a:lnSpc>
              <a:spcBef>
                <a:spcPts val="550"/>
              </a:spcBef>
              <a:spcAft>
                <a:spcPts val="0"/>
              </a:spcAft>
              <a:buClr>
                <a:srgbClr val="888888"/>
              </a:buClr>
              <a:buSzPts val="1760"/>
              <a:buNone/>
              <a:defRPr sz="1760">
                <a:solidFill>
                  <a:srgbClr val="888888"/>
                </a:solidFill>
              </a:defRPr>
            </a:lvl8pPr>
            <a:lvl9pPr marL="4114800" lvl="8" indent="-228600" algn="l">
              <a:lnSpc>
                <a:spcPct val="90000"/>
              </a:lnSpc>
              <a:spcBef>
                <a:spcPts val="550"/>
              </a:spcBef>
              <a:spcAft>
                <a:spcPts val="0"/>
              </a:spcAft>
              <a:buClr>
                <a:srgbClr val="888888"/>
              </a:buClr>
              <a:buSzPts val="1760"/>
              <a:buNone/>
              <a:defRPr sz="1760">
                <a:solidFill>
                  <a:srgbClr val="888888"/>
                </a:solidFill>
              </a:defRPr>
            </a:lvl9pPr>
          </a:lstStyle>
          <a:p>
            <a:endParaRPr/>
          </a:p>
        </p:txBody>
      </p:sp>
      <p:sp>
        <p:nvSpPr>
          <p:cNvPr id="58" name="Google Shape;58;p41"/>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1"/>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1"/>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1"/>
        <p:cNvGrpSpPr/>
        <p:nvPr/>
      </p:nvGrpSpPr>
      <p:grpSpPr>
        <a:xfrm>
          <a:off x="0" y="0"/>
          <a:ext cx="0" cy="0"/>
          <a:chOff x="0" y="0"/>
          <a:chExt cx="0" cy="0"/>
        </a:xfrm>
      </p:grpSpPr>
      <p:sp>
        <p:nvSpPr>
          <p:cNvPr id="62" name="Google Shape;62;p42"/>
          <p:cNvSpPr txBox="1">
            <a:spLocks noGrp="1"/>
          </p:cNvSpPr>
          <p:nvPr>
            <p:ph type="title"/>
          </p:nvPr>
        </p:nvSpPr>
        <p:spPr>
          <a:xfrm>
            <a:off x="691515" y="413810"/>
            <a:ext cx="8675370" cy="150230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42"/>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91515" y="413810"/>
            <a:ext cx="8675370" cy="1502305"/>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840"/>
              <a:buFont typeface="Calibri"/>
              <a:buNone/>
              <a:defRPr sz="484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691515" y="2069042"/>
            <a:ext cx="8675370" cy="4931516"/>
          </a:xfrm>
          <a:prstGeom prst="rect">
            <a:avLst/>
          </a:prstGeom>
          <a:noFill/>
          <a:ln>
            <a:noFill/>
          </a:ln>
        </p:spPr>
        <p:txBody>
          <a:bodyPr spcFirstLastPara="1" wrap="square" lIns="91425" tIns="45700" rIns="91425" bIns="45700" anchor="t" anchorCtr="0">
            <a:noAutofit/>
          </a:bodyPr>
          <a:lstStyle>
            <a:lvl1pPr marL="457200" marR="0" lvl="0" indent="-424180" algn="l" rtl="0">
              <a:lnSpc>
                <a:spcPct val="90000"/>
              </a:lnSpc>
              <a:spcBef>
                <a:spcPts val="1100"/>
              </a:spcBef>
              <a:spcAft>
                <a:spcPts val="0"/>
              </a:spcAft>
              <a:buClr>
                <a:schemeClr val="dk1"/>
              </a:buClr>
              <a:buSzPts val="3080"/>
              <a:buFont typeface="Arial"/>
              <a:buChar char="•"/>
              <a:defRPr sz="3080" b="0" i="0" u="none" strike="noStrike" cap="none">
                <a:solidFill>
                  <a:schemeClr val="dk1"/>
                </a:solidFill>
                <a:latin typeface="Calibri"/>
                <a:ea typeface="Calibri"/>
                <a:cs typeface="Calibri"/>
                <a:sym typeface="Calibri"/>
              </a:defRPr>
            </a:lvl1pPr>
            <a:lvl2pPr marL="914400" marR="0" lvl="1" indent="-396240" algn="l" rtl="0">
              <a:lnSpc>
                <a:spcPct val="90000"/>
              </a:lnSpc>
              <a:spcBef>
                <a:spcPts val="550"/>
              </a:spcBef>
              <a:spcAft>
                <a:spcPts val="0"/>
              </a:spcAft>
              <a:buClr>
                <a:schemeClr val="dk1"/>
              </a:buClr>
              <a:buSzPts val="2640"/>
              <a:buFont typeface="Arial"/>
              <a:buChar char="•"/>
              <a:defRPr sz="264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5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54330"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4pPr>
            <a:lvl5pPr marL="2286000" marR="0" lvl="4"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5pPr>
            <a:lvl6pPr marL="2743200" marR="0" lvl="5"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6pPr>
            <a:lvl7pPr marL="3200400" marR="0" lvl="6"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7pPr>
            <a:lvl8pPr marL="3657600" marR="0" lvl="7"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8pPr>
            <a:lvl9pPr marL="4114800" marR="0" lvl="8" indent="-354329" algn="l" rtl="0">
              <a:lnSpc>
                <a:spcPct val="90000"/>
              </a:lnSpc>
              <a:spcBef>
                <a:spcPts val="550"/>
              </a:spcBef>
              <a:spcAft>
                <a:spcPts val="0"/>
              </a:spcAft>
              <a:buClr>
                <a:schemeClr val="dk1"/>
              </a:buClr>
              <a:buSzPts val="1980"/>
              <a:buFont typeface="Arial"/>
              <a:buChar char="•"/>
              <a:defRPr sz="1979"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91515" y="7203865"/>
            <a:ext cx="2263140" cy="41380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32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331845" y="7203865"/>
            <a:ext cx="3394710" cy="413808"/>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32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7103745" y="7203865"/>
            <a:ext cx="2263140" cy="413808"/>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320"/>
              <a:buFont typeface="Arial"/>
              <a:buNone/>
              <a:defRPr sz="132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www.kcpublicschools.org/systemanalysi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static1.squarespace.com/static/59ba0bd359cc68f015b7ff8a/t/5a68eb51652deaa4067f4e90/1516825427422/KC+Eviction+Project+-+Schools+Analysis.pdf"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hyperlink" Target="http://www.kctenants.org" TargetMode="External"/><Relationship Id="rId4" Type="http://schemas.openxmlformats.org/officeDocument/2006/relationships/hyperlink" Target="https://www.evictionkc.org/maps"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mailto:bschonde@kclinc.org" TargetMode="External"/><Relationship Id="rId7"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hyperlink" Target="http://www.socialsolutions.com/" TargetMode="External"/><Relationship Id="rId5" Type="http://schemas.openxmlformats.org/officeDocument/2006/relationships/hyperlink" Target="mailto:mreynolds@socialsolutions.com" TargetMode="External"/><Relationship Id="rId4" Type="http://schemas.openxmlformats.org/officeDocument/2006/relationships/hyperlink" Target="http://www.kclinc.or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KoNNKD6oMeA"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hyperlink" Target="https://vimeo.com/343526306"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2"/>
          <p:cNvSpPr/>
          <p:nvPr/>
        </p:nvSpPr>
        <p:spPr>
          <a:xfrm>
            <a:off x="0" y="0"/>
            <a:ext cx="10055885" cy="7772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6" name="Google Shape;116;p2"/>
          <p:cNvPicPr preferRelativeResize="0"/>
          <p:nvPr/>
        </p:nvPicPr>
        <p:blipFill rotWithShape="1">
          <a:blip r:embed="rId3">
            <a:alphaModFix/>
          </a:blip>
          <a:srcRect l="21149" r="8430" b="1"/>
          <a:stretch/>
        </p:blipFill>
        <p:spPr>
          <a:xfrm>
            <a:off x="498028" y="-1"/>
            <a:ext cx="9560372" cy="7772398"/>
          </a:xfrm>
          <a:prstGeom prst="rect">
            <a:avLst/>
          </a:prstGeom>
          <a:noFill/>
          <a:ln>
            <a:noFill/>
          </a:ln>
        </p:spPr>
      </p:pic>
      <p:sp>
        <p:nvSpPr>
          <p:cNvPr id="117" name="Google Shape;117;p2"/>
          <p:cNvSpPr/>
          <p:nvPr/>
        </p:nvSpPr>
        <p:spPr>
          <a:xfrm>
            <a:off x="0" y="0"/>
            <a:ext cx="4471416" cy="7772400"/>
          </a:xfrm>
          <a:prstGeom prst="rect">
            <a:avLst/>
          </a:prstGeom>
          <a:solidFill>
            <a:schemeClr val="dk1">
              <a:alpha val="54509"/>
            </a:schemeClr>
          </a:solidFill>
          <a:ln>
            <a:noFill/>
          </a:ln>
          <a:effectLst>
            <a:outerShdw blurRad="57150" dist="19050" dir="5400000" algn="bl" rotWithShape="0">
              <a:srgbClr val="000000">
                <a:alpha val="6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 name="Google Shape;118;p2"/>
          <p:cNvSpPr txBox="1">
            <a:spLocks noGrp="1"/>
          </p:cNvSpPr>
          <p:nvPr>
            <p:ph type="title"/>
          </p:nvPr>
        </p:nvSpPr>
        <p:spPr>
          <a:xfrm>
            <a:off x="980700" y="1131248"/>
            <a:ext cx="3196500" cy="15828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Font typeface="Calibri"/>
              <a:buNone/>
            </a:pPr>
            <a:r>
              <a:rPr lang="en-US" b="1">
                <a:solidFill>
                  <a:schemeClr val="lt1"/>
                </a:solidFill>
              </a:rPr>
              <a:t>Kansas City, Missouri</a:t>
            </a:r>
            <a:endParaRPr b="1">
              <a:solidFill>
                <a:schemeClr val="lt1"/>
              </a:solidFill>
            </a:endParaRPr>
          </a:p>
        </p:txBody>
      </p:sp>
      <p:sp>
        <p:nvSpPr>
          <p:cNvPr id="119" name="Google Shape;119;p2"/>
          <p:cNvSpPr/>
          <p:nvPr/>
        </p:nvSpPr>
        <p:spPr>
          <a:xfrm>
            <a:off x="0" y="1"/>
            <a:ext cx="500751" cy="3665182"/>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20" name="Google Shape;120;p2"/>
          <p:cNvGrpSpPr/>
          <p:nvPr/>
        </p:nvGrpSpPr>
        <p:grpSpPr>
          <a:xfrm>
            <a:off x="980706" y="82905"/>
            <a:ext cx="972658" cy="264025"/>
            <a:chOff x="1188720" y="73152"/>
            <a:chExt cx="1178966" cy="232963"/>
          </a:xfrm>
        </p:grpSpPr>
        <p:sp>
          <p:nvSpPr>
            <p:cNvPr id="121" name="Google Shape;121;p2"/>
            <p:cNvSpPr/>
            <p:nvPr/>
          </p:nvSpPr>
          <p:spPr>
            <a:xfrm>
              <a:off x="1688541"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2" name="Google Shape;122;p2"/>
            <p:cNvSpPr/>
            <p:nvPr/>
          </p:nvSpPr>
          <p:spPr>
            <a:xfrm>
              <a:off x="1688541"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 name="Google Shape;123;p2"/>
            <p:cNvSpPr/>
            <p:nvPr/>
          </p:nvSpPr>
          <p:spPr>
            <a:xfrm>
              <a:off x="1563586"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4" name="Google Shape;124;p2"/>
            <p:cNvSpPr/>
            <p:nvPr/>
          </p:nvSpPr>
          <p:spPr>
            <a:xfrm>
              <a:off x="1563586"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5" name="Google Shape;125;p2"/>
            <p:cNvSpPr/>
            <p:nvPr/>
          </p:nvSpPr>
          <p:spPr>
            <a:xfrm>
              <a:off x="1438631"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 name="Google Shape;126;p2"/>
            <p:cNvSpPr/>
            <p:nvPr/>
          </p:nvSpPr>
          <p:spPr>
            <a:xfrm>
              <a:off x="1438631"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2"/>
            <p:cNvSpPr/>
            <p:nvPr/>
          </p:nvSpPr>
          <p:spPr>
            <a:xfrm>
              <a:off x="1313675"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 name="Google Shape;128;p2"/>
            <p:cNvSpPr/>
            <p:nvPr/>
          </p:nvSpPr>
          <p:spPr>
            <a:xfrm>
              <a:off x="1313675"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9" name="Google Shape;129;p2"/>
            <p:cNvSpPr/>
            <p:nvPr/>
          </p:nvSpPr>
          <p:spPr>
            <a:xfrm>
              <a:off x="1188720"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 name="Google Shape;130;p2"/>
            <p:cNvSpPr/>
            <p:nvPr/>
          </p:nvSpPr>
          <p:spPr>
            <a:xfrm>
              <a:off x="1188720"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 name="Google Shape;131;p2"/>
            <p:cNvSpPr/>
            <p:nvPr/>
          </p:nvSpPr>
          <p:spPr>
            <a:xfrm>
              <a:off x="2313318"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 name="Google Shape;132;p2"/>
            <p:cNvSpPr/>
            <p:nvPr/>
          </p:nvSpPr>
          <p:spPr>
            <a:xfrm>
              <a:off x="2313318"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3" name="Google Shape;133;p2"/>
            <p:cNvSpPr/>
            <p:nvPr/>
          </p:nvSpPr>
          <p:spPr>
            <a:xfrm>
              <a:off x="2188363"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4" name="Google Shape;134;p2"/>
            <p:cNvSpPr/>
            <p:nvPr/>
          </p:nvSpPr>
          <p:spPr>
            <a:xfrm>
              <a:off x="2188363"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5" name="Google Shape;135;p2"/>
            <p:cNvSpPr/>
            <p:nvPr/>
          </p:nvSpPr>
          <p:spPr>
            <a:xfrm>
              <a:off x="2063408"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6" name="Google Shape;136;p2"/>
            <p:cNvSpPr/>
            <p:nvPr/>
          </p:nvSpPr>
          <p:spPr>
            <a:xfrm>
              <a:off x="2063408"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7" name="Google Shape;137;p2"/>
            <p:cNvSpPr/>
            <p:nvPr/>
          </p:nvSpPr>
          <p:spPr>
            <a:xfrm>
              <a:off x="1938452"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 name="Google Shape;138;p2"/>
            <p:cNvSpPr/>
            <p:nvPr/>
          </p:nvSpPr>
          <p:spPr>
            <a:xfrm>
              <a:off x="1938452"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9" name="Google Shape;139;p2"/>
            <p:cNvSpPr/>
            <p:nvPr/>
          </p:nvSpPr>
          <p:spPr>
            <a:xfrm>
              <a:off x="1813497" y="73152"/>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0" name="Google Shape;140;p2"/>
            <p:cNvSpPr/>
            <p:nvPr/>
          </p:nvSpPr>
          <p:spPr>
            <a:xfrm>
              <a:off x="1813497" y="246888"/>
              <a:ext cx="54368" cy="5922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141" name="Google Shape;141;p2"/>
          <p:cNvSpPr/>
          <p:nvPr/>
        </p:nvSpPr>
        <p:spPr>
          <a:xfrm>
            <a:off x="0" y="3665181"/>
            <a:ext cx="500751" cy="410721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2" name="Google Shape;142;p2"/>
          <p:cNvSpPr txBox="1">
            <a:spLocks noGrp="1"/>
          </p:cNvSpPr>
          <p:nvPr>
            <p:ph type="body" idx="1"/>
          </p:nvPr>
        </p:nvSpPr>
        <p:spPr>
          <a:xfrm>
            <a:off x="696125" y="2824050"/>
            <a:ext cx="3654300" cy="4579200"/>
          </a:xfrm>
          <a:prstGeom prst="rect">
            <a:avLst/>
          </a:prstGeom>
          <a:noFill/>
          <a:ln>
            <a:noFill/>
          </a:ln>
        </p:spPr>
        <p:txBody>
          <a:bodyPr spcFirstLastPara="1" wrap="square" lIns="91425" tIns="45700" rIns="91425" bIns="45700" anchor="t" anchorCtr="0">
            <a:noAutofit/>
          </a:bodyPr>
          <a:lstStyle/>
          <a:p>
            <a:pPr marL="457200" lvl="0" indent="-368300" algn="l" rtl="0">
              <a:lnSpc>
                <a:spcPct val="100000"/>
              </a:lnSpc>
              <a:spcBef>
                <a:spcPts val="0"/>
              </a:spcBef>
              <a:spcAft>
                <a:spcPts val="0"/>
              </a:spcAft>
              <a:buClr>
                <a:schemeClr val="lt1"/>
              </a:buClr>
              <a:buSzPts val="2200"/>
              <a:buChar char="•"/>
            </a:pPr>
            <a:r>
              <a:rPr lang="en-US" sz="2200">
                <a:solidFill>
                  <a:schemeClr val="lt1"/>
                </a:solidFill>
              </a:rPr>
              <a:t>Estimated population </a:t>
            </a:r>
            <a:r>
              <a:rPr lang="en-US" sz="2200" b="1">
                <a:solidFill>
                  <a:schemeClr val="lt1"/>
                </a:solidFill>
              </a:rPr>
              <a:t>495,000</a:t>
            </a:r>
            <a:endParaRPr sz="2200" b="1"/>
          </a:p>
          <a:p>
            <a:pPr marL="914400" lvl="1" indent="-368300" algn="l" rtl="0">
              <a:lnSpc>
                <a:spcPct val="100000"/>
              </a:lnSpc>
              <a:spcBef>
                <a:spcPts val="0"/>
              </a:spcBef>
              <a:spcAft>
                <a:spcPts val="0"/>
              </a:spcAft>
              <a:buClr>
                <a:schemeClr val="lt1"/>
              </a:buClr>
              <a:buSzPts val="2200"/>
              <a:buChar char="•"/>
            </a:pPr>
            <a:r>
              <a:rPr lang="en-US" sz="2200">
                <a:solidFill>
                  <a:schemeClr val="lt1"/>
                </a:solidFill>
              </a:rPr>
              <a:t>59% White</a:t>
            </a:r>
            <a:endParaRPr sz="2200"/>
          </a:p>
          <a:p>
            <a:pPr marL="914400" lvl="1" indent="-368300" algn="l" rtl="0">
              <a:lnSpc>
                <a:spcPct val="100000"/>
              </a:lnSpc>
              <a:spcBef>
                <a:spcPts val="0"/>
              </a:spcBef>
              <a:spcAft>
                <a:spcPts val="0"/>
              </a:spcAft>
              <a:buClr>
                <a:schemeClr val="lt1"/>
              </a:buClr>
              <a:buSzPts val="2200"/>
              <a:buChar char="•"/>
            </a:pPr>
            <a:r>
              <a:rPr lang="en-US" sz="2200">
                <a:solidFill>
                  <a:schemeClr val="lt1"/>
                </a:solidFill>
              </a:rPr>
              <a:t>29.9 Black/AA</a:t>
            </a:r>
            <a:endParaRPr sz="2200"/>
          </a:p>
          <a:p>
            <a:pPr marL="914400" lvl="1" indent="-368300" algn="l" rtl="0">
              <a:lnSpc>
                <a:spcPct val="100000"/>
              </a:lnSpc>
              <a:spcBef>
                <a:spcPts val="0"/>
              </a:spcBef>
              <a:spcAft>
                <a:spcPts val="0"/>
              </a:spcAft>
              <a:buClr>
                <a:schemeClr val="lt1"/>
              </a:buClr>
              <a:buSzPts val="2200"/>
              <a:buChar char="•"/>
            </a:pPr>
            <a:r>
              <a:rPr lang="en-US" sz="2200">
                <a:solidFill>
                  <a:schemeClr val="lt1"/>
                </a:solidFill>
              </a:rPr>
              <a:t>10% Latino/Hispanic </a:t>
            </a:r>
            <a:endParaRPr sz="2200"/>
          </a:p>
          <a:p>
            <a:pPr marL="457200" lvl="0" indent="-368300" algn="l" rtl="0">
              <a:lnSpc>
                <a:spcPct val="100000"/>
              </a:lnSpc>
              <a:spcBef>
                <a:spcPts val="0"/>
              </a:spcBef>
              <a:spcAft>
                <a:spcPts val="0"/>
              </a:spcAft>
              <a:buClr>
                <a:schemeClr val="lt1"/>
              </a:buClr>
              <a:buSzPts val="2200"/>
              <a:buChar char="•"/>
            </a:pPr>
            <a:r>
              <a:rPr lang="en-US" sz="2200" b="1">
                <a:solidFill>
                  <a:schemeClr val="lt1"/>
                </a:solidFill>
              </a:rPr>
              <a:t>319</a:t>
            </a:r>
            <a:r>
              <a:rPr lang="en-US" sz="2200">
                <a:solidFill>
                  <a:schemeClr val="lt1"/>
                </a:solidFill>
              </a:rPr>
              <a:t> Square Miles</a:t>
            </a:r>
            <a:endParaRPr sz="2200"/>
          </a:p>
          <a:p>
            <a:pPr marL="457200" lvl="0" indent="-368300" algn="l" rtl="0">
              <a:lnSpc>
                <a:spcPct val="100000"/>
              </a:lnSpc>
              <a:spcBef>
                <a:spcPts val="0"/>
              </a:spcBef>
              <a:spcAft>
                <a:spcPts val="0"/>
              </a:spcAft>
              <a:buClr>
                <a:schemeClr val="lt1"/>
              </a:buClr>
              <a:buSzPts val="2200"/>
              <a:buChar char="•"/>
            </a:pPr>
            <a:r>
              <a:rPr lang="en-US" sz="2200" b="1">
                <a:solidFill>
                  <a:schemeClr val="lt1"/>
                </a:solidFill>
              </a:rPr>
              <a:t>13</a:t>
            </a:r>
            <a:r>
              <a:rPr lang="en-US" sz="2200">
                <a:solidFill>
                  <a:schemeClr val="lt1"/>
                </a:solidFill>
              </a:rPr>
              <a:t> School Districts serve students living in KC</a:t>
            </a:r>
            <a:endParaRPr sz="2200"/>
          </a:p>
          <a:p>
            <a:pPr marL="457200" lvl="0" indent="-368300" algn="l" rtl="0">
              <a:lnSpc>
                <a:spcPct val="100000"/>
              </a:lnSpc>
              <a:spcBef>
                <a:spcPts val="0"/>
              </a:spcBef>
              <a:spcAft>
                <a:spcPts val="0"/>
              </a:spcAft>
              <a:buClr>
                <a:schemeClr val="lt1"/>
              </a:buClr>
              <a:buSzPts val="2200"/>
              <a:buChar char="•"/>
            </a:pPr>
            <a:r>
              <a:rPr lang="en-US" sz="2200">
                <a:solidFill>
                  <a:schemeClr val="lt1"/>
                </a:solidFill>
              </a:rPr>
              <a:t>Majority of land and population are in Jackson County</a:t>
            </a:r>
            <a:endParaRPr sz="220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207" name="Google Shape;207;p11" descr="mobility-map.jpg"/>
          <p:cNvPicPr preferRelativeResize="0"/>
          <p:nvPr/>
        </p:nvPicPr>
        <p:blipFill rotWithShape="1">
          <a:blip r:embed="rId3">
            <a:alphaModFix/>
          </a:blip>
          <a:srcRect t="8346" b="4413"/>
          <a:stretch/>
        </p:blipFill>
        <p:spPr>
          <a:xfrm>
            <a:off x="-1" y="1"/>
            <a:ext cx="6069745" cy="7772402"/>
          </a:xfrm>
          <a:prstGeom prst="rect">
            <a:avLst/>
          </a:prstGeom>
          <a:noFill/>
          <a:ln>
            <a:noFill/>
          </a:ln>
        </p:spPr>
      </p:pic>
      <p:sp>
        <p:nvSpPr>
          <p:cNvPr id="208" name="Google Shape;208;p11"/>
          <p:cNvSpPr txBox="1"/>
          <p:nvPr/>
        </p:nvSpPr>
        <p:spPr>
          <a:xfrm>
            <a:off x="2623390" y="5596399"/>
            <a:ext cx="2835030" cy="668213"/>
          </a:xfrm>
          <a:prstGeom prst="rect">
            <a:avLst/>
          </a:prstGeom>
          <a:noFill/>
          <a:ln>
            <a:noFill/>
          </a:ln>
        </p:spPr>
        <p:txBody>
          <a:bodyPr spcFirstLastPara="1" wrap="square" lIns="114050" tIns="114050" rIns="114050" bIns="114050"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lt1"/>
                </a:solidFill>
                <a:latin typeface="Calibri"/>
                <a:ea typeface="Calibri"/>
                <a:cs typeface="Calibri"/>
                <a:sym typeface="Calibri"/>
              </a:rPr>
              <a:t>KCMO School District Mobility Rates</a:t>
            </a:r>
            <a:endParaRPr sz="1800" b="1" i="0" u="none" strike="noStrike" cap="none">
              <a:solidFill>
                <a:schemeClr val="lt1"/>
              </a:solidFill>
              <a:latin typeface="Calibri"/>
              <a:ea typeface="Calibri"/>
              <a:cs typeface="Calibri"/>
              <a:sym typeface="Calibri"/>
            </a:endParaRPr>
          </a:p>
        </p:txBody>
      </p:sp>
      <p:sp>
        <p:nvSpPr>
          <p:cNvPr id="209" name="Google Shape;209;p11"/>
          <p:cNvSpPr txBox="1"/>
          <p:nvPr/>
        </p:nvSpPr>
        <p:spPr>
          <a:xfrm>
            <a:off x="2958835" y="6925385"/>
            <a:ext cx="1423290" cy="298293"/>
          </a:xfrm>
          <a:prstGeom prst="rect">
            <a:avLst/>
          </a:prstGeom>
          <a:noFill/>
          <a:ln>
            <a:noFill/>
          </a:ln>
        </p:spPr>
        <p:txBody>
          <a:bodyPr spcFirstLastPara="1" wrap="square" lIns="114075" tIns="114075" rIns="114075" bIns="1140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verage"/>
              <a:ea typeface="Average"/>
              <a:cs typeface="Average"/>
              <a:sym typeface="Average"/>
            </a:endParaRPr>
          </a:p>
        </p:txBody>
      </p:sp>
      <p:sp>
        <p:nvSpPr>
          <p:cNvPr id="210" name="Google Shape;210;p11"/>
          <p:cNvSpPr txBox="1"/>
          <p:nvPr/>
        </p:nvSpPr>
        <p:spPr>
          <a:xfrm>
            <a:off x="6321775" y="564925"/>
            <a:ext cx="3580500" cy="6141600"/>
          </a:xfrm>
          <a:prstGeom prst="rect">
            <a:avLst/>
          </a:prstGeom>
          <a:noFill/>
          <a:ln>
            <a:noFill/>
          </a:ln>
        </p:spPr>
        <p:txBody>
          <a:bodyPr spcFirstLastPara="1" wrap="square" lIns="114075" tIns="114075" rIns="114075" bIns="11407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Calibri"/>
                <a:ea typeface="Calibri"/>
                <a:cs typeface="Calibri"/>
                <a:sym typeface="Calibri"/>
              </a:rPr>
              <a:t>Kansas City Public School District</a:t>
            </a:r>
            <a:endParaRPr sz="36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600"/>
              <a:buFont typeface="Arial"/>
              <a:buNone/>
            </a:pPr>
            <a:endParaRPr sz="3600" b="1"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Only School District in KC with Charter Schools (1 of 2 in MO)</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System (KCPS plus Charters) is 91% FRL</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System Expenditure per ADA is $14,243 (money is not the problem)</a:t>
            </a:r>
            <a:endParaRPr sz="2200" b="0" i="0" u="none" strike="noStrike" cap="none">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94% non white</a:t>
            </a:r>
            <a:endParaRPr sz="2200" b="0" i="0" u="none" strike="noStrike" cap="none">
              <a:solidFill>
                <a:srgbClr val="000000"/>
              </a:solidFill>
              <a:latin typeface="Calibri"/>
              <a:ea typeface="Calibri"/>
              <a:cs typeface="Calibri"/>
              <a:sym typeface="Calibri"/>
            </a:endParaRPr>
          </a:p>
          <a:p>
            <a:pPr marL="914400" marR="0" lvl="1"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57% Black/AA</a:t>
            </a:r>
            <a:endParaRPr sz="2200" b="0" i="0" u="none" strike="noStrike" cap="none">
              <a:solidFill>
                <a:srgbClr val="000000"/>
              </a:solidFill>
              <a:latin typeface="Calibri"/>
              <a:ea typeface="Calibri"/>
              <a:cs typeface="Calibri"/>
              <a:sym typeface="Calibri"/>
            </a:endParaRPr>
          </a:p>
          <a:p>
            <a:pPr marL="914400" marR="0" lvl="1"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27% HIspanic</a:t>
            </a:r>
            <a:endParaRPr sz="2200" b="0" i="0" u="none" strike="noStrike" cap="none">
              <a:solidFill>
                <a:schemeClr val="dk1"/>
              </a:solidFill>
              <a:latin typeface="Calibri"/>
              <a:ea typeface="Calibri"/>
              <a:cs typeface="Calibri"/>
              <a:sym typeface="Calibri"/>
            </a:endParaRPr>
          </a:p>
        </p:txBody>
      </p:sp>
      <p:cxnSp>
        <p:nvCxnSpPr>
          <p:cNvPr id="211" name="Google Shape;211;p11"/>
          <p:cNvCxnSpPr/>
          <p:nvPr/>
        </p:nvCxnSpPr>
        <p:spPr>
          <a:xfrm flipH="1">
            <a:off x="1345365" y="2753591"/>
            <a:ext cx="4629408" cy="1916849"/>
          </a:xfrm>
          <a:prstGeom prst="straightConnector1">
            <a:avLst/>
          </a:prstGeom>
          <a:noFill/>
          <a:ln w="76200" cap="flat" cmpd="sng">
            <a:solidFill>
              <a:schemeClr val="dk2"/>
            </a:solidFill>
            <a:prstDash val="solid"/>
            <a:round/>
            <a:headEnd type="none" w="sm" len="sm"/>
            <a:tailEnd type="triangle" w="med" len="med"/>
          </a:ln>
        </p:spPr>
      </p:cxnSp>
      <p:sp>
        <p:nvSpPr>
          <p:cNvPr id="212" name="Google Shape;212;p11"/>
          <p:cNvSpPr txBox="1"/>
          <p:nvPr/>
        </p:nvSpPr>
        <p:spPr>
          <a:xfrm>
            <a:off x="6373375" y="6706525"/>
            <a:ext cx="3238800" cy="287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100" u="sng">
                <a:solidFill>
                  <a:schemeClr val="hlink"/>
                </a:solidFill>
                <a:hlinkClick r:id="rId4"/>
              </a:rPr>
              <a:t>https://www.kcpublicschools.org/systemanalysis</a:t>
            </a:r>
            <a:endParaRPr sz="22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6"/>
        <p:cNvGrpSpPr/>
        <p:nvPr/>
      </p:nvGrpSpPr>
      <p:grpSpPr>
        <a:xfrm>
          <a:off x="0" y="0"/>
          <a:ext cx="0" cy="0"/>
          <a:chOff x="0" y="0"/>
          <a:chExt cx="0" cy="0"/>
        </a:xfrm>
      </p:grpSpPr>
      <p:sp>
        <p:nvSpPr>
          <p:cNvPr id="217" name="Google Shape;217;p12"/>
          <p:cNvSpPr/>
          <p:nvPr/>
        </p:nvSpPr>
        <p:spPr>
          <a:xfrm>
            <a:off x="493180" y="413536"/>
            <a:ext cx="4971364" cy="6565319"/>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 name="Google Shape;218;p12"/>
          <p:cNvSpPr txBox="1">
            <a:spLocks noGrp="1"/>
          </p:cNvSpPr>
          <p:nvPr>
            <p:ph type="title"/>
          </p:nvPr>
        </p:nvSpPr>
        <p:spPr>
          <a:xfrm>
            <a:off x="784555" y="793544"/>
            <a:ext cx="4433957" cy="134721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500"/>
              <a:buFont typeface="Calibri"/>
              <a:buNone/>
            </a:pPr>
            <a:r>
              <a:rPr lang="en-US" sz="4500">
                <a:solidFill>
                  <a:schemeClr val="lt1"/>
                </a:solidFill>
              </a:rPr>
              <a:t>Findings - Mobility</a:t>
            </a:r>
            <a:endParaRPr/>
          </a:p>
        </p:txBody>
      </p:sp>
      <p:sp>
        <p:nvSpPr>
          <p:cNvPr id="219" name="Google Shape;219;p12"/>
          <p:cNvSpPr txBox="1">
            <a:spLocks noGrp="1"/>
          </p:cNvSpPr>
          <p:nvPr>
            <p:ph type="body" idx="1"/>
          </p:nvPr>
        </p:nvSpPr>
        <p:spPr>
          <a:xfrm>
            <a:off x="784555" y="2342083"/>
            <a:ext cx="4433957" cy="4293459"/>
          </a:xfrm>
          <a:prstGeom prst="rect">
            <a:avLst/>
          </a:prstGeom>
          <a:noFill/>
          <a:ln>
            <a:noFill/>
          </a:ln>
        </p:spPr>
        <p:txBody>
          <a:bodyPr spcFirstLastPara="1" wrap="square" lIns="91425" tIns="45700" rIns="91425" bIns="45700" anchor="t" anchorCtr="0">
            <a:noAutofit/>
          </a:bodyPr>
          <a:lstStyle/>
          <a:p>
            <a:pPr marL="251459" lvl="0" indent="-251459" algn="l" rtl="0">
              <a:lnSpc>
                <a:spcPct val="90000"/>
              </a:lnSpc>
              <a:spcBef>
                <a:spcPts val="0"/>
              </a:spcBef>
              <a:spcAft>
                <a:spcPts val="0"/>
              </a:spcAft>
              <a:buClr>
                <a:schemeClr val="lt1"/>
              </a:buClr>
              <a:buSzPts val="2100"/>
              <a:buChar char="•"/>
            </a:pPr>
            <a:r>
              <a:rPr lang="en-US" sz="2100">
                <a:solidFill>
                  <a:schemeClr val="lt1"/>
                </a:solidFill>
              </a:rPr>
              <a:t>Less than 70% of students are enrolled for the entire school year at any grade over the last ten years.</a:t>
            </a:r>
            <a:endParaRPr/>
          </a:p>
          <a:p>
            <a:pPr marL="251459" lvl="0" indent="-251459" algn="l" rtl="0">
              <a:lnSpc>
                <a:spcPct val="90000"/>
              </a:lnSpc>
              <a:spcBef>
                <a:spcPts val="1100"/>
              </a:spcBef>
              <a:spcAft>
                <a:spcPts val="0"/>
              </a:spcAft>
              <a:buClr>
                <a:schemeClr val="lt1"/>
              </a:buClr>
              <a:buSzPts val="2100"/>
              <a:buChar char="•"/>
            </a:pPr>
            <a:r>
              <a:rPr lang="en-US" sz="2100">
                <a:solidFill>
                  <a:schemeClr val="lt1"/>
                </a:solidFill>
              </a:rPr>
              <a:t>The longer a student remains in the sample, the more likely they are to experience physical moves.  </a:t>
            </a:r>
            <a:endParaRPr/>
          </a:p>
          <a:p>
            <a:pPr marL="251459" lvl="0" indent="-251459" algn="l" rtl="0">
              <a:lnSpc>
                <a:spcPct val="90000"/>
              </a:lnSpc>
              <a:spcBef>
                <a:spcPts val="1100"/>
              </a:spcBef>
              <a:spcAft>
                <a:spcPts val="0"/>
              </a:spcAft>
              <a:buClr>
                <a:schemeClr val="lt1"/>
              </a:buClr>
              <a:buSzPts val="2100"/>
              <a:buChar char="•"/>
            </a:pPr>
            <a:r>
              <a:rPr lang="en-US" sz="2100">
                <a:solidFill>
                  <a:schemeClr val="lt1"/>
                </a:solidFill>
              </a:rPr>
              <a:t>Analysis is based solely on KCPS data, when a move occurs and the student leaves the geographic boundary or enrolls in a charter school they exit the data set, which is a critical limitation to the number of moves analysis.</a:t>
            </a:r>
            <a:endParaRPr/>
          </a:p>
          <a:p>
            <a:pPr marL="0" lvl="0" indent="0" algn="l" rtl="0">
              <a:lnSpc>
                <a:spcPct val="90000"/>
              </a:lnSpc>
              <a:spcBef>
                <a:spcPts val="1100"/>
              </a:spcBef>
              <a:spcAft>
                <a:spcPts val="0"/>
              </a:spcAft>
              <a:buClr>
                <a:schemeClr val="dk1"/>
              </a:buClr>
              <a:buSzPts val="2100"/>
              <a:buNone/>
            </a:pPr>
            <a:endParaRPr sz="2100">
              <a:solidFill>
                <a:schemeClr val="lt1"/>
              </a:solidFill>
            </a:endParaRPr>
          </a:p>
        </p:txBody>
      </p:sp>
      <p:pic>
        <p:nvPicPr>
          <p:cNvPr id="220" name="Google Shape;220;p12"/>
          <p:cNvPicPr preferRelativeResize="0"/>
          <p:nvPr/>
        </p:nvPicPr>
        <p:blipFill rotWithShape="1">
          <a:blip r:embed="rId3">
            <a:alphaModFix/>
          </a:blip>
          <a:srcRect r="-1" b="458"/>
          <a:stretch/>
        </p:blipFill>
        <p:spPr>
          <a:xfrm>
            <a:off x="5717881" y="443896"/>
            <a:ext cx="3847338" cy="3102039"/>
          </a:xfrm>
          <a:prstGeom prst="rect">
            <a:avLst/>
          </a:prstGeom>
          <a:noFill/>
          <a:ln>
            <a:noFill/>
          </a:ln>
        </p:spPr>
      </p:pic>
      <p:pic>
        <p:nvPicPr>
          <p:cNvPr id="221" name="Google Shape;221;p12"/>
          <p:cNvPicPr preferRelativeResize="0"/>
          <p:nvPr/>
        </p:nvPicPr>
        <p:blipFill rotWithShape="1">
          <a:blip r:embed="rId4">
            <a:alphaModFix/>
          </a:blip>
          <a:srcRect/>
          <a:stretch/>
        </p:blipFill>
        <p:spPr>
          <a:xfrm>
            <a:off x="5717881" y="3922051"/>
            <a:ext cx="3847338" cy="295283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5"/>
        <p:cNvGrpSpPr/>
        <p:nvPr/>
      </p:nvGrpSpPr>
      <p:grpSpPr>
        <a:xfrm>
          <a:off x="0" y="0"/>
          <a:ext cx="0" cy="0"/>
          <a:chOff x="0" y="0"/>
          <a:chExt cx="0" cy="0"/>
        </a:xfrm>
      </p:grpSpPr>
      <p:sp>
        <p:nvSpPr>
          <p:cNvPr id="226" name="Google Shape;226;p13"/>
          <p:cNvSpPr/>
          <p:nvPr/>
        </p:nvSpPr>
        <p:spPr>
          <a:xfrm>
            <a:off x="452627" y="393800"/>
            <a:ext cx="9158173" cy="204155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7" name="Google Shape;227;p13"/>
          <p:cNvSpPr txBox="1">
            <a:spLocks noGrp="1"/>
          </p:cNvSpPr>
          <p:nvPr>
            <p:ph type="title"/>
          </p:nvPr>
        </p:nvSpPr>
        <p:spPr>
          <a:xfrm>
            <a:off x="691515" y="663245"/>
            <a:ext cx="8675370" cy="131231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Calibri"/>
              <a:buNone/>
            </a:pPr>
            <a:r>
              <a:rPr lang="en-US">
                <a:solidFill>
                  <a:schemeClr val="lt1"/>
                </a:solidFill>
              </a:rPr>
              <a:t>Findings - Evictions</a:t>
            </a:r>
            <a:endParaRPr/>
          </a:p>
        </p:txBody>
      </p:sp>
      <p:sp>
        <p:nvSpPr>
          <p:cNvPr id="228" name="Google Shape;228;p13"/>
          <p:cNvSpPr txBox="1">
            <a:spLocks noGrp="1"/>
          </p:cNvSpPr>
          <p:nvPr>
            <p:ph type="body" idx="1"/>
          </p:nvPr>
        </p:nvSpPr>
        <p:spPr>
          <a:xfrm>
            <a:off x="5729349" y="2435353"/>
            <a:ext cx="3881451" cy="4565204"/>
          </a:xfrm>
          <a:prstGeom prst="rect">
            <a:avLst/>
          </a:prstGeom>
          <a:noFill/>
          <a:ln>
            <a:noFill/>
          </a:ln>
        </p:spPr>
        <p:txBody>
          <a:bodyPr spcFirstLastPara="1" wrap="square" lIns="91425" tIns="45700" rIns="91425" bIns="45700" anchor="ctr" anchorCtr="0">
            <a:noAutofit/>
          </a:bodyPr>
          <a:lstStyle/>
          <a:p>
            <a:pPr marL="251459" lvl="0" indent="-251459" algn="l" rtl="0">
              <a:lnSpc>
                <a:spcPct val="90000"/>
              </a:lnSpc>
              <a:spcBef>
                <a:spcPts val="0"/>
              </a:spcBef>
              <a:spcAft>
                <a:spcPts val="0"/>
              </a:spcAft>
              <a:buClr>
                <a:schemeClr val="dk1"/>
              </a:buClr>
              <a:buSzPts val="2100"/>
              <a:buChar char="•"/>
            </a:pPr>
            <a:r>
              <a:rPr lang="en-US" sz="2100"/>
              <a:t>Between 300 and 500 students face a formal eviction in KCPS each year, or about 2 to 3 percent of the student population</a:t>
            </a:r>
            <a:endParaRPr/>
          </a:p>
          <a:p>
            <a:pPr marL="251459" lvl="0" indent="-251459" algn="l" rtl="0">
              <a:lnSpc>
                <a:spcPct val="90000"/>
              </a:lnSpc>
              <a:spcBef>
                <a:spcPts val="1100"/>
              </a:spcBef>
              <a:spcAft>
                <a:spcPts val="0"/>
              </a:spcAft>
              <a:buClr>
                <a:schemeClr val="dk1"/>
              </a:buClr>
              <a:buSzPts val="2100"/>
              <a:buChar char="•"/>
            </a:pPr>
            <a:r>
              <a:rPr lang="en-US" sz="2100"/>
              <a:t>Research indicates adjudicated evictions occur at an approximate ratio of 10:7 to informal evictions</a:t>
            </a:r>
            <a:endParaRPr/>
          </a:p>
        </p:txBody>
      </p:sp>
      <p:pic>
        <p:nvPicPr>
          <p:cNvPr id="229" name="Google Shape;229;p13"/>
          <p:cNvPicPr preferRelativeResize="0"/>
          <p:nvPr/>
        </p:nvPicPr>
        <p:blipFill rotWithShape="1">
          <a:blip r:embed="rId3">
            <a:alphaModFix/>
          </a:blip>
          <a:srcRect/>
          <a:stretch/>
        </p:blipFill>
        <p:spPr>
          <a:xfrm>
            <a:off x="519051" y="2515775"/>
            <a:ext cx="5057659" cy="440436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3"/>
        <p:cNvGrpSpPr/>
        <p:nvPr/>
      </p:nvGrpSpPr>
      <p:grpSpPr>
        <a:xfrm>
          <a:off x="0" y="0"/>
          <a:ext cx="0" cy="0"/>
          <a:chOff x="0" y="0"/>
          <a:chExt cx="0" cy="0"/>
        </a:xfrm>
      </p:grpSpPr>
      <p:sp>
        <p:nvSpPr>
          <p:cNvPr id="234" name="Google Shape;234;p14"/>
          <p:cNvSpPr/>
          <p:nvPr/>
        </p:nvSpPr>
        <p:spPr>
          <a:xfrm>
            <a:off x="452627" y="393800"/>
            <a:ext cx="9158173" cy="204155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5" name="Google Shape;235;p14"/>
          <p:cNvSpPr txBox="1">
            <a:spLocks noGrp="1"/>
          </p:cNvSpPr>
          <p:nvPr>
            <p:ph type="title"/>
          </p:nvPr>
        </p:nvSpPr>
        <p:spPr>
          <a:xfrm>
            <a:off x="691515" y="663244"/>
            <a:ext cx="8675370" cy="15023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Calibri"/>
              <a:buNone/>
            </a:pPr>
            <a:r>
              <a:rPr lang="en-US">
                <a:solidFill>
                  <a:schemeClr val="lt1"/>
                </a:solidFill>
              </a:rPr>
              <a:t>Findings - Achievement</a:t>
            </a:r>
            <a:endParaRPr/>
          </a:p>
        </p:txBody>
      </p:sp>
      <p:sp>
        <p:nvSpPr>
          <p:cNvPr id="236" name="Google Shape;236;p14"/>
          <p:cNvSpPr txBox="1">
            <a:spLocks noGrp="1"/>
          </p:cNvSpPr>
          <p:nvPr>
            <p:ph type="body" idx="1"/>
          </p:nvPr>
        </p:nvSpPr>
        <p:spPr>
          <a:xfrm>
            <a:off x="6626575" y="2852350"/>
            <a:ext cx="2984100" cy="4148100"/>
          </a:xfrm>
          <a:prstGeom prst="rect">
            <a:avLst/>
          </a:prstGeom>
          <a:noFill/>
          <a:ln>
            <a:noFill/>
          </a:ln>
        </p:spPr>
        <p:txBody>
          <a:bodyPr spcFirstLastPara="1" wrap="square" lIns="91425" tIns="45700" rIns="91425" bIns="45700" anchor="ctr" anchorCtr="0">
            <a:noAutofit/>
          </a:bodyPr>
          <a:lstStyle/>
          <a:p>
            <a:pPr marL="457200" lvl="0" indent="-361950" algn="l" rtl="0">
              <a:spcBef>
                <a:spcPts val="0"/>
              </a:spcBef>
              <a:spcAft>
                <a:spcPts val="0"/>
              </a:spcAft>
              <a:buSzPts val="2100"/>
              <a:buChar char="•"/>
            </a:pPr>
            <a:r>
              <a:rPr lang="en-US" sz="2100"/>
              <a:t>As expected, full year enrollment has a positive correlation to test scores and students suffering evictions have a negative correlation</a:t>
            </a:r>
            <a:endParaRPr/>
          </a:p>
        </p:txBody>
      </p:sp>
      <p:pic>
        <p:nvPicPr>
          <p:cNvPr id="237" name="Google Shape;237;p14"/>
          <p:cNvPicPr preferRelativeResize="0"/>
          <p:nvPr/>
        </p:nvPicPr>
        <p:blipFill rotWithShape="1">
          <a:blip r:embed="rId3">
            <a:alphaModFix/>
          </a:blip>
          <a:srcRect/>
          <a:stretch/>
        </p:blipFill>
        <p:spPr>
          <a:xfrm>
            <a:off x="299508" y="2550669"/>
            <a:ext cx="6327069" cy="475156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4000C"/>
        </a:solidFill>
        <a:effectLst/>
      </p:bgPr>
    </p:bg>
    <p:spTree>
      <p:nvGrpSpPr>
        <p:cNvPr id="1" name="Shape 241"/>
        <p:cNvGrpSpPr/>
        <p:nvPr/>
      </p:nvGrpSpPr>
      <p:grpSpPr>
        <a:xfrm>
          <a:off x="0" y="0"/>
          <a:ext cx="0" cy="0"/>
          <a:chOff x="0" y="0"/>
          <a:chExt cx="0" cy="0"/>
        </a:xfrm>
      </p:grpSpPr>
      <p:pic>
        <p:nvPicPr>
          <p:cNvPr id="242" name="Google Shape;242;p15"/>
          <p:cNvPicPr preferRelativeResize="0"/>
          <p:nvPr/>
        </p:nvPicPr>
        <p:blipFill rotWithShape="1">
          <a:blip r:embed="rId3">
            <a:alphaModFix/>
          </a:blip>
          <a:srcRect l="435" r="435"/>
          <a:stretch/>
        </p:blipFill>
        <p:spPr>
          <a:xfrm>
            <a:off x="0" y="830879"/>
            <a:ext cx="10058400" cy="656378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6"/>
          <p:cNvSpPr/>
          <p:nvPr/>
        </p:nvSpPr>
        <p:spPr>
          <a:xfrm>
            <a:off x="0" y="0"/>
            <a:ext cx="4488873" cy="7772400"/>
          </a:xfrm>
          <a:prstGeom prst="rect">
            <a:avLst/>
          </a:prstGeom>
          <a:solidFill>
            <a:srgbClr val="0B5394"/>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8" name="Google Shape;248;p16"/>
          <p:cNvSpPr txBox="1"/>
          <p:nvPr/>
        </p:nvSpPr>
        <p:spPr>
          <a:xfrm>
            <a:off x="675410" y="2348345"/>
            <a:ext cx="3595254" cy="255454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chemeClr val="lt1"/>
                </a:solidFill>
                <a:latin typeface="Calibri"/>
                <a:ea typeface="Calibri"/>
                <a:cs typeface="Calibri"/>
                <a:sym typeface="Calibri"/>
              </a:rPr>
              <a:t>Great Idea</a:t>
            </a:r>
            <a:endParaRPr sz="1400" b="0" i="0" u="none" strike="noStrike" cap="none">
              <a:solidFill>
                <a:srgbClr val="000000"/>
              </a:solidFill>
              <a:latin typeface="Arial"/>
              <a:ea typeface="Arial"/>
              <a:cs typeface="Arial"/>
              <a:sym typeface="Arial"/>
            </a:endParaRPr>
          </a:p>
        </p:txBody>
      </p:sp>
      <p:sp>
        <p:nvSpPr>
          <p:cNvPr id="249" name="Google Shape;249;p16"/>
          <p:cNvSpPr txBox="1"/>
          <p:nvPr/>
        </p:nvSpPr>
        <p:spPr>
          <a:xfrm>
            <a:off x="4813072" y="2460544"/>
            <a:ext cx="4852500" cy="255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8000"/>
              <a:buFont typeface="Arial"/>
              <a:buNone/>
            </a:pPr>
            <a:r>
              <a:rPr lang="en-US" sz="8000" b="1" i="0" u="none" strike="noStrike" cap="none">
                <a:solidFill>
                  <a:schemeClr val="dk1"/>
                </a:solidFill>
                <a:latin typeface="Calibri"/>
                <a:ea typeface="Calibri"/>
                <a:cs typeface="Calibri"/>
                <a:sym typeface="Calibri"/>
              </a:rPr>
              <a:t>Difficult to Implement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17"/>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5" name="Google Shape;255;p17"/>
          <p:cNvSpPr txBox="1">
            <a:spLocks noGrp="1"/>
          </p:cNvSpPr>
          <p:nvPr>
            <p:ph type="title"/>
          </p:nvPr>
        </p:nvSpPr>
        <p:spPr>
          <a:xfrm>
            <a:off x="691525" y="413801"/>
            <a:ext cx="8675400" cy="2021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800"/>
              <a:buFont typeface="Calibri"/>
              <a:buNone/>
            </a:pPr>
            <a:r>
              <a:rPr lang="en-US">
                <a:solidFill>
                  <a:srgbClr val="FFFFFF"/>
                </a:solidFill>
              </a:rPr>
              <a:t>What are the Challenges</a:t>
            </a:r>
            <a:endParaRPr>
              <a:solidFill>
                <a:srgbClr val="FFFFFF"/>
              </a:solidFill>
            </a:endParaRPr>
          </a:p>
        </p:txBody>
      </p:sp>
      <p:sp>
        <p:nvSpPr>
          <p:cNvPr id="256" name="Google Shape;256;p17"/>
          <p:cNvSpPr txBox="1">
            <a:spLocks noGrp="1"/>
          </p:cNvSpPr>
          <p:nvPr>
            <p:ph type="body" idx="1"/>
          </p:nvPr>
        </p:nvSpPr>
        <p:spPr>
          <a:xfrm>
            <a:off x="691525" y="2602175"/>
            <a:ext cx="8870100" cy="5170200"/>
          </a:xfrm>
          <a:prstGeom prst="rect">
            <a:avLst/>
          </a:prstGeom>
          <a:noFill/>
          <a:ln>
            <a:noFill/>
          </a:ln>
        </p:spPr>
        <p:txBody>
          <a:bodyPr spcFirstLastPara="1" wrap="square" lIns="91425" tIns="45700" rIns="91425" bIns="45700" anchor="t" anchorCtr="0">
            <a:noAutofit/>
          </a:bodyPr>
          <a:lstStyle/>
          <a:p>
            <a:pPr marL="297180" lvl="1" indent="-226059" algn="l" rtl="0">
              <a:lnSpc>
                <a:spcPct val="90000"/>
              </a:lnSpc>
              <a:spcBef>
                <a:spcPts val="550"/>
              </a:spcBef>
              <a:spcAft>
                <a:spcPts val="0"/>
              </a:spcAft>
              <a:buClr>
                <a:schemeClr val="dk1"/>
              </a:buClr>
              <a:buSzPts val="2200"/>
              <a:buChar char="•"/>
            </a:pPr>
            <a:r>
              <a:rPr lang="en-US" sz="2200" b="1"/>
              <a:t>Access to court data</a:t>
            </a:r>
            <a:endParaRPr sz="2200" b="1"/>
          </a:p>
          <a:p>
            <a:pPr marL="800100" lvl="2" indent="-251459" algn="l" rtl="0">
              <a:lnSpc>
                <a:spcPct val="90000"/>
              </a:lnSpc>
              <a:spcBef>
                <a:spcPts val="550"/>
              </a:spcBef>
              <a:spcAft>
                <a:spcPts val="0"/>
              </a:spcAft>
              <a:buClr>
                <a:schemeClr val="dk1"/>
              </a:buClr>
              <a:buSzPts val="2200"/>
              <a:buChar char="•"/>
            </a:pPr>
            <a:r>
              <a:rPr lang="en-US"/>
              <a:t>Electronic access to critical data elements are not always available, especially in a timely format</a:t>
            </a:r>
            <a:endParaRPr/>
          </a:p>
          <a:p>
            <a:pPr marL="297180" lvl="1" indent="-226059" algn="l" rtl="0">
              <a:lnSpc>
                <a:spcPct val="90000"/>
              </a:lnSpc>
              <a:spcBef>
                <a:spcPts val="550"/>
              </a:spcBef>
              <a:spcAft>
                <a:spcPts val="0"/>
              </a:spcAft>
              <a:buClr>
                <a:schemeClr val="dk1"/>
              </a:buClr>
              <a:buSzPts val="2200"/>
              <a:buChar char="•"/>
            </a:pPr>
            <a:r>
              <a:rPr lang="en-US" sz="2200" b="1"/>
              <a:t>Technical Skill</a:t>
            </a:r>
            <a:endParaRPr sz="2200" b="1"/>
          </a:p>
          <a:p>
            <a:pPr marL="800100" lvl="2" indent="-251459" algn="l" rtl="0">
              <a:lnSpc>
                <a:spcPct val="90000"/>
              </a:lnSpc>
              <a:spcBef>
                <a:spcPts val="550"/>
              </a:spcBef>
              <a:spcAft>
                <a:spcPts val="0"/>
              </a:spcAft>
              <a:buClr>
                <a:schemeClr val="dk1"/>
              </a:buClr>
              <a:buSzPts val="2200"/>
              <a:buChar char="•"/>
            </a:pPr>
            <a:r>
              <a:rPr lang="en-US"/>
              <a:t>The ability to perform data matching and queries on alpha-numeric identifiers can be difficult</a:t>
            </a:r>
            <a:endParaRPr/>
          </a:p>
          <a:p>
            <a:pPr marL="800100" lvl="2" indent="-251459" algn="l" rtl="0">
              <a:lnSpc>
                <a:spcPct val="90000"/>
              </a:lnSpc>
              <a:spcBef>
                <a:spcPts val="550"/>
              </a:spcBef>
              <a:spcAft>
                <a:spcPts val="0"/>
              </a:spcAft>
              <a:buClr>
                <a:schemeClr val="dk1"/>
              </a:buClr>
              <a:buSzPts val="2200"/>
              <a:buChar char="•"/>
            </a:pPr>
            <a:r>
              <a:rPr lang="en-US"/>
              <a:t>Near matches – manual data entry often produces near matches, different only by a letter or a space, which is difficult for the computer to determine</a:t>
            </a:r>
            <a:endParaRPr/>
          </a:p>
          <a:p>
            <a:pPr marL="297180" lvl="1" indent="-226059" algn="l" rtl="0">
              <a:lnSpc>
                <a:spcPct val="90000"/>
              </a:lnSpc>
              <a:spcBef>
                <a:spcPts val="550"/>
              </a:spcBef>
              <a:spcAft>
                <a:spcPts val="0"/>
              </a:spcAft>
              <a:buClr>
                <a:schemeClr val="dk1"/>
              </a:buClr>
              <a:buSzPts val="2200"/>
              <a:buChar char="•"/>
            </a:pPr>
            <a:r>
              <a:rPr lang="en-US" sz="2200" b="1"/>
              <a:t>Timeliness of Data</a:t>
            </a:r>
            <a:endParaRPr sz="2200" b="1"/>
          </a:p>
          <a:p>
            <a:pPr marL="800100" lvl="2" indent="-251459" algn="l" rtl="0">
              <a:lnSpc>
                <a:spcPct val="90000"/>
              </a:lnSpc>
              <a:spcBef>
                <a:spcPts val="550"/>
              </a:spcBef>
              <a:spcAft>
                <a:spcPts val="0"/>
              </a:spcAft>
              <a:buClr>
                <a:schemeClr val="dk1"/>
              </a:buClr>
              <a:buSzPts val="2200"/>
              <a:buChar char="•"/>
            </a:pPr>
            <a:r>
              <a:rPr lang="en-US"/>
              <a:t>Can the data be accessed in a timely manner to intervene</a:t>
            </a:r>
            <a:endParaRPr/>
          </a:p>
          <a:p>
            <a:pPr marL="297180" lvl="1" indent="-226059" algn="l" rtl="0">
              <a:lnSpc>
                <a:spcPct val="90000"/>
              </a:lnSpc>
              <a:spcBef>
                <a:spcPts val="550"/>
              </a:spcBef>
              <a:spcAft>
                <a:spcPts val="0"/>
              </a:spcAft>
              <a:buClr>
                <a:schemeClr val="dk1"/>
              </a:buClr>
              <a:buSzPts val="2200"/>
              <a:buChar char="•"/>
            </a:pPr>
            <a:r>
              <a:rPr lang="en-US" sz="2200" b="1"/>
              <a:t>False Positives</a:t>
            </a:r>
            <a:endParaRPr sz="2200" b="1"/>
          </a:p>
          <a:p>
            <a:pPr marL="800100" lvl="2" indent="-251459" algn="l" rtl="0">
              <a:lnSpc>
                <a:spcPct val="90000"/>
              </a:lnSpc>
              <a:spcBef>
                <a:spcPts val="550"/>
              </a:spcBef>
              <a:spcAft>
                <a:spcPts val="0"/>
              </a:spcAft>
              <a:buClr>
                <a:schemeClr val="dk1"/>
              </a:buClr>
              <a:buSzPts val="2200"/>
              <a:buChar char="•"/>
            </a:pPr>
            <a:r>
              <a:rPr lang="en-US"/>
              <a:t>Approaching a family with resources to mitigate the effects of mobility could be embarrassing or offensive if misidentified.</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0"/>
        <p:cNvGrpSpPr/>
        <p:nvPr/>
      </p:nvGrpSpPr>
      <p:grpSpPr>
        <a:xfrm>
          <a:off x="0" y="0"/>
          <a:ext cx="0" cy="0"/>
          <a:chOff x="0" y="0"/>
          <a:chExt cx="0" cy="0"/>
        </a:xfrm>
      </p:grpSpPr>
      <p:sp>
        <p:nvSpPr>
          <p:cNvPr id="261" name="Google Shape;261;p18"/>
          <p:cNvSpPr/>
          <p:nvPr/>
        </p:nvSpPr>
        <p:spPr>
          <a:xfrm>
            <a:off x="452627" y="393800"/>
            <a:ext cx="9158173" cy="204155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2" name="Google Shape;262;p18"/>
          <p:cNvSpPr txBox="1">
            <a:spLocks noGrp="1"/>
          </p:cNvSpPr>
          <p:nvPr>
            <p:ph type="title"/>
          </p:nvPr>
        </p:nvSpPr>
        <p:spPr>
          <a:xfrm>
            <a:off x="691515" y="663244"/>
            <a:ext cx="8675370" cy="15023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Calibri"/>
              <a:buNone/>
            </a:pPr>
            <a:r>
              <a:rPr lang="en-US">
                <a:solidFill>
                  <a:schemeClr val="lt1"/>
                </a:solidFill>
              </a:rPr>
              <a:t>What are the Limitations</a:t>
            </a:r>
            <a:endParaRPr/>
          </a:p>
        </p:txBody>
      </p:sp>
      <p:sp>
        <p:nvSpPr>
          <p:cNvPr id="263" name="Google Shape;263;p18"/>
          <p:cNvSpPr txBox="1">
            <a:spLocks noGrp="1"/>
          </p:cNvSpPr>
          <p:nvPr>
            <p:ph type="body" idx="1"/>
          </p:nvPr>
        </p:nvSpPr>
        <p:spPr>
          <a:xfrm>
            <a:off x="6372850" y="2488400"/>
            <a:ext cx="3232800" cy="5067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800"/>
              <a:buNone/>
            </a:pPr>
            <a:r>
              <a:rPr lang="en-US" sz="2400" b="1"/>
              <a:t>Impact on Housing</a:t>
            </a:r>
            <a:endParaRPr sz="2400"/>
          </a:p>
          <a:p>
            <a:pPr marL="754380" lvl="0" indent="0" algn="l" rtl="0">
              <a:lnSpc>
                <a:spcPct val="90000"/>
              </a:lnSpc>
              <a:spcBef>
                <a:spcPts val="550"/>
              </a:spcBef>
              <a:spcAft>
                <a:spcPts val="0"/>
              </a:spcAft>
              <a:buSzPts val="1800"/>
              <a:buNone/>
            </a:pPr>
            <a:endParaRPr sz="2100"/>
          </a:p>
          <a:p>
            <a:pPr marL="297180" lvl="1" indent="-270510" algn="l" rtl="0">
              <a:lnSpc>
                <a:spcPct val="90000"/>
              </a:lnSpc>
              <a:spcBef>
                <a:spcPts val="550"/>
              </a:spcBef>
              <a:spcAft>
                <a:spcPts val="0"/>
              </a:spcAft>
              <a:buSzPts val="2100"/>
              <a:buChar char="•"/>
            </a:pPr>
            <a:r>
              <a:rPr lang="en-US" sz="2100"/>
              <a:t>Timeliness of Data. Can the data be accessed in a timely manner to intervene</a:t>
            </a:r>
            <a:endParaRPr/>
          </a:p>
          <a:p>
            <a:pPr marL="297180" lvl="0" indent="0" algn="l" rtl="0">
              <a:lnSpc>
                <a:spcPct val="90000"/>
              </a:lnSpc>
              <a:spcBef>
                <a:spcPts val="550"/>
              </a:spcBef>
              <a:spcAft>
                <a:spcPts val="0"/>
              </a:spcAft>
              <a:buSzPts val="1800"/>
              <a:buNone/>
            </a:pPr>
            <a:endParaRPr sz="2100"/>
          </a:p>
          <a:p>
            <a:pPr marL="297180" lvl="1" indent="-270510" algn="l" rtl="0">
              <a:lnSpc>
                <a:spcPct val="90000"/>
              </a:lnSpc>
              <a:spcBef>
                <a:spcPts val="550"/>
              </a:spcBef>
              <a:spcAft>
                <a:spcPts val="0"/>
              </a:spcAft>
              <a:buSzPts val="2100"/>
              <a:buChar char="•"/>
            </a:pPr>
            <a:r>
              <a:rPr lang="en-US" sz="2100"/>
              <a:t>Data indicates if an eviction reaches court, even with representation an eviction is almost inevitable</a:t>
            </a:r>
            <a:endParaRPr sz="2100"/>
          </a:p>
        </p:txBody>
      </p:sp>
      <p:pic>
        <p:nvPicPr>
          <p:cNvPr id="264" name="Google Shape;264;p18"/>
          <p:cNvPicPr preferRelativeResize="0"/>
          <p:nvPr/>
        </p:nvPicPr>
        <p:blipFill rotWithShape="1">
          <a:blip r:embed="rId3">
            <a:alphaModFix/>
          </a:blip>
          <a:srcRect l="10856" r="6519"/>
          <a:stretch/>
        </p:blipFill>
        <p:spPr>
          <a:xfrm>
            <a:off x="452625" y="2764750"/>
            <a:ext cx="5858949" cy="459385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19"/>
          <p:cNvPicPr preferRelativeResize="0"/>
          <p:nvPr/>
        </p:nvPicPr>
        <p:blipFill rotWithShape="1">
          <a:blip r:embed="rId3">
            <a:alphaModFix/>
          </a:blip>
          <a:srcRect/>
          <a:stretch/>
        </p:blipFill>
        <p:spPr>
          <a:xfrm>
            <a:off x="0" y="1044702"/>
            <a:ext cx="10058400" cy="5682996"/>
          </a:xfrm>
          <a:prstGeom prst="rect">
            <a:avLst/>
          </a:prstGeom>
          <a:noFill/>
          <a:ln>
            <a:noFill/>
          </a:ln>
        </p:spPr>
      </p:pic>
      <p:sp>
        <p:nvSpPr>
          <p:cNvPr id="270" name="Google Shape;270;p19"/>
          <p:cNvSpPr txBox="1"/>
          <p:nvPr/>
        </p:nvSpPr>
        <p:spPr>
          <a:xfrm>
            <a:off x="6234546" y="7016234"/>
            <a:ext cx="3480900" cy="3693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alibri"/>
                <a:ea typeface="Calibri"/>
                <a:cs typeface="Calibri"/>
                <a:sym typeface="Calibri"/>
              </a:rPr>
              <a:t>Tara Raghuveer  </a:t>
            </a:r>
            <a:endParaRPr sz="2400" b="1"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275" name="Google Shape;275;p20" descr="Google Shape;90;p19"/>
          <p:cNvPicPr preferRelativeResize="0"/>
          <p:nvPr/>
        </p:nvPicPr>
        <p:blipFill rotWithShape="1">
          <a:blip r:embed="rId3">
            <a:alphaModFix/>
          </a:blip>
          <a:srcRect t="4132" b="12879"/>
          <a:stretch/>
        </p:blipFill>
        <p:spPr>
          <a:xfrm>
            <a:off x="-1" y="0"/>
            <a:ext cx="13587307" cy="7772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pic>
        <p:nvPicPr>
          <p:cNvPr id="147" name="Google Shape;147;p3"/>
          <p:cNvPicPr preferRelativeResize="0"/>
          <p:nvPr/>
        </p:nvPicPr>
        <p:blipFill rotWithShape="1">
          <a:blip r:embed="rId3">
            <a:alphaModFix/>
          </a:blip>
          <a:srcRect/>
          <a:stretch/>
        </p:blipFill>
        <p:spPr>
          <a:xfrm>
            <a:off x="5577898" y="178975"/>
            <a:ext cx="4099928" cy="5259044"/>
          </a:xfrm>
          <a:prstGeom prst="rect">
            <a:avLst/>
          </a:prstGeom>
          <a:noFill/>
          <a:ln>
            <a:noFill/>
          </a:ln>
        </p:spPr>
      </p:pic>
      <p:pic>
        <p:nvPicPr>
          <p:cNvPr id="148" name="Google Shape;148;p3"/>
          <p:cNvPicPr preferRelativeResize="0"/>
          <p:nvPr/>
        </p:nvPicPr>
        <p:blipFill rotWithShape="1">
          <a:blip r:embed="rId4">
            <a:alphaModFix/>
          </a:blip>
          <a:srcRect/>
          <a:stretch/>
        </p:blipFill>
        <p:spPr>
          <a:xfrm>
            <a:off x="2472052" y="4225878"/>
            <a:ext cx="4573963" cy="3421831"/>
          </a:xfrm>
          <a:prstGeom prst="rect">
            <a:avLst/>
          </a:prstGeom>
          <a:noFill/>
          <a:ln>
            <a:noFill/>
          </a:ln>
        </p:spPr>
      </p:pic>
      <p:pic>
        <p:nvPicPr>
          <p:cNvPr id="149" name="Google Shape;149;p3"/>
          <p:cNvPicPr preferRelativeResize="0"/>
          <p:nvPr/>
        </p:nvPicPr>
        <p:blipFill rotWithShape="1">
          <a:blip r:embed="rId5">
            <a:alphaModFix/>
          </a:blip>
          <a:srcRect/>
          <a:stretch/>
        </p:blipFill>
        <p:spPr>
          <a:xfrm rot="-429678">
            <a:off x="422928" y="132238"/>
            <a:ext cx="3730994" cy="4825149"/>
          </a:xfrm>
          <a:prstGeom prst="rect">
            <a:avLst/>
          </a:prstGeom>
          <a:noFill/>
          <a:ln>
            <a:noFill/>
          </a:ln>
        </p:spPr>
      </p:pic>
      <p:sp>
        <p:nvSpPr>
          <p:cNvPr id="150" name="Google Shape;150;p3"/>
          <p:cNvSpPr txBox="1"/>
          <p:nvPr/>
        </p:nvSpPr>
        <p:spPr>
          <a:xfrm>
            <a:off x="7772400" y="6930736"/>
            <a:ext cx="1797627" cy="37407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alibri"/>
                <a:ea typeface="Calibri"/>
                <a:cs typeface="Calibri"/>
                <a:sym typeface="Calibri"/>
              </a:rPr>
              <a:t>2015</a:t>
            </a:r>
            <a:endParaRPr sz="2400" b="1" i="0" u="none" strike="noStrike" cap="non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21"/>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1" name="Google Shape;281;p21"/>
          <p:cNvSpPr txBox="1">
            <a:spLocks noGrp="1"/>
          </p:cNvSpPr>
          <p:nvPr>
            <p:ph type="title"/>
          </p:nvPr>
        </p:nvSpPr>
        <p:spPr>
          <a:xfrm>
            <a:off x="691525" y="413797"/>
            <a:ext cx="8675400" cy="2021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sz="4400" b="1">
                <a:solidFill>
                  <a:srgbClr val="FFFFFF"/>
                </a:solidFill>
              </a:rPr>
              <a:t>Education and Housing Connection</a:t>
            </a:r>
            <a:endParaRPr sz="3600" b="1">
              <a:solidFill>
                <a:srgbClr val="FFFFFF"/>
              </a:solidFill>
            </a:endParaRPr>
          </a:p>
        </p:txBody>
      </p:sp>
      <p:sp>
        <p:nvSpPr>
          <p:cNvPr id="282" name="Google Shape;282;p21"/>
          <p:cNvSpPr txBox="1">
            <a:spLocks noGrp="1"/>
          </p:cNvSpPr>
          <p:nvPr>
            <p:ph type="body" idx="1"/>
          </p:nvPr>
        </p:nvSpPr>
        <p:spPr>
          <a:xfrm>
            <a:off x="691515" y="2602957"/>
            <a:ext cx="4274700" cy="4931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2400"/>
              <a:buNone/>
            </a:pPr>
            <a:r>
              <a:rPr lang="en-US" sz="3700" b="1">
                <a:solidFill>
                  <a:schemeClr val="dk1"/>
                </a:solidFill>
              </a:rPr>
              <a:t>Healthy Homes</a:t>
            </a:r>
            <a:endParaRPr sz="2849">
              <a:solidFill>
                <a:schemeClr val="dk1"/>
              </a:solidFill>
            </a:endParaRPr>
          </a:p>
          <a:p>
            <a:pPr marL="0" lvl="0" indent="0" algn="l" rtl="0">
              <a:lnSpc>
                <a:spcPct val="115000"/>
              </a:lnSpc>
              <a:spcBef>
                <a:spcPts val="1600"/>
              </a:spcBef>
              <a:spcAft>
                <a:spcPts val="0"/>
              </a:spcAft>
              <a:buClr>
                <a:schemeClr val="dk1"/>
              </a:buClr>
              <a:buSzPts val="1800"/>
              <a:buNone/>
            </a:pPr>
            <a:r>
              <a:rPr lang="en-US" sz="2960">
                <a:solidFill>
                  <a:schemeClr val="dk1"/>
                </a:solidFill>
              </a:rPr>
              <a:t>Citizen initiative petition for interior inspection of rental properties in Kansas City, Missouri.</a:t>
            </a:r>
            <a:endParaRPr/>
          </a:p>
          <a:p>
            <a:pPr marL="0" lvl="0" indent="0" algn="l" rtl="0">
              <a:lnSpc>
                <a:spcPct val="115000"/>
              </a:lnSpc>
              <a:spcBef>
                <a:spcPts val="1600"/>
              </a:spcBef>
              <a:spcAft>
                <a:spcPts val="0"/>
              </a:spcAft>
              <a:buClr>
                <a:schemeClr val="dk1"/>
              </a:buClr>
              <a:buSzPts val="1800"/>
              <a:buNone/>
            </a:pPr>
            <a:endParaRPr sz="2960">
              <a:solidFill>
                <a:schemeClr val="dk1"/>
              </a:solidFill>
            </a:endParaRPr>
          </a:p>
          <a:p>
            <a:pPr marL="0" lvl="0" indent="0" algn="l" rtl="0">
              <a:lnSpc>
                <a:spcPct val="115000"/>
              </a:lnSpc>
              <a:spcBef>
                <a:spcPts val="1600"/>
              </a:spcBef>
              <a:spcAft>
                <a:spcPts val="0"/>
              </a:spcAft>
              <a:buClr>
                <a:schemeClr val="dk1"/>
              </a:buClr>
              <a:buSzPts val="1800"/>
              <a:buNone/>
            </a:pPr>
            <a:r>
              <a:rPr lang="en-US" sz="2035" b="1">
                <a:solidFill>
                  <a:schemeClr val="dk1"/>
                </a:solidFill>
              </a:rPr>
              <a:t>Approved by voter August 2018</a:t>
            </a:r>
            <a:endParaRPr/>
          </a:p>
          <a:p>
            <a:pPr marL="251459" lvl="0" indent="-70547" algn="l" rtl="0">
              <a:lnSpc>
                <a:spcPct val="90000"/>
              </a:lnSpc>
              <a:spcBef>
                <a:spcPts val="1100"/>
              </a:spcBef>
              <a:spcAft>
                <a:spcPts val="0"/>
              </a:spcAft>
              <a:buClr>
                <a:schemeClr val="dk1"/>
              </a:buClr>
              <a:buSzPts val="2849"/>
              <a:buNone/>
            </a:pPr>
            <a:endParaRPr sz="2849"/>
          </a:p>
        </p:txBody>
      </p:sp>
      <p:sp>
        <p:nvSpPr>
          <p:cNvPr id="283" name="Google Shape;283;p21"/>
          <p:cNvSpPr txBox="1">
            <a:spLocks noGrp="1"/>
          </p:cNvSpPr>
          <p:nvPr>
            <p:ph type="body" idx="2"/>
          </p:nvPr>
        </p:nvSpPr>
        <p:spPr>
          <a:xfrm>
            <a:off x="5092065" y="2602957"/>
            <a:ext cx="4274700" cy="4931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2400"/>
              <a:buNone/>
            </a:pPr>
            <a:r>
              <a:rPr lang="en-US" sz="3700" b="1">
                <a:solidFill>
                  <a:schemeClr val="dk1"/>
                </a:solidFill>
              </a:rPr>
              <a:t>Tenant Bill of Rights</a:t>
            </a:r>
            <a:endParaRPr sz="2849">
              <a:solidFill>
                <a:schemeClr val="dk1"/>
              </a:solidFill>
            </a:endParaRPr>
          </a:p>
          <a:p>
            <a:pPr marL="0" lvl="0" indent="0" algn="l" rtl="0">
              <a:lnSpc>
                <a:spcPct val="115000"/>
              </a:lnSpc>
              <a:spcBef>
                <a:spcPts val="1600"/>
              </a:spcBef>
              <a:spcAft>
                <a:spcPts val="0"/>
              </a:spcAft>
              <a:buClr>
                <a:schemeClr val="dk1"/>
              </a:buClr>
              <a:buSzPts val="1800"/>
              <a:buNone/>
            </a:pPr>
            <a:r>
              <a:rPr lang="en-US" sz="2960"/>
              <a:t>Championed by KC Tenants, a civic advocacy group that did not exist before 2019</a:t>
            </a:r>
            <a:endParaRPr/>
          </a:p>
          <a:p>
            <a:pPr marL="0" lvl="0" indent="0" algn="l" rtl="0">
              <a:lnSpc>
                <a:spcPct val="115000"/>
              </a:lnSpc>
              <a:spcBef>
                <a:spcPts val="1600"/>
              </a:spcBef>
              <a:spcAft>
                <a:spcPts val="0"/>
              </a:spcAft>
              <a:buClr>
                <a:schemeClr val="dk1"/>
              </a:buClr>
              <a:buSzPts val="1800"/>
              <a:buNone/>
            </a:pPr>
            <a:endParaRPr sz="2960">
              <a:solidFill>
                <a:schemeClr val="dk1"/>
              </a:solidFill>
            </a:endParaRPr>
          </a:p>
          <a:p>
            <a:pPr marL="0" lvl="0" indent="0" algn="l" rtl="0">
              <a:lnSpc>
                <a:spcPct val="115000"/>
              </a:lnSpc>
              <a:spcBef>
                <a:spcPts val="1600"/>
              </a:spcBef>
              <a:spcAft>
                <a:spcPts val="0"/>
              </a:spcAft>
              <a:buClr>
                <a:schemeClr val="dk1"/>
              </a:buClr>
              <a:buSzPts val="1800"/>
              <a:buNone/>
            </a:pPr>
            <a:r>
              <a:rPr lang="en-US" sz="2035" b="1">
                <a:solidFill>
                  <a:schemeClr val="dk1"/>
                </a:solidFill>
              </a:rPr>
              <a:t>Approved City Council December 2019</a:t>
            </a:r>
            <a:endParaRPr/>
          </a:p>
          <a:p>
            <a:pPr marL="251459" lvl="0" indent="-70547" algn="l" rtl="0">
              <a:lnSpc>
                <a:spcPct val="90000"/>
              </a:lnSpc>
              <a:spcBef>
                <a:spcPts val="1100"/>
              </a:spcBef>
              <a:spcAft>
                <a:spcPts val="0"/>
              </a:spcAft>
              <a:buClr>
                <a:schemeClr val="dk1"/>
              </a:buClr>
              <a:buSzPts val="2849"/>
              <a:buNone/>
            </a:pPr>
            <a:endParaRPr sz="2849"/>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7"/>
        <p:cNvGrpSpPr/>
        <p:nvPr/>
      </p:nvGrpSpPr>
      <p:grpSpPr>
        <a:xfrm>
          <a:off x="0" y="0"/>
          <a:ext cx="0" cy="0"/>
          <a:chOff x="0" y="0"/>
          <a:chExt cx="0" cy="0"/>
        </a:xfrm>
      </p:grpSpPr>
      <p:sp>
        <p:nvSpPr>
          <p:cNvPr id="288" name="Google Shape;288;p22"/>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89" name="Google Shape;289;p22"/>
          <p:cNvPicPr preferRelativeResize="0"/>
          <p:nvPr/>
        </p:nvPicPr>
        <p:blipFill rotWithShape="1">
          <a:blip r:embed="rId3">
            <a:alphaModFix/>
          </a:blip>
          <a:srcRect/>
          <a:stretch/>
        </p:blipFill>
        <p:spPr>
          <a:xfrm>
            <a:off x="476513" y="5128674"/>
            <a:ext cx="6069025" cy="2122875"/>
          </a:xfrm>
          <a:prstGeom prst="rect">
            <a:avLst/>
          </a:prstGeom>
          <a:noFill/>
          <a:ln>
            <a:noFill/>
          </a:ln>
        </p:spPr>
      </p:pic>
      <p:sp>
        <p:nvSpPr>
          <p:cNvPr id="290" name="Google Shape;290;p22"/>
          <p:cNvSpPr txBox="1">
            <a:spLocks noGrp="1"/>
          </p:cNvSpPr>
          <p:nvPr>
            <p:ph type="title"/>
          </p:nvPr>
        </p:nvSpPr>
        <p:spPr>
          <a:xfrm>
            <a:off x="691515" y="663244"/>
            <a:ext cx="8675370" cy="15023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Calibri"/>
              <a:buNone/>
            </a:pPr>
            <a:r>
              <a:rPr lang="en-US">
                <a:solidFill>
                  <a:schemeClr val="lt1"/>
                </a:solidFill>
              </a:rPr>
              <a:t>Covid-19  - What’s next</a:t>
            </a:r>
            <a:endParaRPr/>
          </a:p>
        </p:txBody>
      </p:sp>
      <p:sp>
        <p:nvSpPr>
          <p:cNvPr id="291" name="Google Shape;291;p22"/>
          <p:cNvSpPr txBox="1">
            <a:spLocks noGrp="1"/>
          </p:cNvSpPr>
          <p:nvPr>
            <p:ph type="body" idx="1"/>
          </p:nvPr>
        </p:nvSpPr>
        <p:spPr>
          <a:xfrm>
            <a:off x="6660450" y="2553200"/>
            <a:ext cx="2945400" cy="4698300"/>
          </a:xfrm>
          <a:prstGeom prst="rect">
            <a:avLst/>
          </a:prstGeom>
          <a:noFill/>
          <a:ln>
            <a:noFill/>
          </a:ln>
        </p:spPr>
        <p:txBody>
          <a:bodyPr spcFirstLastPara="1" wrap="square" lIns="91425" tIns="45700" rIns="91425" bIns="45700" anchor="ctr" anchorCtr="0">
            <a:noAutofit/>
          </a:bodyPr>
          <a:lstStyle/>
          <a:p>
            <a:pPr marL="0" lvl="0" indent="0" algn="l" rtl="0">
              <a:lnSpc>
                <a:spcPct val="70000"/>
              </a:lnSpc>
              <a:spcBef>
                <a:spcPts val="0"/>
              </a:spcBef>
              <a:spcAft>
                <a:spcPts val="0"/>
              </a:spcAft>
              <a:buSzPts val="1800"/>
              <a:buNone/>
            </a:pPr>
            <a:r>
              <a:rPr lang="en-US" sz="2400" b="1"/>
              <a:t>Impact on housing</a:t>
            </a:r>
            <a:endParaRPr sz="2400" b="1"/>
          </a:p>
          <a:p>
            <a:pPr marL="0" lvl="0" indent="0" algn="l" rtl="0">
              <a:lnSpc>
                <a:spcPct val="70000"/>
              </a:lnSpc>
              <a:spcBef>
                <a:spcPts val="0"/>
              </a:spcBef>
              <a:spcAft>
                <a:spcPts val="0"/>
              </a:spcAft>
              <a:buSzPts val="1800"/>
              <a:buNone/>
            </a:pPr>
            <a:endParaRPr sz="2000" b="1"/>
          </a:p>
          <a:p>
            <a:pPr marL="297180" lvl="1" indent="-275144" algn="l" rtl="0">
              <a:lnSpc>
                <a:spcPct val="100000"/>
              </a:lnSpc>
              <a:spcBef>
                <a:spcPts val="550"/>
              </a:spcBef>
              <a:spcAft>
                <a:spcPts val="0"/>
              </a:spcAft>
              <a:buClr>
                <a:schemeClr val="dk1"/>
              </a:buClr>
              <a:buSzPts val="2000"/>
              <a:buChar char="•"/>
            </a:pPr>
            <a:r>
              <a:rPr lang="en-US" sz="2000"/>
              <a:t>A correlation between evictions and job loss has been established by multiple researchers.</a:t>
            </a:r>
            <a:endParaRPr sz="2000"/>
          </a:p>
          <a:p>
            <a:pPr marL="297180" lvl="1" indent="-275144" algn="l" rtl="0">
              <a:lnSpc>
                <a:spcPct val="100000"/>
              </a:lnSpc>
              <a:spcBef>
                <a:spcPts val="550"/>
              </a:spcBef>
              <a:spcAft>
                <a:spcPts val="0"/>
              </a:spcAft>
              <a:buClr>
                <a:schemeClr val="dk1"/>
              </a:buClr>
              <a:buSzPts val="2000"/>
              <a:buChar char="•"/>
            </a:pPr>
            <a:r>
              <a:rPr lang="en-US" sz="2000"/>
              <a:t>If the increase in unemployment claims are mirrored by evictions and forced mobility KCPS could experience double or triple the mobility rate of previous years.</a:t>
            </a:r>
            <a:endParaRPr sz="2000"/>
          </a:p>
          <a:p>
            <a:pPr marL="502919" lvl="1" indent="0" algn="l" rtl="0">
              <a:lnSpc>
                <a:spcPct val="70000"/>
              </a:lnSpc>
              <a:spcBef>
                <a:spcPts val="550"/>
              </a:spcBef>
              <a:spcAft>
                <a:spcPts val="0"/>
              </a:spcAft>
              <a:buClr>
                <a:schemeClr val="dk1"/>
              </a:buClr>
              <a:buSzPts val="1627"/>
              <a:buNone/>
            </a:pPr>
            <a:endParaRPr sz="2000"/>
          </a:p>
        </p:txBody>
      </p:sp>
      <p:pic>
        <p:nvPicPr>
          <p:cNvPr id="292" name="Google Shape;292;p22"/>
          <p:cNvPicPr preferRelativeResize="0"/>
          <p:nvPr/>
        </p:nvPicPr>
        <p:blipFill rotWithShape="1">
          <a:blip r:embed="rId4">
            <a:alphaModFix/>
          </a:blip>
          <a:srcRect/>
          <a:stretch/>
        </p:blipFill>
        <p:spPr>
          <a:xfrm>
            <a:off x="361597" y="2957689"/>
            <a:ext cx="6298846" cy="2214386"/>
          </a:xfrm>
          <a:prstGeom prst="rect">
            <a:avLst/>
          </a:prstGeom>
          <a:noFill/>
          <a:ln>
            <a:noFill/>
          </a:ln>
        </p:spPr>
      </p:pic>
      <p:pic>
        <p:nvPicPr>
          <p:cNvPr id="293" name="Google Shape;293;p22"/>
          <p:cNvPicPr preferRelativeResize="0"/>
          <p:nvPr/>
        </p:nvPicPr>
        <p:blipFill rotWithShape="1">
          <a:blip r:embed="rId5">
            <a:alphaModFix/>
          </a:blip>
          <a:srcRect/>
          <a:stretch/>
        </p:blipFill>
        <p:spPr>
          <a:xfrm>
            <a:off x="452627" y="2605264"/>
            <a:ext cx="2457450" cy="352425"/>
          </a:xfrm>
          <a:prstGeom prst="rect">
            <a:avLst/>
          </a:prstGeom>
          <a:noFill/>
          <a:ln>
            <a:noFill/>
          </a:ln>
        </p:spPr>
      </p:pic>
      <p:pic>
        <p:nvPicPr>
          <p:cNvPr id="294" name="Google Shape;294;p22"/>
          <p:cNvPicPr preferRelativeResize="0"/>
          <p:nvPr/>
        </p:nvPicPr>
        <p:blipFill>
          <a:blip r:embed="rId6">
            <a:alphaModFix/>
          </a:blip>
          <a:stretch>
            <a:fillRect/>
          </a:stretch>
        </p:blipFill>
        <p:spPr>
          <a:xfrm>
            <a:off x="452625" y="7251548"/>
            <a:ext cx="2457449" cy="4367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8"/>
        <p:cNvGrpSpPr/>
        <p:nvPr/>
      </p:nvGrpSpPr>
      <p:grpSpPr>
        <a:xfrm>
          <a:off x="0" y="0"/>
          <a:ext cx="0" cy="0"/>
          <a:chOff x="0" y="0"/>
          <a:chExt cx="0" cy="0"/>
        </a:xfrm>
      </p:grpSpPr>
      <p:sp>
        <p:nvSpPr>
          <p:cNvPr id="299" name="Google Shape;299;p23"/>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23"/>
          <p:cNvSpPr txBox="1">
            <a:spLocks noGrp="1"/>
          </p:cNvSpPr>
          <p:nvPr>
            <p:ph type="title"/>
          </p:nvPr>
        </p:nvSpPr>
        <p:spPr>
          <a:xfrm>
            <a:off x="691515" y="663244"/>
            <a:ext cx="8675370" cy="15023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Calibri"/>
              <a:buNone/>
            </a:pPr>
            <a:r>
              <a:rPr lang="en-US">
                <a:solidFill>
                  <a:schemeClr val="lt1"/>
                </a:solidFill>
              </a:rPr>
              <a:t>What Can We Do?</a:t>
            </a:r>
            <a:br>
              <a:rPr lang="en-US">
                <a:solidFill>
                  <a:schemeClr val="lt1"/>
                </a:solidFill>
              </a:rPr>
            </a:br>
            <a:r>
              <a:rPr lang="en-US">
                <a:solidFill>
                  <a:schemeClr val="lt1"/>
                </a:solidFill>
              </a:rPr>
              <a:t>Knowledge is Power</a:t>
            </a:r>
            <a:endParaRPr/>
          </a:p>
        </p:txBody>
      </p:sp>
      <p:sp>
        <p:nvSpPr>
          <p:cNvPr id="301" name="Google Shape;301;p23"/>
          <p:cNvSpPr txBox="1">
            <a:spLocks noGrp="1"/>
          </p:cNvSpPr>
          <p:nvPr>
            <p:ph type="body" idx="1"/>
          </p:nvPr>
        </p:nvSpPr>
        <p:spPr>
          <a:xfrm>
            <a:off x="324725" y="2553200"/>
            <a:ext cx="9281100" cy="4924200"/>
          </a:xfrm>
          <a:prstGeom prst="rect">
            <a:avLst/>
          </a:prstGeom>
          <a:noFill/>
          <a:ln>
            <a:noFill/>
          </a:ln>
        </p:spPr>
        <p:txBody>
          <a:bodyPr spcFirstLastPara="1" wrap="square" lIns="91425" tIns="45700" rIns="91425" bIns="45700" anchor="ctr" anchorCtr="0">
            <a:noAutofit/>
          </a:bodyPr>
          <a:lstStyle/>
          <a:p>
            <a:pPr marL="251459" lvl="0" indent="-251459" algn="l" rtl="0">
              <a:lnSpc>
                <a:spcPct val="100000"/>
              </a:lnSpc>
              <a:spcBef>
                <a:spcPts val="0"/>
              </a:spcBef>
              <a:spcAft>
                <a:spcPts val="0"/>
              </a:spcAft>
              <a:buClr>
                <a:schemeClr val="dk1"/>
              </a:buClr>
              <a:buSzPts val="2100"/>
              <a:buChar char="•"/>
            </a:pPr>
            <a:r>
              <a:rPr lang="en-US" sz="2100" b="1"/>
              <a:t>Develop your network.</a:t>
            </a:r>
            <a:r>
              <a:rPr lang="en-US" sz="2100"/>
              <a:t> Each community comes with its own network of philanthropy, resources, non-profits, community-based orgs., faith-based orgs., and governmental structures.</a:t>
            </a:r>
            <a:endParaRPr/>
          </a:p>
          <a:p>
            <a:pPr marL="251459" lvl="0" indent="-251459" algn="l" rtl="0">
              <a:lnSpc>
                <a:spcPct val="100000"/>
              </a:lnSpc>
              <a:spcBef>
                <a:spcPts val="1100"/>
              </a:spcBef>
              <a:spcAft>
                <a:spcPts val="0"/>
              </a:spcAft>
              <a:buClr>
                <a:schemeClr val="dk1"/>
              </a:buClr>
              <a:buSzPts val="2100"/>
              <a:buChar char="•"/>
            </a:pPr>
            <a:r>
              <a:rPr lang="en-US" sz="2100" b="1"/>
              <a:t>Use Real Numbers</a:t>
            </a:r>
            <a:r>
              <a:rPr lang="en-US" sz="2100"/>
              <a:t> - Formally quantifying the impact of evictions in KCMO assisted in the passing of a Tenants Bill of Rights.  What information could you access or could you share that could assist?</a:t>
            </a:r>
            <a:endParaRPr/>
          </a:p>
          <a:p>
            <a:pPr marL="251459" lvl="0" indent="-251459" algn="l" rtl="0">
              <a:lnSpc>
                <a:spcPct val="100000"/>
              </a:lnSpc>
              <a:spcBef>
                <a:spcPts val="1100"/>
              </a:spcBef>
              <a:spcAft>
                <a:spcPts val="0"/>
              </a:spcAft>
              <a:buClr>
                <a:schemeClr val="dk1"/>
              </a:buClr>
              <a:buSzPts val="2100"/>
              <a:buChar char="•"/>
            </a:pPr>
            <a:r>
              <a:rPr lang="en-US" sz="2100" b="1"/>
              <a:t>Be bold!</a:t>
            </a:r>
            <a:r>
              <a:rPr lang="en-US" sz="2100"/>
              <a:t>  It does not hurt to ask.  A number of utility companies are civically owned; receiving a utility shut of order could be a more powerful indicator potential mobility than an eviction filing.</a:t>
            </a:r>
            <a:endParaRPr sz="2100"/>
          </a:p>
          <a:p>
            <a:pPr marL="251459" lvl="0" indent="-251459" algn="l" rtl="0">
              <a:lnSpc>
                <a:spcPct val="100000"/>
              </a:lnSpc>
              <a:spcBef>
                <a:spcPts val="1100"/>
              </a:spcBef>
              <a:spcAft>
                <a:spcPts val="0"/>
              </a:spcAft>
              <a:buClr>
                <a:schemeClr val="dk1"/>
              </a:buClr>
              <a:buSzPts val="2100"/>
              <a:buChar char="•"/>
            </a:pPr>
            <a:r>
              <a:rPr lang="en-US" sz="2100" b="1"/>
              <a:t>People want to help, just ask them.</a:t>
            </a:r>
            <a:r>
              <a:rPr lang="en-US" sz="2100"/>
              <a:t>  The KC Eviction Project started with a bunch of people who just wanted to help.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5"/>
        <p:cNvGrpSpPr/>
        <p:nvPr/>
      </p:nvGrpSpPr>
      <p:grpSpPr>
        <a:xfrm>
          <a:off x="0" y="0"/>
          <a:ext cx="0" cy="0"/>
          <a:chOff x="0" y="0"/>
          <a:chExt cx="0" cy="0"/>
        </a:xfrm>
      </p:grpSpPr>
      <p:sp>
        <p:nvSpPr>
          <p:cNvPr id="306" name="Google Shape;306;p24"/>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7" name="Google Shape;307;p24"/>
          <p:cNvSpPr txBox="1">
            <a:spLocks noGrp="1"/>
          </p:cNvSpPr>
          <p:nvPr>
            <p:ph type="title"/>
          </p:nvPr>
        </p:nvSpPr>
        <p:spPr>
          <a:xfrm>
            <a:off x="691515" y="663244"/>
            <a:ext cx="8675370" cy="15023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Calibri"/>
              <a:buNone/>
            </a:pPr>
            <a:r>
              <a:rPr lang="en-US">
                <a:solidFill>
                  <a:schemeClr val="lt1"/>
                </a:solidFill>
              </a:rPr>
              <a:t>Covid-19  - There’s More</a:t>
            </a:r>
            <a:endParaRPr/>
          </a:p>
        </p:txBody>
      </p:sp>
      <p:sp>
        <p:nvSpPr>
          <p:cNvPr id="308" name="Google Shape;308;p24"/>
          <p:cNvSpPr txBox="1">
            <a:spLocks noGrp="1"/>
          </p:cNvSpPr>
          <p:nvPr>
            <p:ph type="body" idx="1"/>
          </p:nvPr>
        </p:nvSpPr>
        <p:spPr>
          <a:xfrm>
            <a:off x="6660443" y="2553190"/>
            <a:ext cx="2945329" cy="4148209"/>
          </a:xfrm>
          <a:prstGeom prst="rect">
            <a:avLst/>
          </a:prstGeom>
          <a:noFill/>
          <a:ln>
            <a:noFill/>
          </a:ln>
        </p:spPr>
        <p:txBody>
          <a:bodyPr spcFirstLastPara="1" wrap="square" lIns="91425" tIns="45700" rIns="91425" bIns="45700" anchor="ctr" anchorCtr="0">
            <a:noAutofit/>
          </a:bodyPr>
          <a:lstStyle/>
          <a:p>
            <a:pPr marL="0" lvl="0" indent="0" algn="l" rtl="0">
              <a:lnSpc>
                <a:spcPct val="80000"/>
              </a:lnSpc>
              <a:spcBef>
                <a:spcPts val="0"/>
              </a:spcBef>
              <a:spcAft>
                <a:spcPts val="0"/>
              </a:spcAft>
              <a:buSzPts val="1800"/>
              <a:buNone/>
            </a:pPr>
            <a:r>
              <a:rPr lang="en-US" sz="2400" b="1"/>
              <a:t>Impact on Funding</a:t>
            </a:r>
            <a:endParaRPr sz="3380" b="1"/>
          </a:p>
          <a:p>
            <a:pPr marL="251459" lvl="0" indent="-251459" algn="l" rtl="0">
              <a:lnSpc>
                <a:spcPct val="100000"/>
              </a:lnSpc>
              <a:spcBef>
                <a:spcPts val="550"/>
              </a:spcBef>
              <a:spcAft>
                <a:spcPts val="0"/>
              </a:spcAft>
              <a:buSzPts val="2100"/>
              <a:buChar char="•"/>
            </a:pPr>
            <a:r>
              <a:rPr lang="en-US" sz="2100"/>
              <a:t>Local economies are if freefall, affecting tax collection and property valuations</a:t>
            </a:r>
            <a:endParaRPr sz="2100"/>
          </a:p>
          <a:p>
            <a:pPr marL="251459" lvl="0" indent="-251459" algn="l" rtl="0">
              <a:lnSpc>
                <a:spcPct val="100000"/>
              </a:lnSpc>
              <a:spcBef>
                <a:spcPts val="0"/>
              </a:spcBef>
              <a:spcAft>
                <a:spcPts val="0"/>
              </a:spcAft>
              <a:buSzPts val="2100"/>
              <a:buChar char="•"/>
            </a:pPr>
            <a:r>
              <a:rPr lang="en-US" sz="2100"/>
              <a:t>Access to philanthropy and governmental grants will be highly competitive.</a:t>
            </a:r>
            <a:endParaRPr sz="2100"/>
          </a:p>
        </p:txBody>
      </p:sp>
      <p:pic>
        <p:nvPicPr>
          <p:cNvPr id="309" name="Google Shape;309;p24"/>
          <p:cNvPicPr preferRelativeResize="0"/>
          <p:nvPr/>
        </p:nvPicPr>
        <p:blipFill rotWithShape="1">
          <a:blip r:embed="rId3">
            <a:alphaModFix/>
          </a:blip>
          <a:srcRect/>
          <a:stretch/>
        </p:blipFill>
        <p:spPr>
          <a:xfrm>
            <a:off x="452625" y="3259713"/>
            <a:ext cx="5854590" cy="864138"/>
          </a:xfrm>
          <a:prstGeom prst="rect">
            <a:avLst/>
          </a:prstGeom>
          <a:noFill/>
          <a:ln>
            <a:noFill/>
          </a:ln>
        </p:spPr>
      </p:pic>
      <p:pic>
        <p:nvPicPr>
          <p:cNvPr id="310" name="Google Shape;310;p24"/>
          <p:cNvPicPr preferRelativeResize="0"/>
          <p:nvPr/>
        </p:nvPicPr>
        <p:blipFill rotWithShape="1">
          <a:blip r:embed="rId4">
            <a:alphaModFix/>
          </a:blip>
          <a:srcRect/>
          <a:stretch/>
        </p:blipFill>
        <p:spPr>
          <a:xfrm>
            <a:off x="550621" y="2553200"/>
            <a:ext cx="3108865" cy="609275"/>
          </a:xfrm>
          <a:prstGeom prst="rect">
            <a:avLst/>
          </a:prstGeom>
          <a:noFill/>
          <a:ln>
            <a:noFill/>
          </a:ln>
        </p:spPr>
      </p:pic>
      <p:pic>
        <p:nvPicPr>
          <p:cNvPr id="311" name="Google Shape;311;p24"/>
          <p:cNvPicPr preferRelativeResize="0"/>
          <p:nvPr/>
        </p:nvPicPr>
        <p:blipFill rotWithShape="1">
          <a:blip r:embed="rId5">
            <a:alphaModFix/>
          </a:blip>
          <a:srcRect/>
          <a:stretch/>
        </p:blipFill>
        <p:spPr>
          <a:xfrm>
            <a:off x="439833" y="4046269"/>
            <a:ext cx="5305425" cy="1162050"/>
          </a:xfrm>
          <a:prstGeom prst="rect">
            <a:avLst/>
          </a:prstGeom>
          <a:noFill/>
          <a:ln>
            <a:noFill/>
          </a:ln>
        </p:spPr>
      </p:pic>
      <p:pic>
        <p:nvPicPr>
          <p:cNvPr id="312" name="Google Shape;312;p24"/>
          <p:cNvPicPr preferRelativeResize="0"/>
          <p:nvPr/>
        </p:nvPicPr>
        <p:blipFill rotWithShape="1">
          <a:blip r:embed="rId6">
            <a:alphaModFix/>
          </a:blip>
          <a:srcRect/>
          <a:stretch/>
        </p:blipFill>
        <p:spPr>
          <a:xfrm>
            <a:off x="387445" y="5208319"/>
            <a:ext cx="2705100" cy="485775"/>
          </a:xfrm>
          <a:prstGeom prst="rect">
            <a:avLst/>
          </a:prstGeom>
          <a:noFill/>
          <a:ln>
            <a:noFill/>
          </a:ln>
        </p:spPr>
      </p:pic>
      <p:pic>
        <p:nvPicPr>
          <p:cNvPr id="313" name="Google Shape;313;p24"/>
          <p:cNvPicPr preferRelativeResize="0"/>
          <p:nvPr/>
        </p:nvPicPr>
        <p:blipFill rotWithShape="1">
          <a:blip r:embed="rId7">
            <a:alphaModFix/>
          </a:blip>
          <a:srcRect/>
          <a:stretch/>
        </p:blipFill>
        <p:spPr>
          <a:xfrm>
            <a:off x="391900" y="5726138"/>
            <a:ext cx="5976050" cy="742950"/>
          </a:xfrm>
          <a:prstGeom prst="rect">
            <a:avLst/>
          </a:prstGeom>
          <a:noFill/>
          <a:ln>
            <a:noFill/>
          </a:ln>
        </p:spPr>
      </p:pic>
      <p:pic>
        <p:nvPicPr>
          <p:cNvPr id="314" name="Google Shape;314;p24"/>
          <p:cNvPicPr preferRelativeResize="0"/>
          <p:nvPr/>
        </p:nvPicPr>
        <p:blipFill rotWithShape="1">
          <a:blip r:embed="rId8">
            <a:alphaModFix/>
          </a:blip>
          <a:srcRect/>
          <a:stretch/>
        </p:blipFill>
        <p:spPr>
          <a:xfrm>
            <a:off x="452628" y="6501130"/>
            <a:ext cx="5575925" cy="108264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8"/>
        <p:cNvGrpSpPr/>
        <p:nvPr/>
      </p:nvGrpSpPr>
      <p:grpSpPr>
        <a:xfrm>
          <a:off x="0" y="0"/>
          <a:ext cx="0" cy="0"/>
          <a:chOff x="0" y="0"/>
          <a:chExt cx="0" cy="0"/>
        </a:xfrm>
      </p:grpSpPr>
      <p:sp>
        <p:nvSpPr>
          <p:cNvPr id="319" name="Google Shape;319;p25"/>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0" name="Google Shape;320;p25"/>
          <p:cNvSpPr txBox="1">
            <a:spLocks noGrp="1"/>
          </p:cNvSpPr>
          <p:nvPr>
            <p:ph type="title"/>
          </p:nvPr>
        </p:nvSpPr>
        <p:spPr>
          <a:xfrm>
            <a:off x="691515" y="663244"/>
            <a:ext cx="8675370" cy="15023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Calibri"/>
              <a:buNone/>
            </a:pPr>
            <a:r>
              <a:rPr lang="en-US">
                <a:solidFill>
                  <a:schemeClr val="lt1"/>
                </a:solidFill>
              </a:rPr>
              <a:t>What Can We Do?</a:t>
            </a:r>
            <a:br>
              <a:rPr lang="en-US">
                <a:solidFill>
                  <a:schemeClr val="lt1"/>
                </a:solidFill>
              </a:rPr>
            </a:br>
            <a:r>
              <a:rPr lang="en-US">
                <a:solidFill>
                  <a:schemeClr val="lt1"/>
                </a:solidFill>
              </a:rPr>
              <a:t>Knowledge is Still Power</a:t>
            </a:r>
            <a:endParaRPr/>
          </a:p>
        </p:txBody>
      </p:sp>
      <p:sp>
        <p:nvSpPr>
          <p:cNvPr id="321" name="Google Shape;321;p25"/>
          <p:cNvSpPr txBox="1">
            <a:spLocks noGrp="1"/>
          </p:cNvSpPr>
          <p:nvPr>
            <p:ph type="body" idx="1"/>
          </p:nvPr>
        </p:nvSpPr>
        <p:spPr>
          <a:xfrm>
            <a:off x="293500" y="2553202"/>
            <a:ext cx="9312300" cy="4775400"/>
          </a:xfrm>
          <a:prstGeom prst="rect">
            <a:avLst/>
          </a:prstGeom>
          <a:noFill/>
          <a:ln>
            <a:noFill/>
          </a:ln>
        </p:spPr>
        <p:txBody>
          <a:bodyPr spcFirstLastPara="1" wrap="square" lIns="91425" tIns="45700" rIns="91425" bIns="45700" anchor="ctr" anchorCtr="0">
            <a:noAutofit/>
          </a:bodyPr>
          <a:lstStyle/>
          <a:p>
            <a:pPr marL="251459" lvl="0" indent="-251459" algn="l" rtl="0">
              <a:lnSpc>
                <a:spcPct val="90000"/>
              </a:lnSpc>
              <a:spcBef>
                <a:spcPts val="0"/>
              </a:spcBef>
              <a:spcAft>
                <a:spcPts val="0"/>
              </a:spcAft>
              <a:buClr>
                <a:schemeClr val="dk1"/>
              </a:buClr>
              <a:buSzPts val="2200"/>
              <a:buChar char="•"/>
            </a:pPr>
            <a:r>
              <a:rPr lang="en-US" sz="2200"/>
              <a:t>We know funding is going to be competitive.  Do a hard data dive on your programs and contractors to see if they are meeting their goals and your expectations.  </a:t>
            </a:r>
            <a:endParaRPr sz="2200"/>
          </a:p>
          <a:p>
            <a:pPr marL="251459" lvl="0" indent="-251459" algn="l" rtl="0">
              <a:lnSpc>
                <a:spcPct val="90000"/>
              </a:lnSpc>
              <a:spcBef>
                <a:spcPts val="1100"/>
              </a:spcBef>
              <a:spcAft>
                <a:spcPts val="0"/>
              </a:spcAft>
              <a:buClr>
                <a:schemeClr val="dk1"/>
              </a:buClr>
              <a:buSzPts val="2200"/>
              <a:buChar char="•"/>
            </a:pPr>
            <a:r>
              <a:rPr lang="en-US" sz="2200"/>
              <a:t>Build in clear expectations and accountability measures for all parties when forming new partnerships.</a:t>
            </a:r>
            <a:endParaRPr sz="2200"/>
          </a:p>
          <a:p>
            <a:pPr marL="251459" lvl="0" indent="-251459" algn="l" rtl="0">
              <a:lnSpc>
                <a:spcPct val="90000"/>
              </a:lnSpc>
              <a:spcBef>
                <a:spcPts val="1100"/>
              </a:spcBef>
              <a:spcAft>
                <a:spcPts val="0"/>
              </a:spcAft>
              <a:buClr>
                <a:schemeClr val="dk1"/>
              </a:buClr>
              <a:buSzPts val="2200"/>
              <a:buChar char="•"/>
            </a:pPr>
            <a:r>
              <a:rPr lang="en-US" sz="2200"/>
              <a:t> Build in clear accountability and outcome expectations when expending resources on programs.</a:t>
            </a:r>
            <a:endParaRPr sz="2200"/>
          </a:p>
          <a:p>
            <a:pPr marL="251459" lvl="0" indent="-251459" algn="l" rtl="0">
              <a:lnSpc>
                <a:spcPct val="90000"/>
              </a:lnSpc>
              <a:spcBef>
                <a:spcPts val="1100"/>
              </a:spcBef>
              <a:spcAft>
                <a:spcPts val="0"/>
              </a:spcAft>
              <a:buClr>
                <a:schemeClr val="dk1"/>
              </a:buClr>
              <a:buSzPts val="2200"/>
              <a:buChar char="•"/>
            </a:pPr>
            <a:r>
              <a:rPr lang="en-US" sz="2200"/>
              <a:t>Work Smarter, Not Harder.  Keep working hard, just automate as many tasks as possible to save man power.  LINC saved 85 days of manual student enrollment data entry by having an integrated data system.  </a:t>
            </a:r>
            <a:endParaRPr sz="2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5"/>
        <p:cNvGrpSpPr/>
        <p:nvPr/>
      </p:nvGrpSpPr>
      <p:grpSpPr>
        <a:xfrm>
          <a:off x="0" y="0"/>
          <a:ext cx="0" cy="0"/>
          <a:chOff x="0" y="0"/>
          <a:chExt cx="0" cy="0"/>
        </a:xfrm>
      </p:grpSpPr>
      <p:sp>
        <p:nvSpPr>
          <p:cNvPr id="326" name="Google Shape;326;p26"/>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7" name="Google Shape;327;p26"/>
          <p:cNvSpPr txBox="1">
            <a:spLocks noGrp="1"/>
          </p:cNvSpPr>
          <p:nvPr>
            <p:ph type="title"/>
          </p:nvPr>
        </p:nvSpPr>
        <p:spPr>
          <a:xfrm>
            <a:off x="691515" y="663244"/>
            <a:ext cx="8675370" cy="15023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Calibri"/>
              <a:buNone/>
            </a:pPr>
            <a:r>
              <a:rPr lang="en-US">
                <a:solidFill>
                  <a:schemeClr val="lt1"/>
                </a:solidFill>
              </a:rPr>
              <a:t>Covid-19  -  What Can We Expect</a:t>
            </a:r>
            <a:endParaRPr/>
          </a:p>
        </p:txBody>
      </p:sp>
      <p:sp>
        <p:nvSpPr>
          <p:cNvPr id="328" name="Google Shape;328;p26"/>
          <p:cNvSpPr txBox="1">
            <a:spLocks noGrp="1"/>
          </p:cNvSpPr>
          <p:nvPr>
            <p:ph type="body" idx="1"/>
          </p:nvPr>
        </p:nvSpPr>
        <p:spPr>
          <a:xfrm>
            <a:off x="6096000" y="2553202"/>
            <a:ext cx="3509700" cy="4959300"/>
          </a:xfrm>
          <a:prstGeom prst="rect">
            <a:avLst/>
          </a:prstGeom>
          <a:noFill/>
          <a:ln>
            <a:noFill/>
          </a:ln>
        </p:spPr>
        <p:txBody>
          <a:bodyPr spcFirstLastPara="1" wrap="square" lIns="91425" tIns="45700" rIns="91425" bIns="45700" anchor="t" anchorCtr="0">
            <a:noAutofit/>
          </a:bodyPr>
          <a:lstStyle/>
          <a:p>
            <a:pPr marL="251459" lvl="0" indent="-251459" algn="l" rtl="0">
              <a:lnSpc>
                <a:spcPct val="100000"/>
              </a:lnSpc>
              <a:spcBef>
                <a:spcPts val="0"/>
              </a:spcBef>
              <a:spcAft>
                <a:spcPts val="0"/>
              </a:spcAft>
              <a:buSzPts val="1942"/>
              <a:buChar char="•"/>
            </a:pPr>
            <a:r>
              <a:rPr lang="en-US" sz="1942"/>
              <a:t>Traditional obstacles to academic achievement will be exacerbated by the impact of Covid-19 </a:t>
            </a:r>
            <a:endParaRPr/>
          </a:p>
          <a:p>
            <a:pPr marL="754380" lvl="1" indent="-234664" algn="l" rtl="0">
              <a:lnSpc>
                <a:spcPct val="100000"/>
              </a:lnSpc>
              <a:spcBef>
                <a:spcPts val="0"/>
              </a:spcBef>
              <a:spcAft>
                <a:spcPts val="0"/>
              </a:spcAft>
              <a:buSzPts val="1536"/>
              <a:buChar char="•"/>
            </a:pPr>
            <a:r>
              <a:rPr lang="en-US" sz="1535"/>
              <a:t>Limited access to technology and internet </a:t>
            </a:r>
            <a:endParaRPr/>
          </a:p>
          <a:p>
            <a:pPr marL="754380" lvl="1" indent="-234664" algn="l" rtl="0">
              <a:lnSpc>
                <a:spcPct val="100000"/>
              </a:lnSpc>
              <a:spcBef>
                <a:spcPts val="0"/>
              </a:spcBef>
              <a:spcAft>
                <a:spcPts val="0"/>
              </a:spcAft>
              <a:buSzPts val="1536"/>
              <a:buChar char="•"/>
            </a:pPr>
            <a:r>
              <a:rPr lang="en-US" sz="1535"/>
              <a:t>Reliance on schools as a source of stability, including food</a:t>
            </a:r>
            <a:endParaRPr/>
          </a:p>
          <a:p>
            <a:pPr marL="754380" lvl="1" indent="-234664" algn="l" rtl="0">
              <a:lnSpc>
                <a:spcPct val="100000"/>
              </a:lnSpc>
              <a:spcBef>
                <a:spcPts val="0"/>
              </a:spcBef>
              <a:spcAft>
                <a:spcPts val="0"/>
              </a:spcAft>
              <a:buSzPts val="1536"/>
              <a:buChar char="•"/>
            </a:pPr>
            <a:r>
              <a:rPr lang="en-US" sz="1535"/>
              <a:t>Schools are often a source of childcare</a:t>
            </a:r>
            <a:endParaRPr/>
          </a:p>
          <a:p>
            <a:pPr marL="251459" lvl="0" indent="-251459" algn="l" rtl="0">
              <a:lnSpc>
                <a:spcPct val="100000"/>
              </a:lnSpc>
              <a:spcBef>
                <a:spcPts val="0"/>
              </a:spcBef>
              <a:spcAft>
                <a:spcPts val="0"/>
              </a:spcAft>
              <a:buSzPts val="1942"/>
              <a:buChar char="•"/>
            </a:pPr>
            <a:r>
              <a:rPr lang="en-US" sz="1942"/>
              <a:t>Engagement Rates:</a:t>
            </a:r>
            <a:endParaRPr/>
          </a:p>
          <a:p>
            <a:pPr marL="754380" lvl="1" indent="-234664" algn="l" rtl="0">
              <a:lnSpc>
                <a:spcPct val="100000"/>
              </a:lnSpc>
              <a:spcBef>
                <a:spcPts val="0"/>
              </a:spcBef>
              <a:spcAft>
                <a:spcPts val="0"/>
              </a:spcAft>
              <a:buSzPts val="1536"/>
              <a:buChar char="•"/>
            </a:pPr>
            <a:r>
              <a:rPr lang="en-US" sz="1535"/>
              <a:t> Available NOW, indicator of mobility or other factors affecting academic engagement</a:t>
            </a:r>
            <a:endParaRPr/>
          </a:p>
          <a:p>
            <a:pPr marL="754380" lvl="1" indent="-234664" algn="l" rtl="0">
              <a:lnSpc>
                <a:spcPct val="100000"/>
              </a:lnSpc>
              <a:spcBef>
                <a:spcPts val="0"/>
              </a:spcBef>
              <a:spcAft>
                <a:spcPts val="0"/>
              </a:spcAft>
              <a:buSzPts val="1536"/>
              <a:buChar char="•"/>
            </a:pPr>
            <a:r>
              <a:rPr lang="en-US" sz="1535"/>
              <a:t>A good precursor to determine who might need additional support upon return</a:t>
            </a:r>
            <a:endParaRPr sz="1942"/>
          </a:p>
        </p:txBody>
      </p:sp>
      <p:pic>
        <p:nvPicPr>
          <p:cNvPr id="329" name="Google Shape;329;p26"/>
          <p:cNvPicPr preferRelativeResize="0"/>
          <p:nvPr/>
        </p:nvPicPr>
        <p:blipFill>
          <a:blip r:embed="rId3">
            <a:alphaModFix/>
          </a:blip>
          <a:stretch>
            <a:fillRect/>
          </a:stretch>
        </p:blipFill>
        <p:spPr>
          <a:xfrm>
            <a:off x="452625" y="2553200"/>
            <a:ext cx="5148975" cy="50323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3"/>
        <p:cNvGrpSpPr/>
        <p:nvPr/>
      </p:nvGrpSpPr>
      <p:grpSpPr>
        <a:xfrm>
          <a:off x="0" y="0"/>
          <a:ext cx="0" cy="0"/>
          <a:chOff x="0" y="0"/>
          <a:chExt cx="0" cy="0"/>
        </a:xfrm>
      </p:grpSpPr>
      <p:sp>
        <p:nvSpPr>
          <p:cNvPr id="334" name="Google Shape;334;p27"/>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5" name="Google Shape;335;p27"/>
          <p:cNvSpPr txBox="1">
            <a:spLocks noGrp="1"/>
          </p:cNvSpPr>
          <p:nvPr>
            <p:ph type="title"/>
          </p:nvPr>
        </p:nvSpPr>
        <p:spPr>
          <a:xfrm>
            <a:off x="691515" y="663244"/>
            <a:ext cx="8675370" cy="15023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Calibri"/>
              <a:buNone/>
            </a:pPr>
            <a:r>
              <a:rPr lang="en-US">
                <a:solidFill>
                  <a:schemeClr val="lt1"/>
                </a:solidFill>
              </a:rPr>
              <a:t>What Can We Do?</a:t>
            </a:r>
            <a:br>
              <a:rPr lang="en-US">
                <a:solidFill>
                  <a:schemeClr val="lt1"/>
                </a:solidFill>
              </a:rPr>
            </a:br>
            <a:r>
              <a:rPr lang="en-US">
                <a:solidFill>
                  <a:schemeClr val="lt1"/>
                </a:solidFill>
              </a:rPr>
              <a:t>Be Prepared</a:t>
            </a:r>
            <a:endParaRPr/>
          </a:p>
        </p:txBody>
      </p:sp>
      <p:sp>
        <p:nvSpPr>
          <p:cNvPr id="336" name="Google Shape;336;p27"/>
          <p:cNvSpPr txBox="1">
            <a:spLocks noGrp="1"/>
          </p:cNvSpPr>
          <p:nvPr>
            <p:ph type="body" idx="1"/>
          </p:nvPr>
        </p:nvSpPr>
        <p:spPr>
          <a:xfrm>
            <a:off x="293511" y="2553190"/>
            <a:ext cx="9312261" cy="4825410"/>
          </a:xfrm>
          <a:prstGeom prst="rect">
            <a:avLst/>
          </a:prstGeom>
          <a:noFill/>
          <a:ln>
            <a:noFill/>
          </a:ln>
        </p:spPr>
        <p:txBody>
          <a:bodyPr spcFirstLastPara="1" wrap="square" lIns="91425" tIns="45700" rIns="91425" bIns="45700" anchor="t" anchorCtr="0">
            <a:noAutofit/>
          </a:bodyPr>
          <a:lstStyle/>
          <a:p>
            <a:pPr marL="457200" lvl="0" indent="-381000" algn="l" rtl="0">
              <a:lnSpc>
                <a:spcPct val="100000"/>
              </a:lnSpc>
              <a:spcBef>
                <a:spcPts val="0"/>
              </a:spcBef>
              <a:spcAft>
                <a:spcPts val="0"/>
              </a:spcAft>
              <a:buSzPts val="2400"/>
              <a:buChar char="•"/>
            </a:pPr>
            <a:r>
              <a:rPr lang="en-US" sz="2400"/>
              <a:t>Start looking for your students NOW.  Run your engagement rates, start your outreach.  </a:t>
            </a:r>
            <a:endParaRPr sz="2400"/>
          </a:p>
          <a:p>
            <a:pPr marL="457200" lvl="0" indent="-381000" algn="l" rtl="0">
              <a:lnSpc>
                <a:spcPct val="100000"/>
              </a:lnSpc>
              <a:spcBef>
                <a:spcPts val="0"/>
              </a:spcBef>
              <a:spcAft>
                <a:spcPts val="0"/>
              </a:spcAft>
              <a:buSzPts val="2400"/>
              <a:buChar char="•"/>
            </a:pPr>
            <a:r>
              <a:rPr lang="en-US" sz="2400"/>
              <a:t>Consider your public schools the front lines of the battle against Covid-19.  Schools have day to day contact with the community like no other institution.  You have the ability to contact and communicate to communities at risk by the pandemic and either provide or connect them to needed services.</a:t>
            </a:r>
            <a:endParaRPr sz="2400"/>
          </a:p>
          <a:p>
            <a:pPr marL="457200" lvl="0" indent="-381000" algn="l" rtl="0">
              <a:lnSpc>
                <a:spcPct val="100000"/>
              </a:lnSpc>
              <a:spcBef>
                <a:spcPts val="0"/>
              </a:spcBef>
              <a:spcAft>
                <a:spcPts val="0"/>
              </a:spcAft>
              <a:buSzPts val="2400"/>
              <a:buChar char="•"/>
            </a:pPr>
            <a:r>
              <a:rPr lang="en-US" sz="2400"/>
              <a:t>Enlist the community – they are ready to help.  </a:t>
            </a:r>
            <a:endParaRPr sz="2400"/>
          </a:p>
          <a:p>
            <a:pPr marL="457200" lvl="0" indent="-381000" algn="l" rtl="0">
              <a:lnSpc>
                <a:spcPct val="100000"/>
              </a:lnSpc>
              <a:spcBef>
                <a:spcPts val="0"/>
              </a:spcBef>
              <a:spcAft>
                <a:spcPts val="0"/>
              </a:spcAft>
              <a:buSzPts val="2400"/>
              <a:buChar char="•"/>
            </a:pPr>
            <a:r>
              <a:rPr lang="en-US" sz="2400"/>
              <a:t>Be ready when the students come back.  Lack of school, social isolation, economic hardship, and other circumstances have been the norm for some of our students for months and they will return with various levels of trauma.  Have your SEL team and trauma informed approach ready on day one.</a:t>
            </a:r>
            <a:endParaRPr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0"/>
        <p:cNvGrpSpPr/>
        <p:nvPr/>
      </p:nvGrpSpPr>
      <p:grpSpPr>
        <a:xfrm>
          <a:off x="0" y="0"/>
          <a:ext cx="0" cy="0"/>
          <a:chOff x="0" y="0"/>
          <a:chExt cx="0" cy="0"/>
        </a:xfrm>
      </p:grpSpPr>
      <p:sp>
        <p:nvSpPr>
          <p:cNvPr id="341" name="Google Shape;341;p28"/>
          <p:cNvSpPr/>
          <p:nvPr/>
        </p:nvSpPr>
        <p:spPr>
          <a:xfrm>
            <a:off x="0" y="0"/>
            <a:ext cx="4102390" cy="77724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2" name="Google Shape;342;p28"/>
          <p:cNvSpPr txBox="1">
            <a:spLocks noGrp="1"/>
          </p:cNvSpPr>
          <p:nvPr>
            <p:ph type="title"/>
          </p:nvPr>
        </p:nvSpPr>
        <p:spPr>
          <a:xfrm>
            <a:off x="537325" y="361475"/>
            <a:ext cx="3122100" cy="6993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Calibri"/>
              <a:buNone/>
            </a:pPr>
            <a:r>
              <a:rPr lang="en-US" sz="3700" b="1">
                <a:solidFill>
                  <a:schemeClr val="lt1"/>
                </a:solidFill>
              </a:rPr>
              <a:t>Discussion/    Brainstorming</a:t>
            </a:r>
            <a:endParaRPr sz="3700" b="1"/>
          </a:p>
        </p:txBody>
      </p:sp>
      <p:pic>
        <p:nvPicPr>
          <p:cNvPr id="343" name="Google Shape;343;p28"/>
          <p:cNvPicPr preferRelativeResize="0">
            <a:picLocks noGrp="1"/>
          </p:cNvPicPr>
          <p:nvPr>
            <p:ph type="body" idx="1"/>
          </p:nvPr>
        </p:nvPicPr>
        <p:blipFill rotWithShape="1">
          <a:blip r:embed="rId3">
            <a:alphaModFix/>
          </a:blip>
          <a:srcRect r="-1" b="3759"/>
          <a:stretch/>
        </p:blipFill>
        <p:spPr>
          <a:xfrm>
            <a:off x="3839795" y="10"/>
            <a:ext cx="6218605" cy="777239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29"/>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9" name="Google Shape;349;p29"/>
          <p:cNvSpPr txBox="1">
            <a:spLocks noGrp="1"/>
          </p:cNvSpPr>
          <p:nvPr>
            <p:ph type="title"/>
          </p:nvPr>
        </p:nvSpPr>
        <p:spPr>
          <a:xfrm>
            <a:off x="691525" y="413797"/>
            <a:ext cx="8675400" cy="2021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800"/>
              <a:buFont typeface="Calibri"/>
              <a:buNone/>
            </a:pPr>
            <a:r>
              <a:rPr lang="en-US" sz="4800" b="1">
                <a:solidFill>
                  <a:srgbClr val="FFFFFF"/>
                </a:solidFill>
              </a:rPr>
              <a:t>COVID19: It all changes</a:t>
            </a:r>
            <a:endParaRPr sz="4800" b="1">
              <a:solidFill>
                <a:srgbClr val="FFFFFF"/>
              </a:solidFill>
            </a:endParaRPr>
          </a:p>
        </p:txBody>
      </p:sp>
      <p:sp>
        <p:nvSpPr>
          <p:cNvPr id="350" name="Google Shape;350;p29"/>
          <p:cNvSpPr txBox="1">
            <a:spLocks noGrp="1"/>
          </p:cNvSpPr>
          <p:nvPr>
            <p:ph type="body" idx="1"/>
          </p:nvPr>
        </p:nvSpPr>
        <p:spPr>
          <a:xfrm>
            <a:off x="691525" y="2707201"/>
            <a:ext cx="8675400" cy="4293300"/>
          </a:xfrm>
          <a:prstGeom prst="rect">
            <a:avLst/>
          </a:prstGeom>
          <a:noFill/>
          <a:ln>
            <a:noFill/>
          </a:ln>
        </p:spPr>
        <p:txBody>
          <a:bodyPr spcFirstLastPara="1" wrap="square" lIns="91425" tIns="45700" rIns="91425" bIns="45700" anchor="t" anchorCtr="0">
            <a:noAutofit/>
          </a:bodyPr>
          <a:lstStyle/>
          <a:p>
            <a:pPr marL="251459" lvl="0" indent="-251459" algn="l" rtl="0">
              <a:lnSpc>
                <a:spcPct val="90000"/>
              </a:lnSpc>
              <a:spcBef>
                <a:spcPts val="0"/>
              </a:spcBef>
              <a:spcAft>
                <a:spcPts val="0"/>
              </a:spcAft>
              <a:buClr>
                <a:schemeClr val="dk1"/>
              </a:buClr>
              <a:buSzPts val="3000"/>
              <a:buChar char="•"/>
            </a:pPr>
            <a:r>
              <a:rPr lang="en-US"/>
              <a:t>School is a combination of in-school and online</a:t>
            </a:r>
            <a:endParaRPr/>
          </a:p>
          <a:p>
            <a:pPr marL="251459" lvl="0" indent="-251459" algn="l" rtl="0">
              <a:lnSpc>
                <a:spcPct val="90000"/>
              </a:lnSpc>
              <a:spcBef>
                <a:spcPts val="1100"/>
              </a:spcBef>
              <a:spcAft>
                <a:spcPts val="0"/>
              </a:spcAft>
              <a:buClr>
                <a:schemeClr val="dk1"/>
              </a:buClr>
              <a:buSzPts val="3000"/>
              <a:buChar char="•"/>
            </a:pPr>
            <a:r>
              <a:rPr lang="en-US"/>
              <a:t>Higher than normal need for academic remediation</a:t>
            </a:r>
            <a:endParaRPr/>
          </a:p>
          <a:p>
            <a:pPr marL="251459" lvl="0" indent="-251459" algn="l" rtl="0">
              <a:lnSpc>
                <a:spcPct val="90000"/>
              </a:lnSpc>
              <a:spcBef>
                <a:spcPts val="1100"/>
              </a:spcBef>
              <a:spcAft>
                <a:spcPts val="0"/>
              </a:spcAft>
              <a:buClr>
                <a:schemeClr val="dk1"/>
              </a:buClr>
              <a:buSzPts val="3000"/>
              <a:buChar char="•"/>
            </a:pPr>
            <a:r>
              <a:rPr lang="en-US"/>
              <a:t>Student attendance/academic engagement will be difficult to tract</a:t>
            </a:r>
            <a:endParaRPr/>
          </a:p>
          <a:p>
            <a:pPr marL="251459" lvl="0" indent="-251459" algn="l" rtl="0">
              <a:lnSpc>
                <a:spcPct val="90000"/>
              </a:lnSpc>
              <a:spcBef>
                <a:spcPts val="1100"/>
              </a:spcBef>
              <a:spcAft>
                <a:spcPts val="0"/>
              </a:spcAft>
              <a:buClr>
                <a:schemeClr val="dk1"/>
              </a:buClr>
              <a:buSzPts val="3000"/>
              <a:buChar char="•"/>
            </a:pPr>
            <a:r>
              <a:rPr lang="en-US"/>
              <a:t>Students will be harder to engage</a:t>
            </a:r>
            <a:endParaRPr/>
          </a:p>
          <a:p>
            <a:pPr marL="251459" lvl="0" indent="-251459" algn="l" rtl="0">
              <a:lnSpc>
                <a:spcPct val="90000"/>
              </a:lnSpc>
              <a:spcBef>
                <a:spcPts val="1100"/>
              </a:spcBef>
              <a:spcAft>
                <a:spcPts val="0"/>
              </a:spcAft>
              <a:buClr>
                <a:schemeClr val="dk1"/>
              </a:buClr>
              <a:buSzPts val="3000"/>
              <a:buChar char="•"/>
            </a:pPr>
            <a:r>
              <a:rPr lang="en-US"/>
              <a:t>Students will be harder to find – eviction, displacement and mobility</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30"/>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6" name="Google Shape;356;p30"/>
          <p:cNvSpPr txBox="1">
            <a:spLocks noGrp="1"/>
          </p:cNvSpPr>
          <p:nvPr>
            <p:ph type="title"/>
          </p:nvPr>
        </p:nvSpPr>
        <p:spPr>
          <a:xfrm>
            <a:off x="691525" y="413797"/>
            <a:ext cx="8675400" cy="2021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800"/>
              <a:buFont typeface="Calibri"/>
              <a:buNone/>
            </a:pPr>
            <a:r>
              <a:rPr lang="en-US" sz="4800" b="1">
                <a:solidFill>
                  <a:srgbClr val="FFFFFF"/>
                </a:solidFill>
              </a:rPr>
              <a:t>COVID19: But remains the same</a:t>
            </a:r>
            <a:endParaRPr sz="4800" b="1">
              <a:solidFill>
                <a:srgbClr val="FFFFFF"/>
              </a:solidFill>
            </a:endParaRPr>
          </a:p>
        </p:txBody>
      </p:sp>
      <p:sp>
        <p:nvSpPr>
          <p:cNvPr id="357" name="Google Shape;357;p30"/>
          <p:cNvSpPr txBox="1">
            <a:spLocks noGrp="1"/>
          </p:cNvSpPr>
          <p:nvPr>
            <p:ph type="body" idx="1"/>
          </p:nvPr>
        </p:nvSpPr>
        <p:spPr>
          <a:xfrm>
            <a:off x="691525" y="2593425"/>
            <a:ext cx="8675400" cy="4884000"/>
          </a:xfrm>
          <a:prstGeom prst="rect">
            <a:avLst/>
          </a:prstGeom>
          <a:noFill/>
          <a:ln>
            <a:noFill/>
          </a:ln>
        </p:spPr>
        <p:txBody>
          <a:bodyPr spcFirstLastPara="1" wrap="square" lIns="91425" tIns="45700" rIns="91425" bIns="45700" anchor="t" anchorCtr="0">
            <a:noAutofit/>
          </a:bodyPr>
          <a:lstStyle/>
          <a:p>
            <a:pPr marL="251459" lvl="0" indent="-251459" algn="l" rtl="0">
              <a:lnSpc>
                <a:spcPct val="90000"/>
              </a:lnSpc>
              <a:spcBef>
                <a:spcPts val="0"/>
              </a:spcBef>
              <a:spcAft>
                <a:spcPts val="0"/>
              </a:spcAft>
              <a:buClr>
                <a:schemeClr val="dk1"/>
              </a:buClr>
              <a:buSzPts val="3000"/>
              <a:buChar char="•"/>
            </a:pPr>
            <a:r>
              <a:rPr lang="en-US"/>
              <a:t>New demands on school district social services and support staff</a:t>
            </a:r>
            <a:endParaRPr/>
          </a:p>
          <a:p>
            <a:pPr marL="251459" lvl="0" indent="-251459" algn="l" rtl="0">
              <a:lnSpc>
                <a:spcPct val="90000"/>
              </a:lnSpc>
              <a:spcBef>
                <a:spcPts val="1100"/>
              </a:spcBef>
              <a:spcAft>
                <a:spcPts val="0"/>
              </a:spcAft>
              <a:buClr>
                <a:schemeClr val="dk1"/>
              </a:buClr>
              <a:buSzPts val="3000"/>
              <a:buChar char="•"/>
            </a:pPr>
            <a:r>
              <a:rPr lang="en-US"/>
              <a:t>High level of staff turnover</a:t>
            </a:r>
            <a:endParaRPr/>
          </a:p>
          <a:p>
            <a:pPr marL="251459" lvl="0" indent="-251459" algn="l" rtl="0">
              <a:lnSpc>
                <a:spcPct val="90000"/>
              </a:lnSpc>
              <a:spcBef>
                <a:spcPts val="1100"/>
              </a:spcBef>
              <a:spcAft>
                <a:spcPts val="0"/>
              </a:spcAft>
              <a:buClr>
                <a:schemeClr val="dk1"/>
              </a:buClr>
              <a:buSzPts val="3000"/>
              <a:buChar char="•"/>
            </a:pPr>
            <a:r>
              <a:rPr lang="en-US"/>
              <a:t>Need for smarter, more integrated data systems</a:t>
            </a:r>
            <a:endParaRPr/>
          </a:p>
          <a:p>
            <a:pPr marL="251459" lvl="0" indent="-251459" algn="l" rtl="0">
              <a:lnSpc>
                <a:spcPct val="90000"/>
              </a:lnSpc>
              <a:spcBef>
                <a:spcPts val="1100"/>
              </a:spcBef>
              <a:spcAft>
                <a:spcPts val="0"/>
              </a:spcAft>
              <a:buClr>
                <a:schemeClr val="dk1"/>
              </a:buClr>
              <a:buSzPts val="3000"/>
              <a:buChar char="•"/>
            </a:pPr>
            <a:r>
              <a:rPr lang="en-US"/>
              <a:t>Need for better real-time data on student and families </a:t>
            </a:r>
            <a:endParaRPr/>
          </a:p>
          <a:p>
            <a:pPr marL="251459" lvl="0" indent="-251459" algn="l" rtl="0">
              <a:lnSpc>
                <a:spcPct val="90000"/>
              </a:lnSpc>
              <a:spcBef>
                <a:spcPts val="1100"/>
              </a:spcBef>
              <a:spcAft>
                <a:spcPts val="0"/>
              </a:spcAft>
              <a:buClr>
                <a:schemeClr val="dk1"/>
              </a:buClr>
              <a:buSzPts val="3000"/>
              <a:buChar char="•"/>
            </a:pPr>
            <a:r>
              <a:rPr lang="en-US"/>
              <a:t>Challenge for new innovation and greater imagination.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Shape 154"/>
        <p:cNvGrpSpPr/>
        <p:nvPr/>
      </p:nvGrpSpPr>
      <p:grpSpPr>
        <a:xfrm>
          <a:off x="0" y="0"/>
          <a:ext cx="0" cy="0"/>
          <a:chOff x="0" y="0"/>
          <a:chExt cx="0" cy="0"/>
        </a:xfrm>
      </p:grpSpPr>
      <p:pic>
        <p:nvPicPr>
          <p:cNvPr id="155" name="Google Shape;155;p4" descr="Google Shape;78;p17"/>
          <p:cNvPicPr preferRelativeResize="0"/>
          <p:nvPr/>
        </p:nvPicPr>
        <p:blipFill rotWithShape="1">
          <a:blip r:embed="rId3">
            <a:alphaModFix/>
          </a:blip>
          <a:srcRect/>
          <a:stretch/>
        </p:blipFill>
        <p:spPr>
          <a:xfrm>
            <a:off x="0" y="332509"/>
            <a:ext cx="9840191" cy="730481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31"/>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3" name="Google Shape;363;p31"/>
          <p:cNvSpPr txBox="1">
            <a:spLocks noGrp="1"/>
          </p:cNvSpPr>
          <p:nvPr>
            <p:ph type="title"/>
          </p:nvPr>
        </p:nvSpPr>
        <p:spPr>
          <a:xfrm>
            <a:off x="691525" y="413797"/>
            <a:ext cx="8675400" cy="2021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800"/>
              <a:buFont typeface="Calibri"/>
              <a:buNone/>
            </a:pPr>
            <a:r>
              <a:rPr lang="en-US" b="1">
                <a:solidFill>
                  <a:srgbClr val="FFFFFF"/>
                </a:solidFill>
              </a:rPr>
              <a:t>Additional Information</a:t>
            </a:r>
            <a:endParaRPr>
              <a:solidFill>
                <a:srgbClr val="FFFFFF"/>
              </a:solidFill>
            </a:endParaRPr>
          </a:p>
        </p:txBody>
      </p:sp>
      <p:sp>
        <p:nvSpPr>
          <p:cNvPr id="364" name="Google Shape;364;p31"/>
          <p:cNvSpPr txBox="1">
            <a:spLocks noGrp="1"/>
          </p:cNvSpPr>
          <p:nvPr>
            <p:ph type="body" idx="1"/>
          </p:nvPr>
        </p:nvSpPr>
        <p:spPr>
          <a:xfrm>
            <a:off x="691525" y="2549650"/>
            <a:ext cx="8675400" cy="5006700"/>
          </a:xfrm>
          <a:prstGeom prst="rect">
            <a:avLst/>
          </a:prstGeom>
          <a:noFill/>
          <a:ln>
            <a:noFill/>
          </a:ln>
        </p:spPr>
        <p:txBody>
          <a:bodyPr spcFirstLastPara="1" wrap="square" lIns="91425" tIns="45700" rIns="91425" bIns="45700" anchor="t" anchorCtr="0">
            <a:noAutofit/>
          </a:bodyPr>
          <a:lstStyle/>
          <a:p>
            <a:pPr marL="457200" lvl="0" indent="-368300" algn="l" rtl="0">
              <a:lnSpc>
                <a:spcPct val="95000"/>
              </a:lnSpc>
              <a:spcBef>
                <a:spcPts val="0"/>
              </a:spcBef>
              <a:spcAft>
                <a:spcPts val="0"/>
              </a:spcAft>
              <a:buClr>
                <a:srgbClr val="000000"/>
              </a:buClr>
              <a:buSzPts val="2200"/>
              <a:buChar char="●"/>
            </a:pPr>
            <a:r>
              <a:rPr lang="en-US" sz="2200" b="1">
                <a:solidFill>
                  <a:srgbClr val="000000"/>
                </a:solidFill>
              </a:rPr>
              <a:t>The Goodbye Kids</a:t>
            </a:r>
            <a:br>
              <a:rPr lang="en-US" sz="2200" b="1">
                <a:solidFill>
                  <a:srgbClr val="000000"/>
                </a:solidFill>
              </a:rPr>
            </a:br>
            <a:r>
              <a:rPr lang="en-US" sz="2200">
                <a:solidFill>
                  <a:srgbClr val="000000"/>
                </a:solidFill>
              </a:rPr>
              <a:t>Compilation of year-long reporting by local public radio station on chronic absenteeism in an urban school district.</a:t>
            </a:r>
            <a:endParaRPr sz="2200">
              <a:solidFill>
                <a:srgbClr val="000000"/>
              </a:solidFill>
            </a:endParaRPr>
          </a:p>
          <a:p>
            <a:pPr marL="457200" lvl="0" indent="0" algn="l" rtl="0">
              <a:lnSpc>
                <a:spcPct val="95000"/>
              </a:lnSpc>
              <a:spcBef>
                <a:spcPts val="0"/>
              </a:spcBef>
              <a:spcAft>
                <a:spcPts val="0"/>
              </a:spcAft>
              <a:buClr>
                <a:schemeClr val="dk1"/>
              </a:buClr>
              <a:buSzPts val="2480"/>
              <a:buNone/>
            </a:pPr>
            <a:endParaRPr sz="2200">
              <a:solidFill>
                <a:srgbClr val="000000"/>
              </a:solidFill>
            </a:endParaRPr>
          </a:p>
          <a:p>
            <a:pPr marL="457200" lvl="0" indent="-368300" algn="l" rtl="0">
              <a:lnSpc>
                <a:spcPct val="95000"/>
              </a:lnSpc>
              <a:spcBef>
                <a:spcPts val="0"/>
              </a:spcBef>
              <a:spcAft>
                <a:spcPts val="0"/>
              </a:spcAft>
              <a:buClr>
                <a:srgbClr val="000000"/>
              </a:buClr>
              <a:buSzPts val="2200"/>
              <a:buChar char="●"/>
            </a:pPr>
            <a:r>
              <a:rPr lang="en-US" sz="2200" b="1">
                <a:solidFill>
                  <a:srgbClr val="000000"/>
                </a:solidFill>
              </a:rPr>
              <a:t>The Kansas City Eviction Project</a:t>
            </a:r>
            <a:br>
              <a:rPr lang="en-US" sz="2200" b="1">
                <a:solidFill>
                  <a:srgbClr val="000000"/>
                </a:solidFill>
              </a:rPr>
            </a:br>
            <a:r>
              <a:rPr lang="en-US" sz="2200">
                <a:solidFill>
                  <a:srgbClr val="000000"/>
                </a:solidFill>
              </a:rPr>
              <a:t>Contains studies of the </a:t>
            </a:r>
            <a:r>
              <a:rPr lang="en-US" sz="2200">
                <a:solidFill>
                  <a:srgbClr val="000000"/>
                </a:solidFill>
                <a:uFill>
                  <a:noFill/>
                </a:uFill>
                <a:hlinkClick r:id="rId3"/>
              </a:rPr>
              <a:t>impact of court-ordered evictions</a:t>
            </a:r>
            <a:r>
              <a:rPr lang="en-US" sz="2200">
                <a:solidFill>
                  <a:srgbClr val="000000"/>
                </a:solidFill>
              </a:rPr>
              <a:t> on academic attainment in the Kansas City Public School District. Also includes </a:t>
            </a:r>
            <a:r>
              <a:rPr lang="en-US" sz="2200">
                <a:solidFill>
                  <a:srgbClr val="000000"/>
                </a:solidFill>
                <a:uFill>
                  <a:noFill/>
                </a:uFill>
                <a:hlinkClick r:id="rId4"/>
              </a:rPr>
              <a:t>address-level map </a:t>
            </a:r>
            <a:r>
              <a:rPr lang="en-US" sz="2200">
                <a:solidFill>
                  <a:srgbClr val="000000"/>
                </a:solidFill>
              </a:rPr>
              <a:t>of over 180,000 court-ordered evictions in Jackson County (MO) over two decades.</a:t>
            </a:r>
            <a:endParaRPr sz="2200">
              <a:solidFill>
                <a:srgbClr val="000000"/>
              </a:solidFill>
            </a:endParaRPr>
          </a:p>
          <a:p>
            <a:pPr marL="457200" lvl="0" indent="0" algn="l" rtl="0">
              <a:lnSpc>
                <a:spcPct val="95000"/>
              </a:lnSpc>
              <a:spcBef>
                <a:spcPts val="0"/>
              </a:spcBef>
              <a:spcAft>
                <a:spcPts val="0"/>
              </a:spcAft>
              <a:buClr>
                <a:schemeClr val="dk1"/>
              </a:buClr>
              <a:buSzPts val="2480"/>
              <a:buNone/>
            </a:pPr>
            <a:endParaRPr sz="2200">
              <a:solidFill>
                <a:srgbClr val="000000"/>
              </a:solidFill>
            </a:endParaRPr>
          </a:p>
          <a:p>
            <a:pPr marL="457200" lvl="0" indent="-368300" algn="l" rtl="0">
              <a:lnSpc>
                <a:spcPct val="95000"/>
              </a:lnSpc>
              <a:spcBef>
                <a:spcPts val="0"/>
              </a:spcBef>
              <a:spcAft>
                <a:spcPts val="0"/>
              </a:spcAft>
              <a:buClr>
                <a:srgbClr val="000000"/>
              </a:buClr>
              <a:buSzPts val="2200"/>
              <a:buChar char="●"/>
            </a:pPr>
            <a:r>
              <a:rPr lang="en-US" sz="2200" b="1">
                <a:solidFill>
                  <a:srgbClr val="000000"/>
                </a:solidFill>
                <a:uFill>
                  <a:noFill/>
                </a:uFill>
                <a:hlinkClick r:id="rId5"/>
              </a:rPr>
              <a:t>KC Tenants</a:t>
            </a:r>
            <a:br>
              <a:rPr lang="en-US" sz="2200" b="1">
                <a:solidFill>
                  <a:srgbClr val="000000"/>
                </a:solidFill>
              </a:rPr>
            </a:br>
            <a:r>
              <a:rPr lang="en-US" sz="2200">
                <a:solidFill>
                  <a:srgbClr val="000000"/>
                </a:solidFill>
              </a:rPr>
              <a:t>Grassroots community organizing effort that championed Tenant Bill of Rights and working on affordable house.</a:t>
            </a:r>
            <a:endParaRPr sz="2200">
              <a:solidFill>
                <a:srgbClr val="00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2"/>
          <p:cNvSpPr/>
          <p:nvPr/>
        </p:nvSpPr>
        <p:spPr>
          <a:xfrm>
            <a:off x="452627" y="393800"/>
            <a:ext cx="9158100" cy="2041500"/>
          </a:xfrm>
          <a:prstGeom prst="rect">
            <a:avLst/>
          </a:prstGeom>
          <a:solidFill>
            <a:srgbClr val="0B53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0" name="Google Shape;370;p32"/>
          <p:cNvSpPr txBox="1">
            <a:spLocks noGrp="1"/>
          </p:cNvSpPr>
          <p:nvPr>
            <p:ph type="title"/>
          </p:nvPr>
        </p:nvSpPr>
        <p:spPr>
          <a:xfrm>
            <a:off x="692825" y="413797"/>
            <a:ext cx="8675400" cy="2021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800"/>
              <a:buFont typeface="Calibri"/>
              <a:buNone/>
            </a:pPr>
            <a:r>
              <a:rPr lang="en-US" sz="4800" b="1">
                <a:solidFill>
                  <a:srgbClr val="FFFFFF"/>
                </a:solidFill>
              </a:rPr>
              <a:t>How to find us</a:t>
            </a:r>
            <a:endParaRPr sz="4800" b="1">
              <a:solidFill>
                <a:srgbClr val="FFFFFF"/>
              </a:solidFill>
            </a:endParaRPr>
          </a:p>
        </p:txBody>
      </p:sp>
      <p:sp>
        <p:nvSpPr>
          <p:cNvPr id="371" name="Google Shape;371;p32"/>
          <p:cNvSpPr txBox="1">
            <a:spLocks noGrp="1"/>
          </p:cNvSpPr>
          <p:nvPr>
            <p:ph type="body" idx="1"/>
          </p:nvPr>
        </p:nvSpPr>
        <p:spPr>
          <a:xfrm>
            <a:off x="692825" y="2435300"/>
            <a:ext cx="4255200" cy="1071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3200"/>
              <a:buNone/>
            </a:pPr>
            <a:r>
              <a:rPr lang="en-US" sz="3200"/>
              <a:t>Brent Schondelmeyer</a:t>
            </a:r>
            <a:endParaRPr sz="3200"/>
          </a:p>
        </p:txBody>
      </p:sp>
      <p:sp>
        <p:nvSpPr>
          <p:cNvPr id="372" name="Google Shape;372;p32"/>
          <p:cNvSpPr txBox="1">
            <a:spLocks noGrp="1"/>
          </p:cNvSpPr>
          <p:nvPr>
            <p:ph type="body" idx="2"/>
          </p:nvPr>
        </p:nvSpPr>
        <p:spPr>
          <a:xfrm>
            <a:off x="692825" y="3408028"/>
            <a:ext cx="4255200" cy="1977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sz="2400"/>
              <a:t>Local Investment Commission</a:t>
            </a:r>
            <a:endParaRPr/>
          </a:p>
          <a:p>
            <a:pPr marL="0" lvl="0" indent="0" algn="l" rtl="0">
              <a:lnSpc>
                <a:spcPct val="90000"/>
              </a:lnSpc>
              <a:spcBef>
                <a:spcPts val="1100"/>
              </a:spcBef>
              <a:spcAft>
                <a:spcPts val="0"/>
              </a:spcAft>
              <a:buClr>
                <a:schemeClr val="dk1"/>
              </a:buClr>
              <a:buSzPts val="2400"/>
              <a:buNone/>
            </a:pPr>
            <a:r>
              <a:rPr lang="en-US" sz="2400">
                <a:solidFill>
                  <a:schemeClr val="hlink"/>
                </a:solidFill>
                <a:uFill>
                  <a:noFill/>
                </a:uFill>
                <a:hlinkClick r:id="rId3"/>
              </a:rPr>
              <a:t>bschonde@kclinc.org</a:t>
            </a:r>
            <a:endParaRPr sz="2400"/>
          </a:p>
          <a:p>
            <a:pPr marL="0" lvl="0" indent="0" algn="l" rtl="0">
              <a:lnSpc>
                <a:spcPct val="90000"/>
              </a:lnSpc>
              <a:spcBef>
                <a:spcPts val="1100"/>
              </a:spcBef>
              <a:spcAft>
                <a:spcPts val="0"/>
              </a:spcAft>
              <a:buClr>
                <a:schemeClr val="dk1"/>
              </a:buClr>
              <a:buSzPts val="2400"/>
              <a:buNone/>
            </a:pPr>
            <a:r>
              <a:rPr lang="en-US" sz="2400"/>
              <a:t>(816) 410 – 8350</a:t>
            </a:r>
            <a:endParaRPr/>
          </a:p>
          <a:p>
            <a:pPr marL="0" lvl="0" indent="0" algn="l" rtl="0">
              <a:lnSpc>
                <a:spcPct val="90000"/>
              </a:lnSpc>
              <a:spcBef>
                <a:spcPts val="1100"/>
              </a:spcBef>
              <a:spcAft>
                <a:spcPts val="0"/>
              </a:spcAft>
              <a:buClr>
                <a:schemeClr val="dk1"/>
              </a:buClr>
              <a:buSzPts val="2400"/>
              <a:buNone/>
            </a:pPr>
            <a:r>
              <a:rPr lang="en-US" sz="2400">
                <a:solidFill>
                  <a:schemeClr val="hlink"/>
                </a:solidFill>
                <a:uFill>
                  <a:noFill/>
                </a:uFill>
                <a:hlinkClick r:id="rId4"/>
              </a:rPr>
              <a:t>www.kclinc.org</a:t>
            </a:r>
            <a:endParaRPr/>
          </a:p>
        </p:txBody>
      </p:sp>
      <p:sp>
        <p:nvSpPr>
          <p:cNvPr id="373" name="Google Shape;373;p32"/>
          <p:cNvSpPr txBox="1">
            <a:spLocks noGrp="1"/>
          </p:cNvSpPr>
          <p:nvPr>
            <p:ph type="body" idx="3"/>
          </p:nvPr>
        </p:nvSpPr>
        <p:spPr>
          <a:xfrm>
            <a:off x="5092075" y="2435303"/>
            <a:ext cx="4276200" cy="1071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2800"/>
              <a:buNone/>
            </a:pPr>
            <a:r>
              <a:rPr lang="en-US" sz="3200"/>
              <a:t>Michael Reynolds</a:t>
            </a:r>
            <a:endParaRPr sz="3200"/>
          </a:p>
        </p:txBody>
      </p:sp>
      <p:sp>
        <p:nvSpPr>
          <p:cNvPr id="374" name="Google Shape;374;p32"/>
          <p:cNvSpPr txBox="1">
            <a:spLocks noGrp="1"/>
          </p:cNvSpPr>
          <p:nvPr>
            <p:ph type="body" idx="4"/>
          </p:nvPr>
        </p:nvSpPr>
        <p:spPr>
          <a:xfrm>
            <a:off x="5092075" y="3408025"/>
            <a:ext cx="4276200" cy="204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400"/>
              <a:buNone/>
            </a:pPr>
            <a:r>
              <a:rPr lang="en-US" sz="2400"/>
              <a:t>Social Solutions</a:t>
            </a:r>
            <a:endParaRPr/>
          </a:p>
          <a:p>
            <a:pPr marL="0" lvl="0" indent="0" algn="l" rtl="0">
              <a:lnSpc>
                <a:spcPct val="90000"/>
              </a:lnSpc>
              <a:spcBef>
                <a:spcPts val="1100"/>
              </a:spcBef>
              <a:spcAft>
                <a:spcPts val="0"/>
              </a:spcAft>
              <a:buClr>
                <a:schemeClr val="dk1"/>
              </a:buClr>
              <a:buSzPts val="2400"/>
              <a:buNone/>
            </a:pPr>
            <a:r>
              <a:rPr lang="en-US" sz="2400">
                <a:solidFill>
                  <a:schemeClr val="hlink"/>
                </a:solidFill>
                <a:uFill>
                  <a:noFill/>
                </a:uFill>
                <a:hlinkClick r:id="rId5"/>
              </a:rPr>
              <a:t>mreynolds@socialsolutions.com</a:t>
            </a:r>
            <a:endParaRPr sz="2400"/>
          </a:p>
          <a:p>
            <a:pPr marL="0" lvl="0" indent="0" algn="l" rtl="0">
              <a:lnSpc>
                <a:spcPct val="90000"/>
              </a:lnSpc>
              <a:spcBef>
                <a:spcPts val="1100"/>
              </a:spcBef>
              <a:spcAft>
                <a:spcPts val="0"/>
              </a:spcAft>
              <a:buClr>
                <a:schemeClr val="dk1"/>
              </a:buClr>
              <a:buSzPts val="2400"/>
              <a:buNone/>
            </a:pPr>
            <a:r>
              <a:rPr lang="en-US" sz="2400"/>
              <a:t>(913) 515-4820</a:t>
            </a:r>
            <a:endParaRPr/>
          </a:p>
          <a:p>
            <a:pPr marL="0" lvl="0" indent="0" algn="l" rtl="0">
              <a:lnSpc>
                <a:spcPct val="90000"/>
              </a:lnSpc>
              <a:spcBef>
                <a:spcPts val="1100"/>
              </a:spcBef>
              <a:spcAft>
                <a:spcPts val="0"/>
              </a:spcAft>
              <a:buClr>
                <a:schemeClr val="dk1"/>
              </a:buClr>
              <a:buSzPts val="2400"/>
              <a:buNone/>
            </a:pPr>
            <a:r>
              <a:rPr lang="en-US" sz="2400">
                <a:solidFill>
                  <a:schemeClr val="hlink"/>
                </a:solidFill>
                <a:uFill>
                  <a:noFill/>
                </a:uFill>
                <a:hlinkClick r:id="rId6"/>
              </a:rPr>
              <a:t>www.socialsolutions.com</a:t>
            </a:r>
            <a:endParaRPr sz="2400"/>
          </a:p>
        </p:txBody>
      </p:sp>
      <p:pic>
        <p:nvPicPr>
          <p:cNvPr id="375" name="Google Shape;375;p32"/>
          <p:cNvPicPr preferRelativeResize="0"/>
          <p:nvPr/>
        </p:nvPicPr>
        <p:blipFill rotWithShape="1">
          <a:blip r:embed="rId7">
            <a:alphaModFix/>
          </a:blip>
          <a:srcRect/>
          <a:stretch/>
        </p:blipFill>
        <p:spPr>
          <a:xfrm>
            <a:off x="692828" y="5495542"/>
            <a:ext cx="2373509" cy="848670"/>
          </a:xfrm>
          <a:prstGeom prst="rect">
            <a:avLst/>
          </a:prstGeom>
          <a:noFill/>
          <a:ln>
            <a:noFill/>
          </a:ln>
        </p:spPr>
      </p:pic>
      <p:pic>
        <p:nvPicPr>
          <p:cNvPr id="376" name="Google Shape;376;p32"/>
          <p:cNvPicPr preferRelativeResize="0"/>
          <p:nvPr/>
        </p:nvPicPr>
        <p:blipFill rotWithShape="1">
          <a:blip r:embed="rId8">
            <a:alphaModFix/>
          </a:blip>
          <a:srcRect/>
          <a:stretch/>
        </p:blipFill>
        <p:spPr>
          <a:xfrm>
            <a:off x="5197098" y="5678126"/>
            <a:ext cx="3608975" cy="3739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Shape 159"/>
        <p:cNvGrpSpPr/>
        <p:nvPr/>
      </p:nvGrpSpPr>
      <p:grpSpPr>
        <a:xfrm>
          <a:off x="0" y="0"/>
          <a:ext cx="0" cy="0"/>
          <a:chOff x="0" y="0"/>
          <a:chExt cx="0" cy="0"/>
        </a:xfrm>
      </p:grpSpPr>
      <p:sp>
        <p:nvSpPr>
          <p:cNvPr id="160" name="Google Shape;160;p5"/>
          <p:cNvSpPr txBox="1">
            <a:spLocks noGrp="1"/>
          </p:cNvSpPr>
          <p:nvPr>
            <p:ph type="title"/>
          </p:nvPr>
        </p:nvSpPr>
        <p:spPr>
          <a:xfrm>
            <a:off x="342879" y="1125134"/>
            <a:ext cx="9372660" cy="3101707"/>
          </a:xfrm>
          <a:prstGeom prst="rect">
            <a:avLst/>
          </a:prstGeom>
          <a:noFill/>
          <a:ln>
            <a:noFill/>
          </a:ln>
        </p:spPr>
        <p:txBody>
          <a:bodyPr spcFirstLastPara="1" wrap="square" lIns="114050" tIns="114050" rIns="114050" bIns="114050" anchor="b" anchorCtr="0">
            <a:noAutofit/>
          </a:bodyPr>
          <a:lstStyle/>
          <a:p>
            <a:pPr marL="0" lvl="0" indent="0" algn="ctr" rtl="0">
              <a:lnSpc>
                <a:spcPct val="100000"/>
              </a:lnSpc>
              <a:spcBef>
                <a:spcPts val="0"/>
              </a:spcBef>
              <a:spcAft>
                <a:spcPts val="0"/>
              </a:spcAft>
              <a:buClr>
                <a:srgbClr val="000000"/>
              </a:buClr>
              <a:buSzPts val="5200"/>
              <a:buFont typeface="Arial"/>
              <a:buNone/>
            </a:pPr>
            <a:endParaRPr/>
          </a:p>
        </p:txBody>
      </p:sp>
      <p:sp>
        <p:nvSpPr>
          <p:cNvPr id="161" name="Google Shape;161;p5"/>
          <p:cNvSpPr txBox="1">
            <a:spLocks noGrp="1"/>
          </p:cNvSpPr>
          <p:nvPr>
            <p:ph type="body" idx="1"/>
          </p:nvPr>
        </p:nvSpPr>
        <p:spPr>
          <a:xfrm>
            <a:off x="342869" y="4282678"/>
            <a:ext cx="9372660" cy="1197707"/>
          </a:xfrm>
          <a:prstGeom prst="rect">
            <a:avLst/>
          </a:prstGeom>
          <a:noFill/>
          <a:ln>
            <a:noFill/>
          </a:ln>
        </p:spPr>
        <p:txBody>
          <a:bodyPr spcFirstLastPara="1" wrap="square" lIns="114050" tIns="114050" rIns="114050" bIns="114050" anchor="t" anchorCtr="0">
            <a:noAutofit/>
          </a:bodyPr>
          <a:lstStyle/>
          <a:p>
            <a:pPr marL="0" lvl="0" indent="0" algn="ctr" rtl="0">
              <a:lnSpc>
                <a:spcPct val="100000"/>
              </a:lnSpc>
              <a:spcBef>
                <a:spcPts val="0"/>
              </a:spcBef>
              <a:spcAft>
                <a:spcPts val="0"/>
              </a:spcAft>
              <a:buSzPts val="2800"/>
              <a:buNone/>
            </a:pPr>
            <a:endParaRPr/>
          </a:p>
        </p:txBody>
      </p:sp>
      <p:pic>
        <p:nvPicPr>
          <p:cNvPr id="162" name="Google Shape;162;p5" title="Introduction to &quot;The Goodbye Kids&quot; by Elle Moxley">
            <a:hlinkClick r:id="rId3"/>
          </p:cNvPr>
          <p:cNvPicPr preferRelativeResize="0"/>
          <p:nvPr/>
        </p:nvPicPr>
        <p:blipFill rotWithShape="1">
          <a:blip r:embed="rId4">
            <a:alphaModFix/>
          </a:blip>
          <a:srcRect/>
          <a:stretch/>
        </p:blipFill>
        <p:spPr>
          <a:xfrm>
            <a:off x="213001" y="571196"/>
            <a:ext cx="9632404" cy="671252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6"/>
          <p:cNvSpPr txBox="1">
            <a:spLocks noGrp="1"/>
          </p:cNvSpPr>
          <p:nvPr>
            <p:ph type="title"/>
          </p:nvPr>
        </p:nvSpPr>
        <p:spPr>
          <a:xfrm>
            <a:off x="691515" y="413810"/>
            <a:ext cx="8675370" cy="15023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800"/>
              <a:buFont typeface="Calibri"/>
              <a:buNone/>
            </a:pPr>
            <a:r>
              <a:rPr lang="en-US"/>
              <a:t>The Goodby Kids Video</a:t>
            </a:r>
            <a:endParaRPr/>
          </a:p>
        </p:txBody>
      </p:sp>
      <p:sp>
        <p:nvSpPr>
          <p:cNvPr id="168" name="Google Shape;168;p6"/>
          <p:cNvSpPr txBox="1">
            <a:spLocks noGrp="1"/>
          </p:cNvSpPr>
          <p:nvPr>
            <p:ph type="body" idx="1"/>
          </p:nvPr>
        </p:nvSpPr>
        <p:spPr>
          <a:xfrm>
            <a:off x="691515" y="2069042"/>
            <a:ext cx="8675370" cy="4931516"/>
          </a:xfrm>
          <a:prstGeom prst="rect">
            <a:avLst/>
          </a:prstGeom>
          <a:noFill/>
          <a:ln>
            <a:noFill/>
          </a:ln>
        </p:spPr>
        <p:txBody>
          <a:bodyPr spcFirstLastPara="1" wrap="square" lIns="91425" tIns="45700" rIns="91425" bIns="45700" anchor="t" anchorCtr="0">
            <a:noAutofit/>
          </a:bodyPr>
          <a:lstStyle/>
          <a:p>
            <a:pPr marL="251459" lvl="0" indent="-251459" algn="l" rtl="0">
              <a:lnSpc>
                <a:spcPct val="90000"/>
              </a:lnSpc>
              <a:spcBef>
                <a:spcPts val="0"/>
              </a:spcBef>
              <a:spcAft>
                <a:spcPts val="0"/>
              </a:spcAft>
              <a:buClr>
                <a:schemeClr val="dk1"/>
              </a:buClr>
              <a:buSzPts val="3000"/>
              <a:buChar char="•"/>
            </a:pPr>
            <a:r>
              <a:rPr lang="en-US">
                <a:solidFill>
                  <a:schemeClr val="hlink"/>
                </a:solidFill>
                <a:uFill>
                  <a:noFill/>
                </a:uFill>
                <a:hlinkClick r:id="rId3"/>
              </a:rPr>
              <a:t>https://vimeo.com/343526306</a:t>
            </a:r>
            <a:endParaRPr/>
          </a:p>
          <a:p>
            <a:pPr marL="251459" lvl="0" indent="-55879" algn="l" rtl="0">
              <a:lnSpc>
                <a:spcPct val="90000"/>
              </a:lnSpc>
              <a:spcBef>
                <a:spcPts val="1100"/>
              </a:spcBef>
              <a:spcAft>
                <a:spcPts val="0"/>
              </a:spcAft>
              <a:buClr>
                <a:schemeClr val="dk1"/>
              </a:buClr>
              <a:buSzPts val="3080"/>
              <a:buNone/>
            </a:pPr>
            <a:endParaRPr/>
          </a:p>
          <a:p>
            <a:pPr marL="251459" lvl="0" indent="-55879" algn="l" rtl="0">
              <a:lnSpc>
                <a:spcPct val="90000"/>
              </a:lnSpc>
              <a:spcBef>
                <a:spcPts val="1100"/>
              </a:spcBef>
              <a:spcAft>
                <a:spcPts val="0"/>
              </a:spcAft>
              <a:buClr>
                <a:schemeClr val="dk1"/>
              </a:buClr>
              <a:buSzPts val="3080"/>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7"/>
          <p:cNvPicPr preferRelativeResize="0"/>
          <p:nvPr/>
        </p:nvPicPr>
        <p:blipFill rotWithShape="1">
          <a:blip r:embed="rId3">
            <a:alphaModFix/>
          </a:blip>
          <a:srcRect/>
          <a:stretch/>
        </p:blipFill>
        <p:spPr>
          <a:xfrm>
            <a:off x="0" y="1371600"/>
            <a:ext cx="10058400" cy="5029200"/>
          </a:xfrm>
          <a:prstGeom prst="rect">
            <a:avLst/>
          </a:prstGeom>
          <a:noFill/>
          <a:ln>
            <a:noFill/>
          </a:ln>
        </p:spPr>
      </p:pic>
      <p:sp>
        <p:nvSpPr>
          <p:cNvPr id="174" name="Google Shape;174;p7"/>
          <p:cNvSpPr txBox="1"/>
          <p:nvPr/>
        </p:nvSpPr>
        <p:spPr>
          <a:xfrm>
            <a:off x="7149400" y="6911600"/>
            <a:ext cx="2558100" cy="3693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alibri"/>
                <a:ea typeface="Calibri"/>
                <a:cs typeface="Calibri"/>
                <a:sym typeface="Calibri"/>
              </a:rPr>
              <a:t>Published 2016</a:t>
            </a:r>
            <a:endParaRPr sz="2400" b="1"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8"/>
          <p:cNvPicPr preferRelativeResize="0"/>
          <p:nvPr/>
        </p:nvPicPr>
        <p:blipFill rotWithShape="1">
          <a:blip r:embed="rId3">
            <a:alphaModFix/>
          </a:blip>
          <a:srcRect/>
          <a:stretch/>
        </p:blipFill>
        <p:spPr>
          <a:xfrm>
            <a:off x="0" y="1044702"/>
            <a:ext cx="10058400" cy="5682996"/>
          </a:xfrm>
          <a:prstGeom prst="rect">
            <a:avLst/>
          </a:prstGeom>
          <a:noFill/>
          <a:ln>
            <a:noFill/>
          </a:ln>
        </p:spPr>
      </p:pic>
      <p:sp>
        <p:nvSpPr>
          <p:cNvPr id="180" name="Google Shape;180;p8"/>
          <p:cNvSpPr txBox="1"/>
          <p:nvPr/>
        </p:nvSpPr>
        <p:spPr>
          <a:xfrm>
            <a:off x="6234546" y="7016234"/>
            <a:ext cx="3480955" cy="36933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alibri"/>
                <a:ea typeface="Calibri"/>
                <a:cs typeface="Calibri"/>
                <a:sym typeface="Calibri"/>
              </a:rPr>
              <a:t>Tara Raghuveer  </a:t>
            </a:r>
            <a:endParaRPr sz="2400" b="1"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p9"/>
          <p:cNvPicPr preferRelativeResize="0"/>
          <p:nvPr/>
        </p:nvPicPr>
        <p:blipFill rotWithShape="1">
          <a:blip r:embed="rId3">
            <a:alphaModFix/>
          </a:blip>
          <a:srcRect/>
          <a:stretch/>
        </p:blipFill>
        <p:spPr>
          <a:xfrm>
            <a:off x="363682" y="121636"/>
            <a:ext cx="5652654" cy="7315198"/>
          </a:xfrm>
          <a:prstGeom prst="rect">
            <a:avLst/>
          </a:prstGeom>
          <a:noFill/>
          <a:ln>
            <a:noFill/>
          </a:ln>
        </p:spPr>
      </p:pic>
      <p:sp>
        <p:nvSpPr>
          <p:cNvPr id="186" name="Google Shape;186;p9"/>
          <p:cNvSpPr txBox="1"/>
          <p:nvPr/>
        </p:nvSpPr>
        <p:spPr>
          <a:xfrm>
            <a:off x="6016325" y="883500"/>
            <a:ext cx="3659400" cy="6005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alibri"/>
                <a:ea typeface="Calibri"/>
                <a:cs typeface="Calibri"/>
                <a:sym typeface="Calibri"/>
              </a:rPr>
              <a:t>Understanding  Eviction At a Community Level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r>
              <a:rPr lang="en-US" sz="2200" b="0" i="0" u="none" strike="noStrike" cap="none">
                <a:solidFill>
                  <a:schemeClr val="dk1"/>
                </a:solidFill>
                <a:latin typeface="Calibri"/>
                <a:ea typeface="Calibri"/>
                <a:cs typeface="Calibri"/>
                <a:sym typeface="Calibri"/>
              </a:rPr>
              <a:t>Research provided data on:</a:t>
            </a:r>
            <a:endParaRPr sz="2200" b="0" i="0" u="none" strike="noStrike" cap="none">
              <a:solidFill>
                <a:schemeClr val="dk1"/>
              </a:solidFill>
              <a:latin typeface="Calibri"/>
              <a:ea typeface="Calibri"/>
              <a:cs typeface="Calibri"/>
              <a:sym typeface="Calibri"/>
            </a:endParaRPr>
          </a:p>
          <a:p>
            <a:pPr marL="742950" marR="0" lvl="0" indent="-311150" algn="l" rtl="0">
              <a:lnSpc>
                <a:spcPct val="100000"/>
              </a:lnSpc>
              <a:spcBef>
                <a:spcPts val="0"/>
              </a:spcBef>
              <a:spcAft>
                <a:spcPts val="0"/>
              </a:spcAft>
              <a:buClr>
                <a:schemeClr val="dk1"/>
              </a:buClr>
              <a:buSzPts val="2200"/>
              <a:buFont typeface="Arial"/>
              <a:buChar char="•"/>
            </a:pPr>
            <a:r>
              <a:rPr lang="en-US" sz="2200" b="0" i="0" u="none" strike="noStrike" cap="none">
                <a:solidFill>
                  <a:schemeClr val="dk1"/>
                </a:solidFill>
                <a:latin typeface="Calibri"/>
                <a:ea typeface="Calibri"/>
                <a:cs typeface="Calibri"/>
                <a:sym typeface="Calibri"/>
              </a:rPr>
              <a:t>Evictions by Zip Code</a:t>
            </a:r>
            <a:endParaRPr sz="2200" b="0" i="0" u="none" strike="noStrike" cap="none">
              <a:solidFill>
                <a:srgbClr val="000000"/>
              </a:solidFill>
              <a:latin typeface="Arial"/>
              <a:ea typeface="Arial"/>
              <a:cs typeface="Arial"/>
              <a:sym typeface="Arial"/>
            </a:endParaRPr>
          </a:p>
          <a:p>
            <a:pPr marL="742950" marR="0" lvl="0" indent="-311150" algn="l" rtl="0">
              <a:lnSpc>
                <a:spcPct val="100000"/>
              </a:lnSpc>
              <a:spcBef>
                <a:spcPts val="0"/>
              </a:spcBef>
              <a:spcAft>
                <a:spcPts val="0"/>
              </a:spcAft>
              <a:buClr>
                <a:schemeClr val="dk1"/>
              </a:buClr>
              <a:buSzPts val="2200"/>
              <a:buFont typeface="Arial"/>
              <a:buChar char="•"/>
            </a:pPr>
            <a:r>
              <a:rPr lang="en-US" sz="2200" b="0" i="0" u="none" strike="noStrike" cap="none">
                <a:solidFill>
                  <a:schemeClr val="dk1"/>
                </a:solidFill>
                <a:latin typeface="Calibri"/>
                <a:ea typeface="Calibri"/>
                <a:cs typeface="Calibri"/>
                <a:sym typeface="Calibri"/>
              </a:rPr>
              <a:t>Evictions by Year</a:t>
            </a:r>
            <a:endParaRPr sz="2200" b="0" i="0" u="none" strike="noStrike" cap="none">
              <a:solidFill>
                <a:srgbClr val="000000"/>
              </a:solidFill>
              <a:latin typeface="Arial"/>
              <a:ea typeface="Arial"/>
              <a:cs typeface="Arial"/>
              <a:sym typeface="Arial"/>
            </a:endParaRPr>
          </a:p>
          <a:p>
            <a:pPr marL="742950" marR="0" lvl="0" indent="-311150" algn="l" rtl="0">
              <a:lnSpc>
                <a:spcPct val="100000"/>
              </a:lnSpc>
              <a:spcBef>
                <a:spcPts val="0"/>
              </a:spcBef>
              <a:spcAft>
                <a:spcPts val="0"/>
              </a:spcAft>
              <a:buClr>
                <a:schemeClr val="dk1"/>
              </a:buClr>
              <a:buSzPts val="2200"/>
              <a:buFont typeface="Arial"/>
              <a:buChar char="•"/>
            </a:pPr>
            <a:r>
              <a:rPr lang="en-US" sz="2200" b="0" i="0" u="none" strike="noStrike" cap="none">
                <a:solidFill>
                  <a:schemeClr val="dk1"/>
                </a:solidFill>
                <a:latin typeface="Calibri"/>
                <a:ea typeface="Calibri"/>
                <a:cs typeface="Calibri"/>
                <a:sym typeface="Calibri"/>
              </a:rPr>
              <a:t>Some demographic information on who was being evicted</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Research made it real</a:t>
            </a:r>
            <a:endParaRPr sz="2200" b="0"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Research brought parties together</a:t>
            </a:r>
            <a:endParaRPr sz="2200" b="0"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Research fueled community action</a:t>
            </a:r>
            <a:endParaRPr sz="2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Shape 190"/>
        <p:cNvGrpSpPr/>
        <p:nvPr/>
      </p:nvGrpSpPr>
      <p:grpSpPr>
        <a:xfrm>
          <a:off x="0" y="0"/>
          <a:ext cx="0" cy="0"/>
          <a:chOff x="0" y="0"/>
          <a:chExt cx="0" cy="0"/>
        </a:xfrm>
      </p:grpSpPr>
      <p:sp>
        <p:nvSpPr>
          <p:cNvPr id="191" name="Google Shape;191;p10"/>
          <p:cNvSpPr txBox="1"/>
          <p:nvPr/>
        </p:nvSpPr>
        <p:spPr>
          <a:xfrm>
            <a:off x="5978167" y="885609"/>
            <a:ext cx="3822391" cy="1656268"/>
          </a:xfrm>
          <a:prstGeom prst="rect">
            <a:avLst/>
          </a:prstGeom>
          <a:noFill/>
          <a:ln>
            <a:noFill/>
          </a:ln>
        </p:spPr>
        <p:txBody>
          <a:bodyPr spcFirstLastPara="1" wrap="square" lIns="114050" tIns="114050" rIns="114050" bIns="11405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chemeClr val="lt1"/>
                </a:solidFill>
                <a:latin typeface="Arial"/>
                <a:ea typeface="Arial"/>
                <a:cs typeface="Arial"/>
                <a:sym typeface="Arial"/>
              </a:rPr>
              <a:t>65,399</a:t>
            </a:r>
            <a:endParaRPr sz="1800" b="0" i="0" u="none" strike="noStrike" cap="none">
              <a:solidFill>
                <a:schemeClr val="lt1"/>
              </a:solidFill>
              <a:latin typeface="Calibri"/>
              <a:ea typeface="Calibri"/>
              <a:cs typeface="Calibri"/>
              <a:sym typeface="Calibri"/>
            </a:endParaRPr>
          </a:p>
        </p:txBody>
      </p:sp>
      <p:sp>
        <p:nvSpPr>
          <p:cNvPr id="192" name="Google Shape;192;p10"/>
          <p:cNvSpPr txBox="1"/>
          <p:nvPr/>
        </p:nvSpPr>
        <p:spPr>
          <a:xfrm>
            <a:off x="6399955" y="495476"/>
            <a:ext cx="2835031" cy="668021"/>
          </a:xfrm>
          <a:prstGeom prst="rect">
            <a:avLst/>
          </a:prstGeom>
          <a:noFill/>
          <a:ln>
            <a:noFill/>
          </a:ln>
        </p:spPr>
        <p:txBody>
          <a:bodyPr spcFirstLastPara="1" wrap="square" lIns="114050" tIns="114050" rIns="114050" bIns="114050"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chemeClr val="lt1"/>
                </a:solidFill>
                <a:latin typeface="Arial"/>
                <a:ea typeface="Arial"/>
                <a:cs typeface="Arial"/>
                <a:sym typeface="Arial"/>
              </a:rPr>
              <a:t>Total Fall Enrollment</a:t>
            </a:r>
            <a:endParaRPr sz="1800" b="0" i="0" u="none" strike="noStrike" cap="none">
              <a:solidFill>
                <a:schemeClr val="lt1"/>
              </a:solidFill>
              <a:latin typeface="Calibri"/>
              <a:ea typeface="Calibri"/>
              <a:cs typeface="Calibri"/>
              <a:sym typeface="Calibri"/>
            </a:endParaRPr>
          </a:p>
        </p:txBody>
      </p:sp>
      <p:pic>
        <p:nvPicPr>
          <p:cNvPr id="193" name="Google Shape;193;p10" descr="mobility-map.jpg"/>
          <p:cNvPicPr preferRelativeResize="0"/>
          <p:nvPr/>
        </p:nvPicPr>
        <p:blipFill rotWithShape="1">
          <a:blip r:embed="rId3">
            <a:alphaModFix/>
          </a:blip>
          <a:srcRect t="8346" b="4413"/>
          <a:stretch/>
        </p:blipFill>
        <p:spPr>
          <a:xfrm>
            <a:off x="0" y="1"/>
            <a:ext cx="5740022" cy="7772402"/>
          </a:xfrm>
          <a:prstGeom prst="rect">
            <a:avLst/>
          </a:prstGeom>
          <a:noFill/>
          <a:ln>
            <a:noFill/>
          </a:ln>
        </p:spPr>
      </p:pic>
      <p:sp>
        <p:nvSpPr>
          <p:cNvPr id="194" name="Google Shape;194;p10"/>
          <p:cNvSpPr txBox="1"/>
          <p:nvPr/>
        </p:nvSpPr>
        <p:spPr>
          <a:xfrm>
            <a:off x="5906276" y="3383514"/>
            <a:ext cx="3822391" cy="1656268"/>
          </a:xfrm>
          <a:prstGeom prst="rect">
            <a:avLst/>
          </a:prstGeom>
          <a:noFill/>
          <a:ln>
            <a:noFill/>
          </a:ln>
        </p:spPr>
        <p:txBody>
          <a:bodyPr spcFirstLastPara="1" wrap="square" lIns="114050" tIns="114050" rIns="114050" bIns="11405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chemeClr val="lt1"/>
                </a:solidFill>
                <a:latin typeface="Arial"/>
                <a:ea typeface="Arial"/>
                <a:cs typeface="Arial"/>
                <a:sym typeface="Arial"/>
              </a:rPr>
              <a:t>17,313</a:t>
            </a:r>
            <a:endParaRPr sz="1800" b="0" i="0" u="none" strike="noStrike" cap="none">
              <a:solidFill>
                <a:schemeClr val="lt1"/>
              </a:solidFill>
              <a:latin typeface="Calibri"/>
              <a:ea typeface="Calibri"/>
              <a:cs typeface="Calibri"/>
              <a:sym typeface="Calibri"/>
            </a:endParaRPr>
          </a:p>
        </p:txBody>
      </p:sp>
      <p:sp>
        <p:nvSpPr>
          <p:cNvPr id="195" name="Google Shape;195;p10"/>
          <p:cNvSpPr txBox="1"/>
          <p:nvPr/>
        </p:nvSpPr>
        <p:spPr>
          <a:xfrm>
            <a:off x="6149083" y="2760086"/>
            <a:ext cx="3233908" cy="762432"/>
          </a:xfrm>
          <a:prstGeom prst="rect">
            <a:avLst/>
          </a:prstGeom>
          <a:noFill/>
          <a:ln>
            <a:noFill/>
          </a:ln>
        </p:spPr>
        <p:txBody>
          <a:bodyPr spcFirstLastPara="1" wrap="square" lIns="114050" tIns="114050" rIns="114050" bIns="114050"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chemeClr val="lt1"/>
                </a:solidFill>
                <a:latin typeface="Arial"/>
                <a:ea typeface="Arial"/>
                <a:cs typeface="Arial"/>
                <a:sym typeface="Arial"/>
              </a:rPr>
              <a:t>Total Student Transfers</a:t>
            </a:r>
            <a:endParaRPr sz="1800" b="0" i="0" u="none" strike="noStrike" cap="none">
              <a:solidFill>
                <a:schemeClr val="lt1"/>
              </a:solidFill>
              <a:latin typeface="Calibri"/>
              <a:ea typeface="Calibri"/>
              <a:cs typeface="Calibri"/>
              <a:sym typeface="Calibri"/>
            </a:endParaRPr>
          </a:p>
        </p:txBody>
      </p:sp>
      <p:sp>
        <p:nvSpPr>
          <p:cNvPr id="196" name="Google Shape;196;p10"/>
          <p:cNvSpPr txBox="1"/>
          <p:nvPr/>
        </p:nvSpPr>
        <p:spPr>
          <a:xfrm>
            <a:off x="5822410" y="5039782"/>
            <a:ext cx="3822390" cy="2138827"/>
          </a:xfrm>
          <a:prstGeom prst="rect">
            <a:avLst/>
          </a:prstGeom>
          <a:noFill/>
          <a:ln>
            <a:noFill/>
          </a:ln>
        </p:spPr>
        <p:txBody>
          <a:bodyPr spcFirstLastPara="1" wrap="square" lIns="114050" tIns="114050" rIns="114050" bIns="114050" anchor="t" anchorCtr="0">
            <a:noAutofit/>
          </a:bodyPr>
          <a:lstStyle/>
          <a:p>
            <a:pPr marL="0" marR="0" lvl="0" indent="0" algn="ctr" rtl="0">
              <a:lnSpc>
                <a:spcPct val="100000"/>
              </a:lnSpc>
              <a:spcBef>
                <a:spcPts val="0"/>
              </a:spcBef>
              <a:spcAft>
                <a:spcPts val="0"/>
              </a:spcAft>
              <a:buClr>
                <a:srgbClr val="000000"/>
              </a:buClr>
              <a:buSzPts val="3700"/>
              <a:buFont typeface="Arial"/>
              <a:buNone/>
            </a:pPr>
            <a:r>
              <a:rPr lang="en-US" sz="3700" b="1" i="0" u="none" strike="noStrike" cap="none">
                <a:solidFill>
                  <a:schemeClr val="lt1"/>
                </a:solidFill>
                <a:latin typeface="Arial"/>
                <a:ea typeface="Arial"/>
                <a:cs typeface="Arial"/>
                <a:sym typeface="Arial"/>
              </a:rPr>
              <a:t>1 in 3</a:t>
            </a:r>
            <a:endParaRPr sz="37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Calibri"/>
                <a:ea typeface="Calibri"/>
                <a:cs typeface="Calibri"/>
                <a:sym typeface="Calibri"/>
              </a:rPr>
              <a:t>Student transfers/per enrollment</a:t>
            </a:r>
            <a:endParaRPr sz="1500" b="1"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500"/>
              <a:buFont typeface="Arial"/>
              <a:buNone/>
            </a:pPr>
            <a:endParaRPr sz="15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lt1"/>
                </a:solidFill>
                <a:latin typeface="Calibri"/>
                <a:ea typeface="Calibri"/>
                <a:cs typeface="Calibri"/>
                <a:sym typeface="Calibri"/>
              </a:rPr>
              <a:t>Some students have multiple transfers</a:t>
            </a:r>
            <a:br>
              <a:rPr lang="en-US" sz="1500" b="1" i="0" u="none" strike="noStrike" cap="none">
                <a:solidFill>
                  <a:schemeClr val="lt1"/>
                </a:solidFill>
                <a:latin typeface="Calibri"/>
                <a:ea typeface="Calibri"/>
                <a:cs typeface="Calibri"/>
                <a:sym typeface="Calibri"/>
              </a:rPr>
            </a:br>
            <a:r>
              <a:rPr lang="en-US" sz="1500" b="1" i="0" u="none" strike="noStrike" cap="none">
                <a:solidFill>
                  <a:schemeClr val="lt1"/>
                </a:solidFill>
                <a:latin typeface="Calibri"/>
                <a:ea typeface="Calibri"/>
                <a:cs typeface="Calibri"/>
                <a:sym typeface="Calibri"/>
              </a:rPr>
              <a:t> in same school year</a:t>
            </a:r>
            <a:endParaRPr sz="1500" b="1" i="0" u="none" strike="noStrike" cap="none">
              <a:solidFill>
                <a:schemeClr val="lt1"/>
              </a:solidFill>
              <a:latin typeface="Calibri"/>
              <a:ea typeface="Calibri"/>
              <a:cs typeface="Calibri"/>
              <a:sym typeface="Calibri"/>
            </a:endParaRPr>
          </a:p>
        </p:txBody>
      </p:sp>
      <p:sp>
        <p:nvSpPr>
          <p:cNvPr id="197" name="Google Shape;197;p10"/>
          <p:cNvSpPr txBox="1"/>
          <p:nvPr/>
        </p:nvSpPr>
        <p:spPr>
          <a:xfrm>
            <a:off x="2534345" y="4921574"/>
            <a:ext cx="2835030" cy="668213"/>
          </a:xfrm>
          <a:prstGeom prst="rect">
            <a:avLst/>
          </a:prstGeom>
          <a:noFill/>
          <a:ln>
            <a:noFill/>
          </a:ln>
        </p:spPr>
        <p:txBody>
          <a:bodyPr spcFirstLastPara="1" wrap="square" lIns="114050" tIns="114050" rIns="114050" bIns="114050"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lt1"/>
                </a:solidFill>
                <a:latin typeface="Calibri"/>
                <a:ea typeface="Calibri"/>
                <a:cs typeface="Calibri"/>
                <a:sym typeface="Calibri"/>
              </a:rPr>
              <a:t>KCMO School District Mobility Rates</a:t>
            </a:r>
            <a:endParaRPr sz="1800" b="1" i="0" u="none" strike="noStrike" cap="none">
              <a:solidFill>
                <a:schemeClr val="lt1"/>
              </a:solidFill>
              <a:latin typeface="Calibri"/>
              <a:ea typeface="Calibri"/>
              <a:cs typeface="Calibri"/>
              <a:sym typeface="Calibri"/>
            </a:endParaRPr>
          </a:p>
        </p:txBody>
      </p:sp>
      <p:sp>
        <p:nvSpPr>
          <p:cNvPr id="198" name="Google Shape;198;p10"/>
          <p:cNvSpPr txBox="1"/>
          <p:nvPr/>
        </p:nvSpPr>
        <p:spPr>
          <a:xfrm>
            <a:off x="2958835" y="6925385"/>
            <a:ext cx="1423290" cy="298293"/>
          </a:xfrm>
          <a:prstGeom prst="rect">
            <a:avLst/>
          </a:prstGeom>
          <a:noFill/>
          <a:ln>
            <a:noFill/>
          </a:ln>
        </p:spPr>
        <p:txBody>
          <a:bodyPr spcFirstLastPara="1" wrap="square" lIns="114075" tIns="114075" rIns="114075" bIns="1140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verage"/>
              <a:ea typeface="Average"/>
              <a:cs typeface="Average"/>
              <a:sym typeface="Average"/>
            </a:endParaRPr>
          </a:p>
        </p:txBody>
      </p:sp>
      <p:sp>
        <p:nvSpPr>
          <p:cNvPr id="199" name="Google Shape;199;p10"/>
          <p:cNvSpPr txBox="1"/>
          <p:nvPr/>
        </p:nvSpPr>
        <p:spPr>
          <a:xfrm>
            <a:off x="2958835" y="6436502"/>
            <a:ext cx="1720620" cy="742107"/>
          </a:xfrm>
          <a:prstGeom prst="rect">
            <a:avLst/>
          </a:prstGeom>
          <a:noFill/>
          <a:ln>
            <a:noFill/>
          </a:ln>
        </p:spPr>
        <p:txBody>
          <a:bodyPr spcFirstLastPara="1" wrap="square" lIns="114075" tIns="114075" rIns="114075" bIns="11407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verage"/>
                <a:ea typeface="Average"/>
                <a:cs typeface="Average"/>
                <a:sym typeface="Average"/>
              </a:rPr>
              <a:t>395 square miles</a:t>
            </a:r>
            <a:endParaRPr sz="1800" b="0" i="0" u="none" strike="noStrike" cap="none">
              <a:solidFill>
                <a:schemeClr val="dk1"/>
              </a:solidFill>
              <a:latin typeface="Average"/>
              <a:ea typeface="Average"/>
              <a:cs typeface="Average"/>
              <a:sym typeface="Average"/>
            </a:endParaRPr>
          </a:p>
        </p:txBody>
      </p:sp>
      <p:pic>
        <p:nvPicPr>
          <p:cNvPr id="200" name="Google Shape;200;p10"/>
          <p:cNvPicPr preferRelativeResize="0"/>
          <p:nvPr/>
        </p:nvPicPr>
        <p:blipFill rotWithShape="1">
          <a:blip r:embed="rId4">
            <a:alphaModFix/>
          </a:blip>
          <a:srcRect l="9805" t="9781" r="10085" b="3118"/>
          <a:stretch/>
        </p:blipFill>
        <p:spPr>
          <a:xfrm>
            <a:off x="0" y="1"/>
            <a:ext cx="5433118" cy="7772395"/>
          </a:xfrm>
          <a:prstGeom prst="rect">
            <a:avLst/>
          </a:prstGeom>
          <a:noFill/>
          <a:ln>
            <a:noFill/>
          </a:ln>
        </p:spPr>
      </p:pic>
      <p:sp>
        <p:nvSpPr>
          <p:cNvPr id="201" name="Google Shape;201;p10"/>
          <p:cNvSpPr txBox="1"/>
          <p:nvPr/>
        </p:nvSpPr>
        <p:spPr>
          <a:xfrm>
            <a:off x="2685814" y="5108689"/>
            <a:ext cx="2842149" cy="2383156"/>
          </a:xfrm>
          <a:prstGeom prst="rect">
            <a:avLst/>
          </a:prstGeom>
          <a:noFill/>
          <a:ln>
            <a:noFill/>
          </a:ln>
        </p:spPr>
        <p:txBody>
          <a:bodyPr spcFirstLastPara="1" wrap="square" lIns="114075" tIns="114075" rIns="114075" bIns="11407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verage"/>
                <a:ea typeface="Average"/>
                <a:cs typeface="Average"/>
                <a:sym typeface="Average"/>
              </a:rPr>
              <a:t>Proportional attendance rate by school district</a:t>
            </a:r>
            <a:endParaRPr sz="1800" b="0" i="0" u="none" strike="noStrike" cap="none">
              <a:solidFill>
                <a:schemeClr val="dk1"/>
              </a:solidFill>
              <a:latin typeface="Average"/>
              <a:ea typeface="Average"/>
              <a:cs typeface="Average"/>
              <a:sym typeface="Average"/>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verage"/>
              <a:ea typeface="Average"/>
              <a:cs typeface="Average"/>
              <a:sym typeface="Average"/>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verage"/>
                <a:ea typeface="Average"/>
                <a:cs typeface="Average"/>
                <a:sym typeface="Average"/>
              </a:rPr>
              <a:t>Measure is 90% of students in attendance 90% of the time.</a:t>
            </a:r>
            <a:endParaRPr sz="1800" b="0" i="0" u="none" strike="noStrike" cap="none">
              <a:solidFill>
                <a:schemeClr val="dk1"/>
              </a:solidFill>
              <a:latin typeface="Average"/>
              <a:ea typeface="Average"/>
              <a:cs typeface="Average"/>
              <a:sym typeface="Average"/>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verage"/>
              <a:ea typeface="Average"/>
              <a:cs typeface="Average"/>
              <a:sym typeface="Average"/>
            </a:endParaRPr>
          </a:p>
        </p:txBody>
      </p:sp>
      <p:sp>
        <p:nvSpPr>
          <p:cNvPr id="202" name="Google Shape;202;p10"/>
          <p:cNvSpPr txBox="1"/>
          <p:nvPr/>
        </p:nvSpPr>
        <p:spPr>
          <a:xfrm>
            <a:off x="2958835" y="451388"/>
            <a:ext cx="1720620" cy="742107"/>
          </a:xfrm>
          <a:prstGeom prst="rect">
            <a:avLst/>
          </a:prstGeom>
          <a:noFill/>
          <a:ln>
            <a:noFill/>
          </a:ln>
        </p:spPr>
        <p:txBody>
          <a:bodyPr spcFirstLastPara="1" wrap="square" lIns="114075" tIns="114075" rIns="114075" bIns="11407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verage"/>
                <a:ea typeface="Average"/>
                <a:cs typeface="Average"/>
                <a:sym typeface="Average"/>
              </a:rPr>
              <a:t>395 square miles</a:t>
            </a:r>
            <a:endParaRPr sz="1800" b="0" i="0" u="none" strike="noStrike" cap="none">
              <a:solidFill>
                <a:schemeClr val="dk1"/>
              </a:solidFill>
              <a:latin typeface="Average"/>
              <a:ea typeface="Average"/>
              <a:cs typeface="Average"/>
              <a:sym typeface="Average"/>
            </a:endParaRP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1332</Words>
  <Application>Microsoft Office PowerPoint</Application>
  <PresentationFormat>Custom</PresentationFormat>
  <Paragraphs>146</Paragraphs>
  <Slides>31</Slides>
  <Notes>31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Average</vt:lpstr>
      <vt:lpstr>Calibri</vt:lpstr>
      <vt:lpstr>Arial</vt:lpstr>
      <vt:lpstr>Office Theme</vt:lpstr>
      <vt:lpstr>Kansas City, Missouri</vt:lpstr>
      <vt:lpstr>PowerPoint Presentation</vt:lpstr>
      <vt:lpstr>PowerPoint Presentation</vt:lpstr>
      <vt:lpstr>PowerPoint Presentation</vt:lpstr>
      <vt:lpstr>The Goodby Kids Video</vt:lpstr>
      <vt:lpstr>PowerPoint Presentation</vt:lpstr>
      <vt:lpstr>PowerPoint Presentation</vt:lpstr>
      <vt:lpstr>PowerPoint Presentation</vt:lpstr>
      <vt:lpstr>PowerPoint Presentation</vt:lpstr>
      <vt:lpstr>PowerPoint Presentation</vt:lpstr>
      <vt:lpstr>Findings - Mobility</vt:lpstr>
      <vt:lpstr>Findings - Evictions</vt:lpstr>
      <vt:lpstr>Findings - Achievement</vt:lpstr>
      <vt:lpstr>PowerPoint Presentation</vt:lpstr>
      <vt:lpstr>PowerPoint Presentation</vt:lpstr>
      <vt:lpstr>What are the Challenges</vt:lpstr>
      <vt:lpstr>What are the Limitations</vt:lpstr>
      <vt:lpstr>PowerPoint Presentation</vt:lpstr>
      <vt:lpstr>PowerPoint Presentation</vt:lpstr>
      <vt:lpstr>Education and Housing Connection</vt:lpstr>
      <vt:lpstr>Covid-19  - What’s next</vt:lpstr>
      <vt:lpstr>What Can We Do? Knowledge is Power</vt:lpstr>
      <vt:lpstr>Covid-19  - There’s More</vt:lpstr>
      <vt:lpstr>What Can We Do? Knowledge is Still Power</vt:lpstr>
      <vt:lpstr>Covid-19  -  What Can We Expect</vt:lpstr>
      <vt:lpstr>What Can We Do? Be Prepared</vt:lpstr>
      <vt:lpstr>Discussion/    Brainstorming</vt:lpstr>
      <vt:lpstr>COVID19: It all changes</vt:lpstr>
      <vt:lpstr>COVID19: But remains the same</vt:lpstr>
      <vt:lpstr>Additional Information</vt:lpstr>
      <vt:lpstr>How to find 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Kansas City, Missouri</dc:title>
  <cp:lastModifiedBy>Michael Reynolds</cp:lastModifiedBy>
  <cp:revision>1</cp:revision>
  <dcterms:modified xsi:type="dcterms:W3CDTF">2020-08-28T16:57:43Z</dcterms:modified>
</cp:coreProperties>
</file>