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4/14/2017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socialization of Officer’s Spouses into </a:t>
            </a:r>
            <a:r>
              <a:rPr lang="en-US" dirty="0" smtClean="0"/>
              <a:t>army</a:t>
            </a:r>
            <a:r>
              <a:rPr lang="en-US" dirty="0" smtClean="0"/>
              <a:t> </a:t>
            </a:r>
            <a:r>
              <a:rPr lang="en-US" dirty="0"/>
              <a:t>culture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Eryn </a:t>
            </a:r>
            <a:r>
              <a:rPr lang="en-US" dirty="0" err="1"/>
              <a:t>Wagnon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096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mean to be a military spouse?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Why does it matter?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RQ’s: How are officer’s spouses socialized into </a:t>
            </a:r>
            <a:r>
              <a:rPr lang="en-US" dirty="0" smtClean="0"/>
              <a:t>Army</a:t>
            </a:r>
            <a:r>
              <a:rPr lang="en-US" dirty="0" smtClean="0"/>
              <a:t> </a:t>
            </a:r>
            <a:r>
              <a:rPr lang="en-US" dirty="0" smtClean="0"/>
              <a:t>culture?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6" t="29079" r="26637" b="-780"/>
          <a:stretch/>
        </p:blipFill>
        <p:spPr>
          <a:xfrm>
            <a:off x="8485716" y="1502941"/>
            <a:ext cx="1936368" cy="32627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2" t="28030" r="21245" b="-303"/>
          <a:stretch/>
        </p:blipFill>
        <p:spPr>
          <a:xfrm>
            <a:off x="6158455" y="1569028"/>
            <a:ext cx="1749027" cy="32211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843" y="2665268"/>
            <a:ext cx="196215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8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 Literature outlining expectations and perceptions of military spouses: Harrell (2001), Crossley and Keller (1993), Cole (2014), Eubanks (2013), Weinstein and </a:t>
            </a:r>
            <a:r>
              <a:rPr lang="en-US" dirty="0" err="1" smtClean="0"/>
              <a:t>Mederer</a:t>
            </a:r>
            <a:r>
              <a:rPr lang="en-US" dirty="0" smtClean="0"/>
              <a:t> (1997)</a:t>
            </a:r>
          </a:p>
          <a:p>
            <a:endParaRPr lang="en-US" dirty="0"/>
          </a:p>
          <a:p>
            <a:r>
              <a:rPr lang="en-US" dirty="0" smtClean="0"/>
              <a:t>Hanna </a:t>
            </a:r>
            <a:r>
              <a:rPr lang="en-US" dirty="0" err="1" smtClean="0"/>
              <a:t>Papanek</a:t>
            </a:r>
            <a:r>
              <a:rPr lang="en-US" dirty="0" smtClean="0"/>
              <a:t> (1973): Two person career</a:t>
            </a:r>
          </a:p>
          <a:p>
            <a:endParaRPr lang="en-US" dirty="0"/>
          </a:p>
          <a:p>
            <a:r>
              <a:rPr lang="en-US" dirty="0" err="1" smtClean="0"/>
              <a:t>Judee</a:t>
            </a:r>
            <a:r>
              <a:rPr lang="en-US" dirty="0" smtClean="0"/>
              <a:t> </a:t>
            </a:r>
            <a:r>
              <a:rPr lang="en-US" dirty="0" err="1" smtClean="0"/>
              <a:t>Burgoon</a:t>
            </a:r>
            <a:r>
              <a:rPr lang="en-US" dirty="0" smtClean="0"/>
              <a:t> (2004): Theory of adaptation- Intercultural expectancy violations theory (EVT) and interaction adaptation theory (IAT)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281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semi-structured open-ended interviews</a:t>
            </a:r>
            <a:r>
              <a:rPr lang="en-US" dirty="0"/>
              <a:t> </a:t>
            </a:r>
            <a:r>
              <a:rPr lang="en-US" dirty="0" smtClean="0"/>
              <a:t>with Army Officer Spouses stationed at a large southeastern military post.</a:t>
            </a:r>
          </a:p>
          <a:p>
            <a:r>
              <a:rPr lang="en-US" dirty="0" smtClean="0"/>
              <a:t>Participant 1: Kevin- Middle age, white male. Husband of a logistics officer (rank: Major). Live off post. Kevin does not work.</a:t>
            </a:r>
          </a:p>
          <a:p>
            <a:r>
              <a:rPr lang="en-US" dirty="0" smtClean="0"/>
              <a:t>Participant 2: Elizabeth- 33 year old, white female. Wife of a signal officer (rank: Captain). Live on post. Elizabeth works part time.</a:t>
            </a:r>
          </a:p>
          <a:p>
            <a:r>
              <a:rPr lang="en-US" dirty="0" smtClean="0"/>
              <a:t>Participant 3: Lilly- 29 year old, white female. Wife of an infantry officer (rank: Captain). Live off post. Lilly works full time.</a:t>
            </a:r>
          </a:p>
          <a:p>
            <a:endParaRPr lang="en-US" dirty="0"/>
          </a:p>
          <a:p>
            <a:r>
              <a:rPr lang="en-US" dirty="0" smtClean="0"/>
              <a:t>Transcribed, line by line coded in </a:t>
            </a:r>
            <a:r>
              <a:rPr lang="en-US" dirty="0" err="1" smtClean="0"/>
              <a:t>Nvivo</a:t>
            </a:r>
            <a:r>
              <a:rPr lang="en-US" dirty="0" smtClean="0"/>
              <a:t> 10, recoded, and analyzed.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57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Main agents of socialization:</a:t>
            </a:r>
          </a:p>
          <a:p>
            <a:pPr marL="0" indent="0">
              <a:buNone/>
            </a:pPr>
            <a:r>
              <a:rPr lang="en-US" dirty="0" smtClean="0"/>
              <a:t>Social media, other army spouses, the officer, trial and error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Suggestions for new military spouses: </a:t>
            </a:r>
          </a:p>
          <a:p>
            <a:pPr marL="0" indent="0">
              <a:buNone/>
            </a:pPr>
            <a:r>
              <a:rPr lang="en-US" dirty="0" smtClean="0"/>
              <a:t>Getting involved- (mentor relationship, FRG, and social media), husband-wife communication, and attitude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Suggestions for military institution:</a:t>
            </a:r>
          </a:p>
          <a:p>
            <a:pPr marL="0" indent="0">
              <a:buNone/>
            </a:pPr>
            <a:r>
              <a:rPr lang="en-US" dirty="0" smtClean="0"/>
              <a:t>Spouse portion for in-processing, more resources/funding for FRG, market Army resources, new comers brief</a:t>
            </a:r>
          </a:p>
        </p:txBody>
      </p:sp>
    </p:spTree>
    <p:extLst>
      <p:ext uri="{BB962C8B-B14F-4D97-AF65-F5344CB8AC3E}">
        <p14:creationId xmlns:p14="http://schemas.microsoft.com/office/powerpoint/2010/main" val="453509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and 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could see aspects of </a:t>
            </a:r>
            <a:r>
              <a:rPr lang="en-US" dirty="0" err="1" smtClean="0"/>
              <a:t>Papanek’s</a:t>
            </a:r>
            <a:r>
              <a:rPr lang="en-US" dirty="0" smtClean="0"/>
              <a:t> (1973) two person career concept.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Community integration brought up multiple times</a:t>
            </a:r>
          </a:p>
          <a:p>
            <a:r>
              <a:rPr lang="en-US" dirty="0" smtClean="0"/>
              <a:t>Little mention of social exclusion (rank based cost benefit analysis)</a:t>
            </a:r>
          </a:p>
          <a:p>
            <a:r>
              <a:rPr lang="en-US" dirty="0" smtClean="0"/>
              <a:t>Can see application of Expectancy Violation Theory and Interaction Adaptation Theory; stronger evidence that EVT is </a:t>
            </a:r>
            <a:r>
              <a:rPr lang="en-US" smtClean="0"/>
              <a:t>more effective.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29840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307</TotalTime>
  <Words>344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Integral</vt:lpstr>
      <vt:lpstr>The socialization of Officer’s Spouses into army culture</vt:lpstr>
      <vt:lpstr>Introduction</vt:lpstr>
      <vt:lpstr>Literature Review</vt:lpstr>
      <vt:lpstr>Methodology</vt:lpstr>
      <vt:lpstr>Findings</vt:lpstr>
      <vt:lpstr>Discussion and 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socialization of Officer’s Spouses into military culture</dc:title>
  <dc:creator>Eryn Taylor McCoy</dc:creator>
  <cp:lastModifiedBy>Automatic Logon Account</cp:lastModifiedBy>
  <cp:revision>8</cp:revision>
  <dcterms:created xsi:type="dcterms:W3CDTF">2017-04-03T22:53:50Z</dcterms:created>
  <dcterms:modified xsi:type="dcterms:W3CDTF">2017-04-14T12:42:07Z</dcterms:modified>
</cp:coreProperties>
</file>