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7" r:id="rId6"/>
    <p:sldId id="258" r:id="rId7"/>
    <p:sldId id="256" r:id="rId8"/>
    <p:sldId id="259" r:id="rId9"/>
    <p:sldId id="260" r:id="rId10"/>
    <p:sldId id="261" r:id="rId11"/>
    <p:sldId id="264" r:id="rId12"/>
    <p:sldId id="265" r:id="rId13"/>
    <p:sldId id="262" r:id="rId14"/>
    <p:sldId id="263" r:id="rId15"/>
    <p:sldId id="266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5794900637420398E-2"/>
          <c:y val="9.6360402238876861E-2"/>
          <c:w val="0.92702999625046911"/>
          <c:h val="0.82753185972235377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Lower</c:v>
                </c:pt>
              </c:strCache>
            </c:strRef>
          </c:tx>
          <c:spPr>
            <a:ln w="38100"/>
          </c:spPr>
          <c:marker>
            <c:symbol val="diamond"/>
            <c:size val="15"/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</c:numCache>
            </c:num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35.760000000000005</c:v>
                </c:pt>
                <c:pt idx="1">
                  <c:v>35.910000000000004</c:v>
                </c:pt>
                <c:pt idx="2">
                  <c:v>34.770000000000003</c:v>
                </c:pt>
                <c:pt idx="3">
                  <c:v>36.39</c:v>
                </c:pt>
                <c:pt idx="4">
                  <c:v>36.89</c:v>
                </c:pt>
                <c:pt idx="5">
                  <c:v>34.82</c:v>
                </c:pt>
                <c:pt idx="6">
                  <c:v>34.14</c:v>
                </c:pt>
                <c:pt idx="7">
                  <c:v>33.4</c:v>
                </c:pt>
                <c:pt idx="8">
                  <c:v>35.4</c:v>
                </c:pt>
                <c:pt idx="9">
                  <c:v>36.44</c:v>
                </c:pt>
                <c:pt idx="10">
                  <c:v>37.630000000000003</c:v>
                </c:pt>
                <c:pt idx="11">
                  <c:v>38.120000000000005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Upper</c:v>
                </c:pt>
              </c:strCache>
            </c:strRef>
          </c:tx>
          <c:spPr>
            <a:ln w="38100"/>
          </c:spPr>
          <c:marker>
            <c:symbol val="square"/>
            <c:size val="15"/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</c:numCache>
            </c:num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18.329999999999995</c:v>
                </c:pt>
                <c:pt idx="1">
                  <c:v>20.97</c:v>
                </c:pt>
                <c:pt idx="2">
                  <c:v>21.51</c:v>
                </c:pt>
                <c:pt idx="3">
                  <c:v>20.77</c:v>
                </c:pt>
                <c:pt idx="4">
                  <c:v>21.17</c:v>
                </c:pt>
                <c:pt idx="5">
                  <c:v>21.47</c:v>
                </c:pt>
                <c:pt idx="6">
                  <c:v>20.79</c:v>
                </c:pt>
                <c:pt idx="7">
                  <c:v>20.52</c:v>
                </c:pt>
                <c:pt idx="8">
                  <c:v>22.17</c:v>
                </c:pt>
                <c:pt idx="9">
                  <c:v>21.759999999999998</c:v>
                </c:pt>
                <c:pt idx="10">
                  <c:v>21.86</c:v>
                </c:pt>
                <c:pt idx="11">
                  <c:v>22.45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Graduate</c:v>
                </c:pt>
              </c:strCache>
            </c:strRef>
          </c:tx>
          <c:spPr>
            <a:ln w="38100">
              <a:solidFill>
                <a:srgbClr val="00B050"/>
              </a:solidFill>
            </a:ln>
          </c:spPr>
          <c:marker>
            <c:symbol val="triangle"/>
            <c:size val="15"/>
            <c:spPr>
              <a:solidFill>
                <a:srgbClr val="00B050"/>
              </a:solidFill>
            </c:spPr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</c:numCache>
            </c:num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8.56</c:v>
                </c:pt>
                <c:pt idx="1">
                  <c:v>9.8000000000000007</c:v>
                </c:pt>
                <c:pt idx="2">
                  <c:v>10.91</c:v>
                </c:pt>
                <c:pt idx="3">
                  <c:v>11.219999999999999</c:v>
                </c:pt>
                <c:pt idx="4">
                  <c:v>11.4</c:v>
                </c:pt>
                <c:pt idx="5">
                  <c:v>10.61</c:v>
                </c:pt>
                <c:pt idx="6">
                  <c:v>10.48</c:v>
                </c:pt>
                <c:pt idx="7">
                  <c:v>11.05</c:v>
                </c:pt>
                <c:pt idx="8">
                  <c:v>11.78</c:v>
                </c:pt>
                <c:pt idx="9">
                  <c:v>11.139999999999999</c:v>
                </c:pt>
                <c:pt idx="10">
                  <c:v>11.04</c:v>
                </c:pt>
                <c:pt idx="11">
                  <c:v>10.84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4531072"/>
        <c:axId val="104535168"/>
      </c:lineChart>
      <c:catAx>
        <c:axId val="1045310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04535168"/>
        <c:crosses val="autoZero"/>
        <c:auto val="1"/>
        <c:lblAlgn val="ctr"/>
        <c:lblOffset val="100"/>
        <c:noMultiLvlLbl val="0"/>
      </c:catAx>
      <c:valAx>
        <c:axId val="104535168"/>
        <c:scaling>
          <c:orientation val="minMax"/>
          <c:max val="4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45310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6.6611048618922614E-2"/>
          <c:y val="0.24170113524966011"/>
          <c:w val="0.22160317460317458"/>
          <c:h val="0.19982402049141454"/>
        </c:manualLayout>
      </c:layout>
      <c:overlay val="0"/>
      <c:txPr>
        <a:bodyPr/>
        <a:lstStyle/>
        <a:p>
          <a:pPr>
            <a:defRPr sz="2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&lt;25</c:v>
                </c:pt>
                <c:pt idx="1">
                  <c:v>25 - 49</c:v>
                </c:pt>
                <c:pt idx="2">
                  <c:v>50 - 74</c:v>
                </c:pt>
                <c:pt idx="3">
                  <c:v>75 - 99</c:v>
                </c:pt>
                <c:pt idx="4">
                  <c:v>100 - 149</c:v>
                </c:pt>
                <c:pt idx="5">
                  <c:v>150+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 formatCode="0.00%">
                  <c:v>47.3</c:v>
                </c:pt>
                <c:pt idx="1">
                  <c:v>40.300000000000004</c:v>
                </c:pt>
                <c:pt idx="2">
                  <c:v>4.5</c:v>
                </c:pt>
                <c:pt idx="3">
                  <c:v>2.1</c:v>
                </c:pt>
                <c:pt idx="4">
                  <c:v>3.1</c:v>
                </c:pt>
                <c:pt idx="5">
                  <c:v>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numRef>
              <c:f>Sheet1!$A$2:$A$13</c:f>
              <c:numCache>
                <c:formatCode>General</c:formatCode>
                <c:ptCount val="12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</c:numCache>
            </c:numRef>
          </c:cat>
          <c:val>
            <c:numRef>
              <c:f>Sheet1!$B$2:$B$13</c:f>
              <c:numCache>
                <c:formatCode>0%</c:formatCode>
                <c:ptCount val="12"/>
                <c:pt idx="0">
                  <c:v>0.45300000000000001</c:v>
                </c:pt>
                <c:pt idx="1">
                  <c:v>0.49000000000000005</c:v>
                </c:pt>
                <c:pt idx="2">
                  <c:v>0.4860000000000001</c:v>
                </c:pt>
                <c:pt idx="3">
                  <c:v>0.46400000000000002</c:v>
                </c:pt>
                <c:pt idx="4">
                  <c:v>0.46800000000000003</c:v>
                </c:pt>
                <c:pt idx="5">
                  <c:v>0.48300000000000004</c:v>
                </c:pt>
                <c:pt idx="6">
                  <c:v>0.4820000000000001</c:v>
                </c:pt>
                <c:pt idx="7">
                  <c:v>0.47700000000000009</c:v>
                </c:pt>
                <c:pt idx="8">
                  <c:v>0.45300000000000001</c:v>
                </c:pt>
                <c:pt idx="9">
                  <c:v>0.46400000000000002</c:v>
                </c:pt>
                <c:pt idx="10">
                  <c:v>0.47600000000000009</c:v>
                </c:pt>
                <c:pt idx="11">
                  <c:v>0.47300000000000003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6863360"/>
        <c:axId val="36911360"/>
      </c:barChart>
      <c:catAx>
        <c:axId val="368633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6911360"/>
        <c:crosses val="autoZero"/>
        <c:auto val="1"/>
        <c:lblAlgn val="ctr"/>
        <c:lblOffset val="100"/>
        <c:noMultiLvlLbl val="0"/>
      </c:catAx>
      <c:valAx>
        <c:axId val="36911360"/>
        <c:scaling>
          <c:orientation val="minMax"/>
          <c:max val="0.5"/>
          <c:min val="0.4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68633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5794900637420398E-2"/>
          <c:y val="8.4312209467792443E-2"/>
          <c:w val="0.92702999625046911"/>
          <c:h val="0.83958005249343881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Average</c:v>
                </c:pt>
              </c:strCache>
            </c:strRef>
          </c:tx>
          <c:spPr>
            <a:ln w="47625">
              <a:solidFill>
                <a:schemeClr val="tx1"/>
              </a:solidFill>
            </a:ln>
          </c:spPr>
          <c:marker>
            <c:symbol val="none"/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</c:numCache>
            </c:num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35.76</c:v>
                </c:pt>
                <c:pt idx="1">
                  <c:v>35.909999999999997</c:v>
                </c:pt>
                <c:pt idx="2">
                  <c:v>34.770000000000003</c:v>
                </c:pt>
                <c:pt idx="3">
                  <c:v>36.39</c:v>
                </c:pt>
                <c:pt idx="4">
                  <c:v>36.89</c:v>
                </c:pt>
                <c:pt idx="5">
                  <c:v>34.82</c:v>
                </c:pt>
                <c:pt idx="6">
                  <c:v>34.14</c:v>
                </c:pt>
                <c:pt idx="7">
                  <c:v>33.4</c:v>
                </c:pt>
                <c:pt idx="8">
                  <c:v>35.4</c:v>
                </c:pt>
                <c:pt idx="9">
                  <c:v>36.44</c:v>
                </c:pt>
                <c:pt idx="10">
                  <c:v>37.630000000000003</c:v>
                </c:pt>
                <c:pt idx="11">
                  <c:v>38.119999999999997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CLASS</c:v>
                </c:pt>
              </c:strCache>
            </c:strRef>
          </c:tx>
          <c:spPr>
            <a:ln w="38100"/>
          </c:spPr>
          <c:marker>
            <c:symbol val="square"/>
            <c:size val="12"/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</c:numCache>
            </c:num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36.17</c:v>
                </c:pt>
                <c:pt idx="1">
                  <c:v>35.36</c:v>
                </c:pt>
                <c:pt idx="2">
                  <c:v>36</c:v>
                </c:pt>
                <c:pt idx="3">
                  <c:v>36.340000000000003</c:v>
                </c:pt>
                <c:pt idx="4">
                  <c:v>35.43</c:v>
                </c:pt>
                <c:pt idx="5">
                  <c:v>36.72</c:v>
                </c:pt>
                <c:pt idx="6">
                  <c:v>35.89</c:v>
                </c:pt>
                <c:pt idx="7">
                  <c:v>35.81</c:v>
                </c:pt>
                <c:pt idx="8">
                  <c:v>37.39</c:v>
                </c:pt>
                <c:pt idx="9">
                  <c:v>39.07</c:v>
                </c:pt>
                <c:pt idx="10">
                  <c:v>40.270000000000003</c:v>
                </c:pt>
                <c:pt idx="11">
                  <c:v>40.770000000000003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COBA</c:v>
                </c:pt>
              </c:strCache>
            </c:strRef>
          </c:tx>
          <c:spPr>
            <a:ln w="38100"/>
          </c:spPr>
          <c:marker>
            <c:symbol val="triangle"/>
            <c:size val="15"/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</c:numCache>
            </c:num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54.26</c:v>
                </c:pt>
                <c:pt idx="1">
                  <c:v>55.05</c:v>
                </c:pt>
                <c:pt idx="2">
                  <c:v>51.68</c:v>
                </c:pt>
                <c:pt idx="3">
                  <c:v>49.56</c:v>
                </c:pt>
                <c:pt idx="4">
                  <c:v>49.63</c:v>
                </c:pt>
                <c:pt idx="5">
                  <c:v>48.93</c:v>
                </c:pt>
                <c:pt idx="6">
                  <c:v>51.51</c:v>
                </c:pt>
                <c:pt idx="7">
                  <c:v>45.82</c:v>
                </c:pt>
                <c:pt idx="8">
                  <c:v>45.03</c:v>
                </c:pt>
                <c:pt idx="9">
                  <c:v>47.94</c:v>
                </c:pt>
                <c:pt idx="10">
                  <c:v>50.9</c:v>
                </c:pt>
                <c:pt idx="11">
                  <c:v>49.43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COE</c:v>
                </c:pt>
              </c:strCache>
            </c:strRef>
          </c:tx>
          <c:spPr>
            <a:ln w="38100"/>
          </c:spPr>
          <c:marker>
            <c:symbol val="diamond"/>
            <c:size val="14"/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</c:numCache>
            </c:numRef>
          </c:cat>
          <c:val>
            <c:numRef>
              <c:f>Sheet1!$E$2:$E$13</c:f>
              <c:numCache>
                <c:formatCode>General</c:formatCode>
                <c:ptCount val="12"/>
                <c:pt idx="0">
                  <c:v>21.18</c:v>
                </c:pt>
                <c:pt idx="1">
                  <c:v>30.27</c:v>
                </c:pt>
                <c:pt idx="2">
                  <c:v>28.2</c:v>
                </c:pt>
                <c:pt idx="3">
                  <c:v>31.11</c:v>
                </c:pt>
                <c:pt idx="4">
                  <c:v>36</c:v>
                </c:pt>
                <c:pt idx="5">
                  <c:v>37.65</c:v>
                </c:pt>
                <c:pt idx="6">
                  <c:v>30.28</c:v>
                </c:pt>
                <c:pt idx="7">
                  <c:v>26.32</c:v>
                </c:pt>
                <c:pt idx="8">
                  <c:v>29.18</c:v>
                </c:pt>
                <c:pt idx="9">
                  <c:v>26.61</c:v>
                </c:pt>
                <c:pt idx="10">
                  <c:v>21.5</c:v>
                </c:pt>
                <c:pt idx="11">
                  <c:v>21.88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COST</c:v>
                </c:pt>
              </c:strCache>
            </c:strRef>
          </c:tx>
          <c:spPr>
            <a:ln w="38100"/>
          </c:spPr>
          <c:marker>
            <c:symbol val="circle"/>
            <c:size val="12"/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</c:numCache>
            </c:numRef>
          </c:cat>
          <c:val>
            <c:numRef>
              <c:f>Sheet1!$F$2:$F$13</c:f>
              <c:numCache>
                <c:formatCode>General</c:formatCode>
                <c:ptCount val="12"/>
                <c:pt idx="0">
                  <c:v>36.369999999999997</c:v>
                </c:pt>
                <c:pt idx="1">
                  <c:v>35.78</c:v>
                </c:pt>
                <c:pt idx="2">
                  <c:v>34.49</c:v>
                </c:pt>
                <c:pt idx="3">
                  <c:v>36.479999999999997</c:v>
                </c:pt>
                <c:pt idx="4">
                  <c:v>37.93</c:v>
                </c:pt>
                <c:pt idx="5">
                  <c:v>36.19</c:v>
                </c:pt>
                <c:pt idx="6">
                  <c:v>35.86</c:v>
                </c:pt>
                <c:pt idx="7">
                  <c:v>35.630000000000003</c:v>
                </c:pt>
                <c:pt idx="8">
                  <c:v>38.700000000000003</c:v>
                </c:pt>
                <c:pt idx="9">
                  <c:v>40.549999999999997</c:v>
                </c:pt>
                <c:pt idx="10">
                  <c:v>42.34</c:v>
                </c:pt>
                <c:pt idx="11">
                  <c:v>44.85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CHHS</c:v>
                </c:pt>
              </c:strCache>
            </c:strRef>
          </c:tx>
          <c:spPr>
            <a:ln w="38100"/>
          </c:spPr>
          <c:marker>
            <c:symbol val="diamond"/>
            <c:size val="15"/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</c:numCache>
            </c:numRef>
          </c:cat>
          <c:val>
            <c:numRef>
              <c:f>Sheet1!$G$2:$G$13</c:f>
              <c:numCache>
                <c:formatCode>General</c:formatCode>
                <c:ptCount val="12"/>
                <c:pt idx="0">
                  <c:v>33.85</c:v>
                </c:pt>
                <c:pt idx="1">
                  <c:v>35.33</c:v>
                </c:pt>
                <c:pt idx="2">
                  <c:v>34.69</c:v>
                </c:pt>
                <c:pt idx="3">
                  <c:v>37.53</c:v>
                </c:pt>
                <c:pt idx="4">
                  <c:v>39.450000000000003</c:v>
                </c:pt>
                <c:pt idx="5">
                  <c:v>36.22</c:v>
                </c:pt>
                <c:pt idx="6">
                  <c:v>33.92</c:v>
                </c:pt>
                <c:pt idx="7">
                  <c:v>34.29</c:v>
                </c:pt>
                <c:pt idx="8">
                  <c:v>37.68</c:v>
                </c:pt>
                <c:pt idx="9">
                  <c:v>40.72</c:v>
                </c:pt>
                <c:pt idx="10">
                  <c:v>43.2</c:v>
                </c:pt>
                <c:pt idx="11">
                  <c:v>42.52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CIT</c:v>
                </c:pt>
              </c:strCache>
            </c:strRef>
          </c:tx>
          <c:spPr>
            <a:ln w="38100"/>
          </c:spPr>
          <c:marker>
            <c:symbol val="star"/>
            <c:size val="15"/>
            <c:spPr>
              <a:ln w="38100"/>
            </c:spPr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</c:numCache>
            </c:numRef>
          </c:cat>
          <c:val>
            <c:numRef>
              <c:f>Sheet1!$H$2:$H$13</c:f>
              <c:numCache>
                <c:formatCode>General</c:formatCode>
                <c:ptCount val="12"/>
                <c:pt idx="2">
                  <c:v>42.17</c:v>
                </c:pt>
                <c:pt idx="3">
                  <c:v>43.76</c:v>
                </c:pt>
                <c:pt idx="4">
                  <c:v>34.549999999999997</c:v>
                </c:pt>
                <c:pt idx="5">
                  <c:v>34.28</c:v>
                </c:pt>
                <c:pt idx="6">
                  <c:v>34.450000000000003</c:v>
                </c:pt>
                <c:pt idx="7">
                  <c:v>34.090000000000003</c:v>
                </c:pt>
                <c:pt idx="8">
                  <c:v>35.08</c:v>
                </c:pt>
                <c:pt idx="9">
                  <c:v>37.36</c:v>
                </c:pt>
                <c:pt idx="10">
                  <c:v>34.11</c:v>
                </c:pt>
                <c:pt idx="11">
                  <c:v>27.29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3489792"/>
        <c:axId val="133491712"/>
      </c:lineChart>
      <c:catAx>
        <c:axId val="1334897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33491712"/>
        <c:crosses val="autoZero"/>
        <c:auto val="1"/>
        <c:lblAlgn val="ctr"/>
        <c:lblOffset val="100"/>
        <c:noMultiLvlLbl val="0"/>
      </c:catAx>
      <c:valAx>
        <c:axId val="133491712"/>
        <c:scaling>
          <c:orientation val="minMax"/>
          <c:max val="56"/>
          <c:min val="2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34897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4.7563429571303606E-2"/>
          <c:y val="0.14330756095247135"/>
          <c:w val="0.22160317460317452"/>
          <c:h val="0.34841839800145497"/>
        </c:manualLayout>
      </c:layout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5794900637420356E-2"/>
          <c:y val="3.6119438383455084E-2"/>
          <c:w val="0.92702999625046889"/>
          <c:h val="0.88777282357777565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Average</c:v>
                </c:pt>
              </c:strCache>
            </c:strRef>
          </c:tx>
          <c:spPr>
            <a:ln w="47625">
              <a:solidFill>
                <a:schemeClr val="tx1"/>
              </a:solidFill>
            </a:ln>
          </c:spPr>
          <c:marker>
            <c:symbol val="none"/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</c:numCache>
            </c:num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18.329999999999998</c:v>
                </c:pt>
                <c:pt idx="1">
                  <c:v>20.97</c:v>
                </c:pt>
                <c:pt idx="2">
                  <c:v>21.51</c:v>
                </c:pt>
                <c:pt idx="3">
                  <c:v>20.77</c:v>
                </c:pt>
                <c:pt idx="4">
                  <c:v>21.17</c:v>
                </c:pt>
                <c:pt idx="5">
                  <c:v>21.47</c:v>
                </c:pt>
                <c:pt idx="6">
                  <c:v>20.79</c:v>
                </c:pt>
                <c:pt idx="7">
                  <c:v>20.52</c:v>
                </c:pt>
                <c:pt idx="8">
                  <c:v>22.17</c:v>
                </c:pt>
                <c:pt idx="9">
                  <c:v>21.75</c:v>
                </c:pt>
                <c:pt idx="10">
                  <c:v>21.86</c:v>
                </c:pt>
                <c:pt idx="11">
                  <c:v>22.45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CLASS</c:v>
                </c:pt>
              </c:strCache>
            </c:strRef>
          </c:tx>
          <c:spPr>
            <a:ln w="38100"/>
          </c:spPr>
          <c:marker>
            <c:symbol val="square"/>
            <c:size val="12"/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</c:numCache>
            </c:num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16.45</c:v>
                </c:pt>
                <c:pt idx="1">
                  <c:v>18.2</c:v>
                </c:pt>
                <c:pt idx="2">
                  <c:v>18.32</c:v>
                </c:pt>
                <c:pt idx="3">
                  <c:v>16.14</c:v>
                </c:pt>
                <c:pt idx="4">
                  <c:v>17.100000000000001</c:v>
                </c:pt>
                <c:pt idx="5">
                  <c:v>18.27</c:v>
                </c:pt>
                <c:pt idx="6">
                  <c:v>17.93</c:v>
                </c:pt>
                <c:pt idx="7">
                  <c:v>17.690000000000001</c:v>
                </c:pt>
                <c:pt idx="8">
                  <c:v>18.920000000000002</c:v>
                </c:pt>
                <c:pt idx="9">
                  <c:v>19.18</c:v>
                </c:pt>
                <c:pt idx="10">
                  <c:v>17.62</c:v>
                </c:pt>
                <c:pt idx="11">
                  <c:v>18.62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COBA</c:v>
                </c:pt>
              </c:strCache>
            </c:strRef>
          </c:tx>
          <c:spPr>
            <a:ln w="38100"/>
          </c:spPr>
          <c:marker>
            <c:symbol val="triangle"/>
            <c:size val="15"/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</c:numCache>
            </c:num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26.48</c:v>
                </c:pt>
                <c:pt idx="1">
                  <c:v>30.84</c:v>
                </c:pt>
                <c:pt idx="2">
                  <c:v>33.61</c:v>
                </c:pt>
                <c:pt idx="3">
                  <c:v>32.06</c:v>
                </c:pt>
                <c:pt idx="4">
                  <c:v>31.21</c:v>
                </c:pt>
                <c:pt idx="5">
                  <c:v>32.229999999999997</c:v>
                </c:pt>
                <c:pt idx="6">
                  <c:v>33.630000000000003</c:v>
                </c:pt>
                <c:pt idx="7">
                  <c:v>32.03</c:v>
                </c:pt>
                <c:pt idx="8">
                  <c:v>32.840000000000003</c:v>
                </c:pt>
                <c:pt idx="9">
                  <c:v>31.7</c:v>
                </c:pt>
                <c:pt idx="10">
                  <c:v>29.56</c:v>
                </c:pt>
                <c:pt idx="11">
                  <c:v>29.36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COE</c:v>
                </c:pt>
              </c:strCache>
            </c:strRef>
          </c:tx>
          <c:spPr>
            <a:ln w="38100"/>
          </c:spPr>
          <c:marker>
            <c:symbol val="diamond"/>
            <c:size val="14"/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</c:numCache>
            </c:numRef>
          </c:cat>
          <c:val>
            <c:numRef>
              <c:f>Sheet1!$E$2:$E$13</c:f>
              <c:numCache>
                <c:formatCode>General</c:formatCode>
                <c:ptCount val="12"/>
                <c:pt idx="0">
                  <c:v>13.85</c:v>
                </c:pt>
                <c:pt idx="1">
                  <c:v>14.95</c:v>
                </c:pt>
                <c:pt idx="2">
                  <c:v>21.41</c:v>
                </c:pt>
                <c:pt idx="3">
                  <c:v>20.07</c:v>
                </c:pt>
                <c:pt idx="4">
                  <c:v>21.99</c:v>
                </c:pt>
                <c:pt idx="5">
                  <c:v>20.29</c:v>
                </c:pt>
                <c:pt idx="6">
                  <c:v>19.64</c:v>
                </c:pt>
                <c:pt idx="7">
                  <c:v>18.46</c:v>
                </c:pt>
                <c:pt idx="8">
                  <c:v>20.9</c:v>
                </c:pt>
                <c:pt idx="9">
                  <c:v>20.64</c:v>
                </c:pt>
                <c:pt idx="10">
                  <c:v>19.940000000000001</c:v>
                </c:pt>
                <c:pt idx="11">
                  <c:v>19.23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COST</c:v>
                </c:pt>
              </c:strCache>
            </c:strRef>
          </c:tx>
          <c:spPr>
            <a:ln w="38100"/>
          </c:spPr>
          <c:marker>
            <c:symbol val="circle"/>
            <c:size val="12"/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</c:numCache>
            </c:numRef>
          </c:cat>
          <c:val>
            <c:numRef>
              <c:f>Sheet1!$F$2:$F$13</c:f>
              <c:numCache>
                <c:formatCode>General</c:formatCode>
                <c:ptCount val="12"/>
                <c:pt idx="0">
                  <c:v>13.2</c:v>
                </c:pt>
                <c:pt idx="1">
                  <c:v>16.739999999999998</c:v>
                </c:pt>
                <c:pt idx="2">
                  <c:v>18.690000000000001</c:v>
                </c:pt>
                <c:pt idx="3">
                  <c:v>20.74</c:v>
                </c:pt>
                <c:pt idx="4">
                  <c:v>19.760000000000002</c:v>
                </c:pt>
                <c:pt idx="5">
                  <c:v>19.34</c:v>
                </c:pt>
                <c:pt idx="6">
                  <c:v>19.98</c:v>
                </c:pt>
                <c:pt idx="7">
                  <c:v>20.02</c:v>
                </c:pt>
                <c:pt idx="8">
                  <c:v>23.52</c:v>
                </c:pt>
                <c:pt idx="9">
                  <c:v>22.36</c:v>
                </c:pt>
                <c:pt idx="10">
                  <c:v>20.56</c:v>
                </c:pt>
                <c:pt idx="11">
                  <c:v>20.04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CHHS</c:v>
                </c:pt>
              </c:strCache>
            </c:strRef>
          </c:tx>
          <c:spPr>
            <a:ln w="38100"/>
          </c:spPr>
          <c:marker>
            <c:symbol val="diamond"/>
            <c:size val="15"/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</c:numCache>
            </c:numRef>
          </c:cat>
          <c:val>
            <c:numRef>
              <c:f>Sheet1!$G$2:$G$13</c:f>
              <c:numCache>
                <c:formatCode>General</c:formatCode>
                <c:ptCount val="12"/>
                <c:pt idx="0">
                  <c:v>18.84</c:v>
                </c:pt>
                <c:pt idx="1">
                  <c:v>20.78</c:v>
                </c:pt>
                <c:pt idx="2">
                  <c:v>18.36</c:v>
                </c:pt>
                <c:pt idx="3">
                  <c:v>18.760000000000002</c:v>
                </c:pt>
                <c:pt idx="4">
                  <c:v>20.28</c:v>
                </c:pt>
                <c:pt idx="5">
                  <c:v>20.52</c:v>
                </c:pt>
                <c:pt idx="6">
                  <c:v>19.71</c:v>
                </c:pt>
                <c:pt idx="7">
                  <c:v>19.96</c:v>
                </c:pt>
                <c:pt idx="8">
                  <c:v>20.57</c:v>
                </c:pt>
                <c:pt idx="9">
                  <c:v>20.05</c:v>
                </c:pt>
                <c:pt idx="10">
                  <c:v>30.61</c:v>
                </c:pt>
                <c:pt idx="11">
                  <c:v>33.21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CIT</c:v>
                </c:pt>
              </c:strCache>
            </c:strRef>
          </c:tx>
          <c:spPr>
            <a:ln w="38100"/>
          </c:spPr>
          <c:marker>
            <c:symbol val="star"/>
            <c:size val="15"/>
            <c:spPr>
              <a:ln w="38100"/>
            </c:spPr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</c:numCache>
            </c:numRef>
          </c:cat>
          <c:val>
            <c:numRef>
              <c:f>Sheet1!$H$2:$H$13</c:f>
              <c:numCache>
                <c:formatCode>General</c:formatCode>
                <c:ptCount val="12"/>
                <c:pt idx="2">
                  <c:v>22.57</c:v>
                </c:pt>
                <c:pt idx="3">
                  <c:v>23.07</c:v>
                </c:pt>
                <c:pt idx="4">
                  <c:v>19.600000000000001</c:v>
                </c:pt>
                <c:pt idx="5">
                  <c:v>18.13</c:v>
                </c:pt>
                <c:pt idx="6">
                  <c:v>16.600000000000001</c:v>
                </c:pt>
                <c:pt idx="7">
                  <c:v>20.100000000000001</c:v>
                </c:pt>
                <c:pt idx="8">
                  <c:v>22.36</c:v>
                </c:pt>
                <c:pt idx="9">
                  <c:v>24.66</c:v>
                </c:pt>
                <c:pt idx="10">
                  <c:v>21.16</c:v>
                </c:pt>
                <c:pt idx="11">
                  <c:v>18.93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6657024"/>
        <c:axId val="36667392"/>
      </c:lineChart>
      <c:catAx>
        <c:axId val="366570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6667392"/>
        <c:crosses val="autoZero"/>
        <c:auto val="1"/>
        <c:lblAlgn val="ctr"/>
        <c:lblOffset val="100"/>
        <c:noMultiLvlLbl val="0"/>
      </c:catAx>
      <c:valAx>
        <c:axId val="36667392"/>
        <c:scaling>
          <c:orientation val="minMax"/>
          <c:max val="34"/>
          <c:min val="13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66570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3645231846019256"/>
          <c:y val="0.16740394649463999"/>
          <c:w val="0.22160317460317458"/>
          <c:h val="0.34841839800145485"/>
        </c:manualLayout>
      </c:layout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5794900637420425E-2"/>
          <c:y val="8.4312209467792443E-2"/>
          <c:w val="0.92702999625046933"/>
          <c:h val="0.83958005249343903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CLASS AVG</c:v>
                </c:pt>
              </c:strCache>
            </c:strRef>
          </c:tx>
          <c:spPr>
            <a:ln w="47625">
              <a:solidFill>
                <a:schemeClr val="tx1"/>
              </a:solidFill>
            </a:ln>
          </c:spPr>
          <c:marker>
            <c:symbol val="none"/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</c:numCache>
            </c:num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36.17</c:v>
                </c:pt>
                <c:pt idx="1">
                  <c:v>35.36</c:v>
                </c:pt>
                <c:pt idx="2">
                  <c:v>36</c:v>
                </c:pt>
                <c:pt idx="3">
                  <c:v>36.340000000000003</c:v>
                </c:pt>
                <c:pt idx="4">
                  <c:v>35.43</c:v>
                </c:pt>
                <c:pt idx="5">
                  <c:v>36.720000000000013</c:v>
                </c:pt>
                <c:pt idx="6">
                  <c:v>35.89</c:v>
                </c:pt>
                <c:pt idx="7">
                  <c:v>35.81</c:v>
                </c:pt>
                <c:pt idx="8">
                  <c:v>37.39</c:v>
                </c:pt>
                <c:pt idx="9">
                  <c:v>39.07</c:v>
                </c:pt>
                <c:pt idx="10">
                  <c:v>40.270000000000003</c:v>
                </c:pt>
                <c:pt idx="11">
                  <c:v>40.770000000000003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Art</c:v>
                </c:pt>
              </c:strCache>
            </c:strRef>
          </c:tx>
          <c:spPr>
            <a:ln w="38100"/>
          </c:spPr>
          <c:marker>
            <c:symbol val="square"/>
            <c:size val="12"/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</c:numCache>
            </c:num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27.16</c:v>
                </c:pt>
                <c:pt idx="1">
                  <c:v>28.09</c:v>
                </c:pt>
                <c:pt idx="2">
                  <c:v>26.21</c:v>
                </c:pt>
                <c:pt idx="3">
                  <c:v>32.6</c:v>
                </c:pt>
                <c:pt idx="4">
                  <c:v>26.919999999999995</c:v>
                </c:pt>
                <c:pt idx="5">
                  <c:v>28.939999999999994</c:v>
                </c:pt>
                <c:pt idx="6">
                  <c:v>22.979999999999993</c:v>
                </c:pt>
                <c:pt idx="7">
                  <c:v>22.77</c:v>
                </c:pt>
                <c:pt idx="8">
                  <c:v>29.419999999999995</c:v>
                </c:pt>
                <c:pt idx="9">
                  <c:v>26.22</c:v>
                </c:pt>
                <c:pt idx="10">
                  <c:v>29.43</c:v>
                </c:pt>
                <c:pt idx="11">
                  <c:v>30.55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Com Art</c:v>
                </c:pt>
              </c:strCache>
            </c:strRef>
          </c:tx>
          <c:spPr>
            <a:ln w="38100"/>
          </c:spPr>
          <c:marker>
            <c:symbol val="triangle"/>
            <c:size val="15"/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</c:numCache>
            </c:num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29.45</c:v>
                </c:pt>
                <c:pt idx="1">
                  <c:v>31.72</c:v>
                </c:pt>
                <c:pt idx="2">
                  <c:v>25.939999999999994</c:v>
                </c:pt>
                <c:pt idx="3">
                  <c:v>28.810000000000006</c:v>
                </c:pt>
                <c:pt idx="4">
                  <c:v>27.49</c:v>
                </c:pt>
                <c:pt idx="5">
                  <c:v>26.810000000000006</c:v>
                </c:pt>
                <c:pt idx="6">
                  <c:v>24.25</c:v>
                </c:pt>
                <c:pt idx="7">
                  <c:v>23.8</c:v>
                </c:pt>
                <c:pt idx="8">
                  <c:v>24.6</c:v>
                </c:pt>
                <c:pt idx="9">
                  <c:v>28.1</c:v>
                </c:pt>
                <c:pt idx="10">
                  <c:v>28.04</c:v>
                </c:pt>
                <c:pt idx="11">
                  <c:v>30.05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Writing</c:v>
                </c:pt>
              </c:strCache>
            </c:strRef>
          </c:tx>
          <c:spPr>
            <a:ln w="38100"/>
          </c:spPr>
          <c:marker>
            <c:symbol val="diamond"/>
            <c:size val="14"/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</c:numCache>
            </c:numRef>
          </c:cat>
          <c:val>
            <c:numRef>
              <c:f>Sheet1!$E$2:$E$13</c:f>
              <c:numCache>
                <c:formatCode>General</c:formatCode>
                <c:ptCount val="12"/>
                <c:pt idx="0">
                  <c:v>21.3</c:v>
                </c:pt>
                <c:pt idx="1">
                  <c:v>20.459999999999994</c:v>
                </c:pt>
                <c:pt idx="2">
                  <c:v>20.97</c:v>
                </c:pt>
                <c:pt idx="3">
                  <c:v>20.22</c:v>
                </c:pt>
                <c:pt idx="4">
                  <c:v>20.32</c:v>
                </c:pt>
                <c:pt idx="5">
                  <c:v>19.2</c:v>
                </c:pt>
                <c:pt idx="6">
                  <c:v>19.57</c:v>
                </c:pt>
                <c:pt idx="7">
                  <c:v>19.34</c:v>
                </c:pt>
                <c:pt idx="8">
                  <c:v>20.170000000000005</c:v>
                </c:pt>
                <c:pt idx="9">
                  <c:v>21.25</c:v>
                </c:pt>
                <c:pt idx="10">
                  <c:v>21.17</c:v>
                </c:pt>
                <c:pt idx="11">
                  <c:v>22.47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Foreign</c:v>
                </c:pt>
              </c:strCache>
            </c:strRef>
          </c:tx>
          <c:spPr>
            <a:ln w="38100"/>
          </c:spPr>
          <c:marker>
            <c:symbol val="circle"/>
            <c:size val="12"/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</c:numCache>
            </c:numRef>
          </c:cat>
          <c:val>
            <c:numRef>
              <c:f>Sheet1!$F$2:$F$13</c:f>
              <c:numCache>
                <c:formatCode>General</c:formatCode>
                <c:ptCount val="12"/>
                <c:pt idx="0">
                  <c:v>16.760000000000002</c:v>
                </c:pt>
                <c:pt idx="1">
                  <c:v>19.47</c:v>
                </c:pt>
                <c:pt idx="2">
                  <c:v>18.479999999999993</c:v>
                </c:pt>
                <c:pt idx="3">
                  <c:v>21.57</c:v>
                </c:pt>
                <c:pt idx="4">
                  <c:v>20</c:v>
                </c:pt>
                <c:pt idx="5">
                  <c:v>23.6</c:v>
                </c:pt>
                <c:pt idx="6">
                  <c:v>24.66</c:v>
                </c:pt>
                <c:pt idx="7">
                  <c:v>25.3</c:v>
                </c:pt>
                <c:pt idx="8">
                  <c:v>23.439999999999994</c:v>
                </c:pt>
                <c:pt idx="9">
                  <c:v>23.85</c:v>
                </c:pt>
                <c:pt idx="10">
                  <c:v>24.01</c:v>
                </c:pt>
                <c:pt idx="11">
                  <c:v>23.67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Music</c:v>
                </c:pt>
              </c:strCache>
            </c:strRef>
          </c:tx>
          <c:spPr>
            <a:ln w="38100"/>
          </c:spPr>
          <c:marker>
            <c:symbol val="diamond"/>
            <c:size val="15"/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</c:numCache>
            </c:numRef>
          </c:cat>
          <c:val>
            <c:numRef>
              <c:f>Sheet1!$G$2:$G$13</c:f>
              <c:numCache>
                <c:formatCode>General</c:formatCode>
                <c:ptCount val="12"/>
                <c:pt idx="0">
                  <c:v>28.74</c:v>
                </c:pt>
                <c:pt idx="1">
                  <c:v>23.29</c:v>
                </c:pt>
                <c:pt idx="2">
                  <c:v>25.53</c:v>
                </c:pt>
                <c:pt idx="3">
                  <c:v>26.75</c:v>
                </c:pt>
                <c:pt idx="4">
                  <c:v>26.86</c:v>
                </c:pt>
                <c:pt idx="5">
                  <c:v>29.759999999999994</c:v>
                </c:pt>
                <c:pt idx="6">
                  <c:v>28.08</c:v>
                </c:pt>
                <c:pt idx="7">
                  <c:v>26.43</c:v>
                </c:pt>
                <c:pt idx="8">
                  <c:v>28.64</c:v>
                </c:pt>
                <c:pt idx="9">
                  <c:v>31.24</c:v>
                </c:pt>
                <c:pt idx="10">
                  <c:v>33.190000000000012</c:v>
                </c:pt>
                <c:pt idx="11">
                  <c:v>30.43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3427456"/>
        <c:axId val="33428992"/>
      </c:lineChart>
      <c:catAx>
        <c:axId val="334274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3428992"/>
        <c:crosses val="autoZero"/>
        <c:auto val="1"/>
        <c:lblAlgn val="ctr"/>
        <c:lblOffset val="100"/>
        <c:noMultiLvlLbl val="0"/>
      </c:catAx>
      <c:valAx>
        <c:axId val="33428992"/>
        <c:scaling>
          <c:orientation val="minMax"/>
          <c:max val="45"/>
          <c:min val="15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342745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3292063492063488"/>
          <c:y val="7.3727982797331098E-4"/>
          <c:w val="0.17329371328583926"/>
          <c:h val="0.33439996205293637"/>
        </c:manualLayout>
      </c:layout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5794900637420453E-2"/>
          <c:y val="8.4312209467792443E-2"/>
          <c:w val="0.92702999625046956"/>
          <c:h val="0.83958005249343926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CLASS AVG</c:v>
                </c:pt>
              </c:strCache>
            </c:strRef>
          </c:tx>
          <c:spPr>
            <a:ln w="47625">
              <a:solidFill>
                <a:schemeClr val="tx1"/>
              </a:solidFill>
            </a:ln>
          </c:spPr>
          <c:marker>
            <c:symbol val="none"/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</c:numCache>
            </c:num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36.17</c:v>
                </c:pt>
                <c:pt idx="1">
                  <c:v>35.36</c:v>
                </c:pt>
                <c:pt idx="2">
                  <c:v>36</c:v>
                </c:pt>
                <c:pt idx="3">
                  <c:v>36.340000000000003</c:v>
                </c:pt>
                <c:pt idx="4">
                  <c:v>35.43</c:v>
                </c:pt>
                <c:pt idx="5">
                  <c:v>36.720000000000013</c:v>
                </c:pt>
                <c:pt idx="6">
                  <c:v>35.89</c:v>
                </c:pt>
                <c:pt idx="7">
                  <c:v>35.81</c:v>
                </c:pt>
                <c:pt idx="8">
                  <c:v>37.39</c:v>
                </c:pt>
                <c:pt idx="9">
                  <c:v>39.07</c:v>
                </c:pt>
                <c:pt idx="10">
                  <c:v>40.270000000000003</c:v>
                </c:pt>
                <c:pt idx="11">
                  <c:v>40.770000000000003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Lit Phil</c:v>
                </c:pt>
              </c:strCache>
            </c:strRef>
          </c:tx>
          <c:spPr>
            <a:ln w="38100"/>
          </c:spPr>
          <c:marker>
            <c:symbol val="square"/>
            <c:size val="12"/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</c:numCache>
            </c:num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47.08</c:v>
                </c:pt>
                <c:pt idx="1">
                  <c:v>43.5</c:v>
                </c:pt>
                <c:pt idx="2">
                  <c:v>43.85</c:v>
                </c:pt>
                <c:pt idx="3">
                  <c:v>41.760000000000012</c:v>
                </c:pt>
                <c:pt idx="4">
                  <c:v>41.2</c:v>
                </c:pt>
                <c:pt idx="5">
                  <c:v>44.45</c:v>
                </c:pt>
                <c:pt idx="6">
                  <c:v>45.260000000000012</c:v>
                </c:pt>
                <c:pt idx="7">
                  <c:v>47.14</c:v>
                </c:pt>
                <c:pt idx="8">
                  <c:v>49.92</c:v>
                </c:pt>
                <c:pt idx="9">
                  <c:v>45.38</c:v>
                </c:pt>
                <c:pt idx="10">
                  <c:v>47.91</c:v>
                </c:pt>
                <c:pt idx="11">
                  <c:v>49.760000000000012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History</c:v>
                </c:pt>
              </c:strCache>
            </c:strRef>
          </c:tx>
          <c:spPr>
            <a:ln w="38100"/>
          </c:spPr>
          <c:marker>
            <c:symbol val="triangle"/>
            <c:size val="15"/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</c:numCache>
            </c:num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81.459999999999994</c:v>
                </c:pt>
                <c:pt idx="1">
                  <c:v>77.08</c:v>
                </c:pt>
                <c:pt idx="2">
                  <c:v>74.05</c:v>
                </c:pt>
                <c:pt idx="3">
                  <c:v>79.42</c:v>
                </c:pt>
                <c:pt idx="4">
                  <c:v>72.05</c:v>
                </c:pt>
                <c:pt idx="5">
                  <c:v>62.25</c:v>
                </c:pt>
                <c:pt idx="6">
                  <c:v>73.77</c:v>
                </c:pt>
                <c:pt idx="7">
                  <c:v>70.3</c:v>
                </c:pt>
                <c:pt idx="8">
                  <c:v>61.64</c:v>
                </c:pt>
                <c:pt idx="9">
                  <c:v>69.28</c:v>
                </c:pt>
                <c:pt idx="10">
                  <c:v>64.459999999999994</c:v>
                </c:pt>
                <c:pt idx="11">
                  <c:v>69.179999999999978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Pol Sci</c:v>
                </c:pt>
              </c:strCache>
            </c:strRef>
          </c:tx>
          <c:spPr>
            <a:ln w="38100"/>
          </c:spPr>
          <c:marker>
            <c:symbol val="diamond"/>
            <c:size val="14"/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</c:numCache>
            </c:numRef>
          </c:cat>
          <c:val>
            <c:numRef>
              <c:f>Sheet1!$E$2:$E$13</c:f>
              <c:numCache>
                <c:formatCode>General</c:formatCode>
                <c:ptCount val="12"/>
                <c:pt idx="0">
                  <c:v>62.46</c:v>
                </c:pt>
                <c:pt idx="1">
                  <c:v>60.3</c:v>
                </c:pt>
                <c:pt idx="2">
                  <c:v>69.2</c:v>
                </c:pt>
                <c:pt idx="3">
                  <c:v>94.669999999999987</c:v>
                </c:pt>
                <c:pt idx="4">
                  <c:v>85.61</c:v>
                </c:pt>
                <c:pt idx="5">
                  <c:v>93.210000000000022</c:v>
                </c:pt>
                <c:pt idx="6">
                  <c:v>79.55</c:v>
                </c:pt>
                <c:pt idx="7">
                  <c:v>69.23</c:v>
                </c:pt>
                <c:pt idx="8">
                  <c:v>78.930000000000007</c:v>
                </c:pt>
                <c:pt idx="9">
                  <c:v>108.67999999999998</c:v>
                </c:pt>
                <c:pt idx="10">
                  <c:v>107.42</c:v>
                </c:pt>
                <c:pt idx="11">
                  <c:v>124.6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Psych</c:v>
                </c:pt>
              </c:strCache>
            </c:strRef>
          </c:tx>
          <c:spPr>
            <a:ln w="38100"/>
          </c:spPr>
          <c:marker>
            <c:symbol val="circle"/>
            <c:size val="12"/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</c:numCache>
            </c:numRef>
          </c:cat>
          <c:val>
            <c:numRef>
              <c:f>Sheet1!$F$2:$F$13</c:f>
              <c:numCache>
                <c:formatCode>General</c:formatCode>
                <c:ptCount val="12"/>
                <c:pt idx="0">
                  <c:v>74.73</c:v>
                </c:pt>
                <c:pt idx="1">
                  <c:v>76.910000000000025</c:v>
                </c:pt>
                <c:pt idx="2">
                  <c:v>89.4</c:v>
                </c:pt>
                <c:pt idx="3">
                  <c:v>62.7</c:v>
                </c:pt>
                <c:pt idx="4">
                  <c:v>65.7</c:v>
                </c:pt>
                <c:pt idx="5">
                  <c:v>106.13</c:v>
                </c:pt>
                <c:pt idx="6">
                  <c:v>95.22</c:v>
                </c:pt>
                <c:pt idx="7">
                  <c:v>104.22</c:v>
                </c:pt>
                <c:pt idx="8">
                  <c:v>105</c:v>
                </c:pt>
                <c:pt idx="9">
                  <c:v>95.7</c:v>
                </c:pt>
                <c:pt idx="10">
                  <c:v>83.36</c:v>
                </c:pt>
                <c:pt idx="11">
                  <c:v>77.33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Soc Anth</c:v>
                </c:pt>
              </c:strCache>
            </c:strRef>
          </c:tx>
          <c:spPr>
            <a:ln w="38100"/>
          </c:spPr>
          <c:marker>
            <c:symbol val="diamond"/>
            <c:size val="15"/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</c:numCache>
            </c:numRef>
          </c:cat>
          <c:val>
            <c:numRef>
              <c:f>Sheet1!$G$2:$G$13</c:f>
              <c:numCache>
                <c:formatCode>General</c:formatCode>
                <c:ptCount val="12"/>
                <c:pt idx="0">
                  <c:v>58.68</c:v>
                </c:pt>
                <c:pt idx="1">
                  <c:v>60.52</c:v>
                </c:pt>
                <c:pt idx="2">
                  <c:v>59.18</c:v>
                </c:pt>
                <c:pt idx="3">
                  <c:v>58.42</c:v>
                </c:pt>
                <c:pt idx="4">
                  <c:v>63.1</c:v>
                </c:pt>
                <c:pt idx="5">
                  <c:v>70.05</c:v>
                </c:pt>
                <c:pt idx="6">
                  <c:v>72.599999999999994</c:v>
                </c:pt>
                <c:pt idx="7">
                  <c:v>63.71</c:v>
                </c:pt>
                <c:pt idx="8">
                  <c:v>64.86999999999999</c:v>
                </c:pt>
                <c:pt idx="9">
                  <c:v>67.09</c:v>
                </c:pt>
                <c:pt idx="10">
                  <c:v>100.75</c:v>
                </c:pt>
                <c:pt idx="11">
                  <c:v>94.35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7283328"/>
        <c:axId val="37284864"/>
      </c:lineChart>
      <c:catAx>
        <c:axId val="372833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7284864"/>
        <c:crosses val="autoZero"/>
        <c:auto val="1"/>
        <c:lblAlgn val="ctr"/>
        <c:lblOffset val="100"/>
        <c:noMultiLvlLbl val="0"/>
      </c:catAx>
      <c:valAx>
        <c:axId val="37284864"/>
        <c:scaling>
          <c:orientation val="minMax"/>
          <c:max val="132"/>
          <c:min val="3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72833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1264279465066868"/>
          <c:y val="4.6922018783796607E-2"/>
          <c:w val="0.18036507936507939"/>
          <c:h val="0.34800635613319419"/>
        </c:manualLayout>
      </c:layout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5794900637420425E-2"/>
          <c:y val="8.4312209467792443E-2"/>
          <c:w val="0.92702999625046933"/>
          <c:h val="0.83958005249343903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COST AVG</c:v>
                </c:pt>
              </c:strCache>
            </c:strRef>
          </c:tx>
          <c:spPr>
            <a:ln w="47625">
              <a:solidFill>
                <a:schemeClr val="tx1"/>
              </a:solidFill>
            </a:ln>
          </c:spPr>
          <c:marker>
            <c:symbol val="none"/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</c:numCache>
            </c:num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36.370000000000005</c:v>
                </c:pt>
                <c:pt idx="1">
                  <c:v>35.78</c:v>
                </c:pt>
                <c:pt idx="2">
                  <c:v>34.49</c:v>
                </c:pt>
                <c:pt idx="3">
                  <c:v>36.480000000000004</c:v>
                </c:pt>
                <c:pt idx="4">
                  <c:v>37.93</c:v>
                </c:pt>
                <c:pt idx="5">
                  <c:v>36.190000000000012</c:v>
                </c:pt>
                <c:pt idx="6">
                  <c:v>35.86</c:v>
                </c:pt>
                <c:pt idx="7">
                  <c:v>35.630000000000003</c:v>
                </c:pt>
                <c:pt idx="8">
                  <c:v>38.700000000000003</c:v>
                </c:pt>
                <c:pt idx="9">
                  <c:v>40.550000000000004</c:v>
                </c:pt>
                <c:pt idx="10">
                  <c:v>42.34</c:v>
                </c:pt>
                <c:pt idx="11">
                  <c:v>44.85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Biol</c:v>
                </c:pt>
              </c:strCache>
            </c:strRef>
          </c:tx>
          <c:spPr>
            <a:ln w="38100"/>
          </c:spPr>
          <c:marker>
            <c:symbol val="square"/>
            <c:size val="12"/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</c:numCache>
            </c:num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40.94</c:v>
                </c:pt>
                <c:pt idx="1">
                  <c:v>41.61</c:v>
                </c:pt>
                <c:pt idx="2">
                  <c:v>41.94</c:v>
                </c:pt>
                <c:pt idx="3">
                  <c:v>40.04</c:v>
                </c:pt>
                <c:pt idx="4">
                  <c:v>41.1</c:v>
                </c:pt>
                <c:pt idx="5">
                  <c:v>39.64</c:v>
                </c:pt>
                <c:pt idx="6">
                  <c:v>38.18</c:v>
                </c:pt>
                <c:pt idx="7">
                  <c:v>37.200000000000003</c:v>
                </c:pt>
                <c:pt idx="8">
                  <c:v>37.130000000000003</c:v>
                </c:pt>
                <c:pt idx="9">
                  <c:v>41.56</c:v>
                </c:pt>
                <c:pt idx="10">
                  <c:v>42</c:v>
                </c:pt>
                <c:pt idx="11">
                  <c:v>41.85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Chem</c:v>
                </c:pt>
              </c:strCache>
            </c:strRef>
          </c:tx>
          <c:spPr>
            <a:ln w="38100"/>
          </c:spPr>
          <c:marker>
            <c:symbol val="triangle"/>
            <c:size val="15"/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</c:numCache>
            </c:num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44.32</c:v>
                </c:pt>
                <c:pt idx="1">
                  <c:v>46.720000000000013</c:v>
                </c:pt>
                <c:pt idx="2">
                  <c:v>33.44</c:v>
                </c:pt>
                <c:pt idx="3">
                  <c:v>31.259999999999994</c:v>
                </c:pt>
                <c:pt idx="4">
                  <c:v>31.73</c:v>
                </c:pt>
                <c:pt idx="5">
                  <c:v>29.9</c:v>
                </c:pt>
                <c:pt idx="6">
                  <c:v>29.35</c:v>
                </c:pt>
                <c:pt idx="7">
                  <c:v>30.29</c:v>
                </c:pt>
                <c:pt idx="8">
                  <c:v>31.64</c:v>
                </c:pt>
                <c:pt idx="9">
                  <c:v>31.57</c:v>
                </c:pt>
                <c:pt idx="10">
                  <c:v>53</c:v>
                </c:pt>
                <c:pt idx="11">
                  <c:v>50.58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Geol</c:v>
                </c:pt>
              </c:strCache>
            </c:strRef>
          </c:tx>
          <c:spPr>
            <a:ln w="38100"/>
          </c:spPr>
          <c:marker>
            <c:symbol val="diamond"/>
            <c:size val="14"/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</c:numCache>
            </c:numRef>
          </c:cat>
          <c:val>
            <c:numRef>
              <c:f>Sheet1!$E$2:$E$13</c:f>
              <c:numCache>
                <c:formatCode>General</c:formatCode>
                <c:ptCount val="12"/>
                <c:pt idx="0">
                  <c:v>42.4</c:v>
                </c:pt>
                <c:pt idx="1">
                  <c:v>42.38</c:v>
                </c:pt>
                <c:pt idx="2">
                  <c:v>46.63</c:v>
                </c:pt>
                <c:pt idx="3">
                  <c:v>52.49</c:v>
                </c:pt>
                <c:pt idx="4">
                  <c:v>56.9</c:v>
                </c:pt>
                <c:pt idx="5">
                  <c:v>51.87</c:v>
                </c:pt>
                <c:pt idx="6">
                  <c:v>52.31</c:v>
                </c:pt>
                <c:pt idx="7">
                  <c:v>48.2</c:v>
                </c:pt>
                <c:pt idx="8">
                  <c:v>51.64</c:v>
                </c:pt>
                <c:pt idx="9">
                  <c:v>50.74</c:v>
                </c:pt>
                <c:pt idx="10">
                  <c:v>57.95</c:v>
                </c:pt>
                <c:pt idx="11">
                  <c:v>74.55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Math</c:v>
                </c:pt>
              </c:strCache>
            </c:strRef>
          </c:tx>
          <c:spPr>
            <a:ln w="38100"/>
          </c:spPr>
          <c:marker>
            <c:symbol val="circle"/>
            <c:size val="12"/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</c:numCache>
            </c:numRef>
          </c:cat>
          <c:val>
            <c:numRef>
              <c:f>Sheet1!$F$2:$F$13</c:f>
              <c:numCache>
                <c:formatCode>General</c:formatCode>
                <c:ptCount val="12"/>
                <c:pt idx="0">
                  <c:v>34.550000000000004</c:v>
                </c:pt>
                <c:pt idx="1">
                  <c:v>32.03</c:v>
                </c:pt>
                <c:pt idx="2">
                  <c:v>31.23</c:v>
                </c:pt>
                <c:pt idx="3">
                  <c:v>35.380000000000003</c:v>
                </c:pt>
                <c:pt idx="4">
                  <c:v>38.01</c:v>
                </c:pt>
                <c:pt idx="5">
                  <c:v>35.47</c:v>
                </c:pt>
                <c:pt idx="6">
                  <c:v>33.92</c:v>
                </c:pt>
                <c:pt idx="7">
                  <c:v>33.090000000000003</c:v>
                </c:pt>
                <c:pt idx="8">
                  <c:v>39.630000000000003</c:v>
                </c:pt>
                <c:pt idx="9">
                  <c:v>42.57</c:v>
                </c:pt>
                <c:pt idx="10">
                  <c:v>42.03</c:v>
                </c:pt>
                <c:pt idx="11">
                  <c:v>41.95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Physics</c:v>
                </c:pt>
              </c:strCache>
            </c:strRef>
          </c:tx>
          <c:spPr>
            <a:ln w="38100"/>
          </c:spPr>
          <c:marker>
            <c:symbol val="diamond"/>
            <c:size val="15"/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</c:numCache>
            </c:numRef>
          </c:cat>
          <c:val>
            <c:numRef>
              <c:f>Sheet1!$G$2:$G$13</c:f>
              <c:numCache>
                <c:formatCode>General</c:formatCode>
                <c:ptCount val="12"/>
                <c:pt idx="0">
                  <c:v>37.21</c:v>
                </c:pt>
                <c:pt idx="1">
                  <c:v>40.43</c:v>
                </c:pt>
                <c:pt idx="2">
                  <c:v>38.93</c:v>
                </c:pt>
                <c:pt idx="3">
                  <c:v>38.020000000000003</c:v>
                </c:pt>
                <c:pt idx="4">
                  <c:v>38.270000000000003</c:v>
                </c:pt>
                <c:pt idx="5">
                  <c:v>36.120000000000012</c:v>
                </c:pt>
                <c:pt idx="6">
                  <c:v>38.18</c:v>
                </c:pt>
                <c:pt idx="7">
                  <c:v>39.18</c:v>
                </c:pt>
                <c:pt idx="8">
                  <c:v>49.5</c:v>
                </c:pt>
                <c:pt idx="9">
                  <c:v>54.57</c:v>
                </c:pt>
                <c:pt idx="10">
                  <c:v>43.84</c:v>
                </c:pt>
                <c:pt idx="11">
                  <c:v>49.06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5367936"/>
        <c:axId val="35369728"/>
      </c:lineChart>
      <c:catAx>
        <c:axId val="353679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5369728"/>
        <c:crosses val="autoZero"/>
        <c:auto val="1"/>
        <c:lblAlgn val="ctr"/>
        <c:lblOffset val="100"/>
        <c:noMultiLvlLbl val="0"/>
      </c:catAx>
      <c:valAx>
        <c:axId val="35369728"/>
        <c:scaling>
          <c:orientation val="minMax"/>
          <c:max val="76"/>
          <c:min val="29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53679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8.4071366079240151E-2"/>
          <c:y val="0.13125936818138703"/>
          <c:w val="0.22160317460317447"/>
          <c:h val="0.34841839800145508"/>
        </c:manualLayout>
      </c:layout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5794900637420453E-2"/>
          <c:y val="8.4312209467792443E-2"/>
          <c:w val="0.92702999625046956"/>
          <c:h val="0.83958005249343926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COE AVG</c:v>
                </c:pt>
              </c:strCache>
            </c:strRef>
          </c:tx>
          <c:spPr>
            <a:ln w="47625">
              <a:solidFill>
                <a:schemeClr val="tx1"/>
              </a:solidFill>
            </a:ln>
          </c:spPr>
          <c:marker>
            <c:symbol val="none"/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</c:numCache>
            </c:num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21.18</c:v>
                </c:pt>
                <c:pt idx="1">
                  <c:v>30.27</c:v>
                </c:pt>
                <c:pt idx="2">
                  <c:v>28.2</c:v>
                </c:pt>
                <c:pt idx="3">
                  <c:v>31.110000000000003</c:v>
                </c:pt>
                <c:pt idx="4">
                  <c:v>36</c:v>
                </c:pt>
                <c:pt idx="5">
                  <c:v>37.65</c:v>
                </c:pt>
                <c:pt idx="6">
                  <c:v>30.279999999999998</c:v>
                </c:pt>
                <c:pt idx="7">
                  <c:v>26.32</c:v>
                </c:pt>
                <c:pt idx="8">
                  <c:v>29.18</c:v>
                </c:pt>
                <c:pt idx="9">
                  <c:v>26.610000000000003</c:v>
                </c:pt>
                <c:pt idx="10">
                  <c:v>21.5</c:v>
                </c:pt>
                <c:pt idx="11">
                  <c:v>21.88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Teach/Learn</c:v>
                </c:pt>
              </c:strCache>
            </c:strRef>
          </c:tx>
          <c:spPr>
            <a:ln w="38100"/>
          </c:spPr>
          <c:marker>
            <c:symbol val="square"/>
            <c:size val="12"/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</c:numCache>
            </c:num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17</c:v>
                </c:pt>
                <c:pt idx="1">
                  <c:v>22</c:v>
                </c:pt>
                <c:pt idx="2">
                  <c:v>31.29</c:v>
                </c:pt>
                <c:pt idx="3">
                  <c:v>52</c:v>
                </c:pt>
                <c:pt idx="4">
                  <c:v>40.800000000000011</c:v>
                </c:pt>
                <c:pt idx="5">
                  <c:v>45</c:v>
                </c:pt>
                <c:pt idx="6">
                  <c:v>7</c:v>
                </c:pt>
                <c:pt idx="7">
                  <c:v>28.5</c:v>
                </c:pt>
                <c:pt idx="8">
                  <c:v>29.830000000000002</c:v>
                </c:pt>
                <c:pt idx="9">
                  <c:v>29.67</c:v>
                </c:pt>
                <c:pt idx="10">
                  <c:v>25.330000000000002</c:v>
                </c:pt>
                <c:pt idx="11">
                  <c:v>29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Curric, Fnds.</c:v>
                </c:pt>
              </c:strCache>
            </c:strRef>
          </c:tx>
          <c:spPr>
            <a:ln w="38100"/>
          </c:spPr>
          <c:marker>
            <c:symbol val="triangle"/>
            <c:size val="15"/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</c:numCache>
            </c:num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17.829999999999995</c:v>
                </c:pt>
                <c:pt idx="1">
                  <c:v>30.919999999999998</c:v>
                </c:pt>
                <c:pt idx="2">
                  <c:v>29.6</c:v>
                </c:pt>
                <c:pt idx="3">
                  <c:v>29.310000000000002</c:v>
                </c:pt>
                <c:pt idx="4">
                  <c:v>43.4</c:v>
                </c:pt>
                <c:pt idx="5">
                  <c:v>44.9</c:v>
                </c:pt>
                <c:pt idx="6">
                  <c:v>31.45</c:v>
                </c:pt>
                <c:pt idx="7">
                  <c:v>25.73</c:v>
                </c:pt>
                <c:pt idx="8">
                  <c:v>29</c:v>
                </c:pt>
                <c:pt idx="9">
                  <c:v>25.77</c:v>
                </c:pt>
                <c:pt idx="10">
                  <c:v>20.45</c:v>
                </c:pt>
                <c:pt idx="11">
                  <c:v>20.190000000000001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5435648"/>
        <c:axId val="35437184"/>
      </c:lineChart>
      <c:catAx>
        <c:axId val="354356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5437184"/>
        <c:crosses val="autoZero"/>
        <c:auto val="1"/>
        <c:lblAlgn val="ctr"/>
        <c:lblOffset val="100"/>
        <c:noMultiLvlLbl val="0"/>
      </c:catAx>
      <c:valAx>
        <c:axId val="35437184"/>
        <c:scaling>
          <c:orientation val="minMax"/>
          <c:max val="53"/>
          <c:min val="5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543564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8.407136607924022E-2"/>
          <c:y val="0.13125936818138709"/>
          <c:w val="0.22160317460317439"/>
          <c:h val="0.20584811687695667"/>
        </c:manualLayout>
      </c:layout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5794900637420481E-2"/>
          <c:y val="8.4312209467792443E-2"/>
          <c:w val="0.92702999625046989"/>
          <c:h val="0.8395800524934397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CIT AVG</c:v>
                </c:pt>
              </c:strCache>
            </c:strRef>
          </c:tx>
          <c:spPr>
            <a:ln w="47625">
              <a:solidFill>
                <a:schemeClr val="tx1"/>
              </a:solidFill>
            </a:ln>
          </c:spPr>
          <c:marker>
            <c:symbol val="none"/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</c:numCache>
            </c:numRef>
          </c:cat>
          <c:val>
            <c:numRef>
              <c:f>Sheet1!$B$2:$B$13</c:f>
              <c:numCache>
                <c:formatCode>General</c:formatCode>
                <c:ptCount val="12"/>
                <c:pt idx="2">
                  <c:v>42.17</c:v>
                </c:pt>
                <c:pt idx="3">
                  <c:v>43.760000000000005</c:v>
                </c:pt>
                <c:pt idx="4">
                  <c:v>34.550000000000004</c:v>
                </c:pt>
                <c:pt idx="5">
                  <c:v>34.28</c:v>
                </c:pt>
                <c:pt idx="6">
                  <c:v>34.449999999999996</c:v>
                </c:pt>
                <c:pt idx="7">
                  <c:v>34.090000000000003</c:v>
                </c:pt>
                <c:pt idx="8">
                  <c:v>35.08</c:v>
                </c:pt>
                <c:pt idx="9">
                  <c:v>37.36</c:v>
                </c:pt>
                <c:pt idx="10">
                  <c:v>34.11</c:v>
                </c:pt>
                <c:pt idx="11">
                  <c:v>27.29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Info Syst.</c:v>
                </c:pt>
              </c:strCache>
            </c:strRef>
          </c:tx>
          <c:spPr>
            <a:ln w="38100"/>
          </c:spPr>
          <c:marker>
            <c:symbol val="square"/>
            <c:size val="12"/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</c:numCache>
            </c:numRef>
          </c:cat>
          <c:val>
            <c:numRef>
              <c:f>Sheet1!$C$2:$C$13</c:f>
              <c:numCache>
                <c:formatCode>General</c:formatCode>
                <c:ptCount val="12"/>
                <c:pt idx="2">
                  <c:v>55.8</c:v>
                </c:pt>
                <c:pt idx="3">
                  <c:v>56</c:v>
                </c:pt>
                <c:pt idx="4">
                  <c:v>40.630000000000003</c:v>
                </c:pt>
                <c:pt idx="5">
                  <c:v>39.15</c:v>
                </c:pt>
                <c:pt idx="6">
                  <c:v>37.809999999999995</c:v>
                </c:pt>
                <c:pt idx="7">
                  <c:v>38.090000000000003</c:v>
                </c:pt>
                <c:pt idx="8">
                  <c:v>39.24</c:v>
                </c:pt>
                <c:pt idx="9">
                  <c:v>44.28</c:v>
                </c:pt>
                <c:pt idx="10">
                  <c:v>43.91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Comp. Sci.</c:v>
                </c:pt>
              </c:strCache>
            </c:strRef>
          </c:tx>
          <c:spPr>
            <a:ln w="38100"/>
          </c:spPr>
          <c:marker>
            <c:symbol val="triangle"/>
            <c:size val="15"/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</c:numCache>
            </c:numRef>
          </c:cat>
          <c:val>
            <c:numRef>
              <c:f>Sheet1!$D$2:$D$13</c:f>
              <c:numCache>
                <c:formatCode>General</c:formatCode>
                <c:ptCount val="12"/>
                <c:pt idx="2">
                  <c:v>23.57</c:v>
                </c:pt>
                <c:pt idx="3">
                  <c:v>22.75</c:v>
                </c:pt>
                <c:pt idx="4">
                  <c:v>19.23</c:v>
                </c:pt>
                <c:pt idx="5">
                  <c:v>22.830000000000002</c:v>
                </c:pt>
                <c:pt idx="6">
                  <c:v>27.27</c:v>
                </c:pt>
                <c:pt idx="7">
                  <c:v>24.08</c:v>
                </c:pt>
                <c:pt idx="8">
                  <c:v>25</c:v>
                </c:pt>
                <c:pt idx="9">
                  <c:v>22.85</c:v>
                </c:pt>
                <c:pt idx="10">
                  <c:v>23.79</c:v>
                </c:pt>
                <c:pt idx="11">
                  <c:v>25.82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Info. Tech.</c:v>
                </c:pt>
              </c:strCache>
            </c:strRef>
          </c:tx>
          <c:marker>
            <c:symbol val="circle"/>
            <c:size val="11"/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</c:numCache>
            </c:numRef>
          </c:cat>
          <c:val>
            <c:numRef>
              <c:f>Sheet1!$E$2:$E$13</c:f>
              <c:numCache>
                <c:formatCode>General</c:formatCode>
                <c:ptCount val="12"/>
                <c:pt idx="2">
                  <c:v>17.8</c:v>
                </c:pt>
                <c:pt idx="3">
                  <c:v>24.9</c:v>
                </c:pt>
                <c:pt idx="4">
                  <c:v>28.29</c:v>
                </c:pt>
                <c:pt idx="5">
                  <c:v>26.71</c:v>
                </c:pt>
                <c:pt idx="6">
                  <c:v>22.5</c:v>
                </c:pt>
                <c:pt idx="7">
                  <c:v>23</c:v>
                </c:pt>
                <c:pt idx="8">
                  <c:v>27</c:v>
                </c:pt>
                <c:pt idx="9">
                  <c:v>26</c:v>
                </c:pt>
                <c:pt idx="10">
                  <c:v>26.310000000000002</c:v>
                </c:pt>
                <c:pt idx="11">
                  <c:v>27.57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7075200"/>
        <c:axId val="35524608"/>
      </c:lineChart>
      <c:catAx>
        <c:axId val="370752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5524608"/>
        <c:crosses val="autoZero"/>
        <c:auto val="1"/>
        <c:lblAlgn val="ctr"/>
        <c:lblOffset val="100"/>
        <c:noMultiLvlLbl val="0"/>
      </c:catAx>
      <c:valAx>
        <c:axId val="35524608"/>
        <c:scaling>
          <c:orientation val="minMax"/>
          <c:max val="56"/>
          <c:min val="15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70752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8.4071366079240262E-2"/>
          <c:y val="0.13125936818138714"/>
          <c:w val="0.1684048243969504"/>
          <c:h val="0.22293330803529082"/>
        </c:manualLayout>
      </c:layout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31333152321477"/>
          <c:y val="9.0832853210421876E-3"/>
          <c:w val="0.79139978731106886"/>
          <c:h val="0.9188990781640100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Sheet1!$A$2:$A$23</c:f>
              <c:strCache>
                <c:ptCount val="22"/>
                <c:pt idx="0">
                  <c:v>Curriculim</c:v>
                </c:pt>
                <c:pt idx="1">
                  <c:v>Writing Ling</c:v>
                </c:pt>
                <c:pt idx="2">
                  <c:v>Foreign Lang</c:v>
                </c:pt>
                <c:pt idx="3">
                  <c:v>Computer Sci</c:v>
                </c:pt>
                <c:pt idx="4">
                  <c:v>Info. Tech.</c:v>
                </c:pt>
                <c:pt idx="5">
                  <c:v>Teach Learn</c:v>
                </c:pt>
                <c:pt idx="6">
                  <c:v>Com Art</c:v>
                </c:pt>
                <c:pt idx="7">
                  <c:v>Music</c:v>
                </c:pt>
                <c:pt idx="8">
                  <c:v>Art</c:v>
                </c:pt>
                <c:pt idx="9">
                  <c:v>Account</c:v>
                </c:pt>
                <c:pt idx="10">
                  <c:v>Biol</c:v>
                </c:pt>
                <c:pt idx="11">
                  <c:v>Kinesiol</c:v>
                </c:pt>
                <c:pt idx="12">
                  <c:v>Math</c:v>
                </c:pt>
                <c:pt idx="13">
                  <c:v>Sch Hum Ec</c:v>
                </c:pt>
                <c:pt idx="14">
                  <c:v>Physics</c:v>
                </c:pt>
                <c:pt idx="15">
                  <c:v>Lit &amp; Phil</c:v>
                </c:pt>
                <c:pt idx="16">
                  <c:v>Chem</c:v>
                </c:pt>
                <c:pt idx="17">
                  <c:v>History</c:v>
                </c:pt>
                <c:pt idx="18">
                  <c:v>Geology</c:v>
                </c:pt>
                <c:pt idx="19">
                  <c:v>Psychology</c:v>
                </c:pt>
                <c:pt idx="20">
                  <c:v>Soc Anth</c:v>
                </c:pt>
                <c:pt idx="21">
                  <c:v>Pol Sci</c:v>
                </c:pt>
              </c:strCache>
            </c:strRef>
          </c:cat>
          <c:val>
            <c:numRef>
              <c:f>Sheet1!$B$2:$B$23</c:f>
              <c:numCache>
                <c:formatCode>General</c:formatCode>
                <c:ptCount val="22"/>
                <c:pt idx="0">
                  <c:v>20.190000000000001</c:v>
                </c:pt>
                <c:pt idx="1">
                  <c:v>22.47</c:v>
                </c:pt>
                <c:pt idx="2">
                  <c:v>23.67</c:v>
                </c:pt>
                <c:pt idx="3">
                  <c:v>25.82</c:v>
                </c:pt>
                <c:pt idx="4">
                  <c:v>27.57</c:v>
                </c:pt>
                <c:pt idx="5">
                  <c:v>29</c:v>
                </c:pt>
                <c:pt idx="6">
                  <c:v>30.05</c:v>
                </c:pt>
                <c:pt idx="7">
                  <c:v>30.43</c:v>
                </c:pt>
                <c:pt idx="8">
                  <c:v>30.55</c:v>
                </c:pt>
                <c:pt idx="9">
                  <c:v>41.120000000000005</c:v>
                </c:pt>
                <c:pt idx="10">
                  <c:v>41.849999999999994</c:v>
                </c:pt>
                <c:pt idx="11">
                  <c:v>41.89</c:v>
                </c:pt>
                <c:pt idx="12">
                  <c:v>41.949999999999996</c:v>
                </c:pt>
                <c:pt idx="13">
                  <c:v>49.04</c:v>
                </c:pt>
                <c:pt idx="14">
                  <c:v>49.06</c:v>
                </c:pt>
                <c:pt idx="15">
                  <c:v>49.760000000000005</c:v>
                </c:pt>
                <c:pt idx="16">
                  <c:v>50.58</c:v>
                </c:pt>
                <c:pt idx="17">
                  <c:v>69.179999999999993</c:v>
                </c:pt>
                <c:pt idx="18">
                  <c:v>74.55</c:v>
                </c:pt>
                <c:pt idx="19">
                  <c:v>77.33</c:v>
                </c:pt>
                <c:pt idx="20">
                  <c:v>94.35</c:v>
                </c:pt>
                <c:pt idx="21">
                  <c:v>124.6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4"/>
        <c:axId val="32400896"/>
        <c:axId val="32408320"/>
      </c:barChart>
      <c:catAx>
        <c:axId val="32400896"/>
        <c:scaling>
          <c:orientation val="minMax"/>
        </c:scaling>
        <c:delete val="0"/>
        <c:axPos val="l"/>
        <c:majorTickMark val="out"/>
        <c:minorTickMark val="none"/>
        <c:tickLblPos val="nextTo"/>
        <c:crossAx val="32408320"/>
        <c:crosses val="autoZero"/>
        <c:auto val="1"/>
        <c:lblAlgn val="ctr"/>
        <c:lblOffset val="100"/>
        <c:tickLblSkip val="1"/>
        <c:noMultiLvlLbl val="0"/>
      </c:catAx>
      <c:valAx>
        <c:axId val="32408320"/>
        <c:scaling>
          <c:orientation val="minMax"/>
          <c:max val="125"/>
          <c:min val="0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324008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B22CB-AA88-4230-A32A-7D69ACD2EB5B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2F32F-1A8F-406F-94A2-7F8A37DE89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B22CB-AA88-4230-A32A-7D69ACD2EB5B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2F32F-1A8F-406F-94A2-7F8A37DE89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B22CB-AA88-4230-A32A-7D69ACD2EB5B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2F32F-1A8F-406F-94A2-7F8A37DE89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B22CB-AA88-4230-A32A-7D69ACD2EB5B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2F32F-1A8F-406F-94A2-7F8A37DE89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B22CB-AA88-4230-A32A-7D69ACD2EB5B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2F32F-1A8F-406F-94A2-7F8A37DE89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B22CB-AA88-4230-A32A-7D69ACD2EB5B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2F32F-1A8F-406F-94A2-7F8A37DE89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B22CB-AA88-4230-A32A-7D69ACD2EB5B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2F32F-1A8F-406F-94A2-7F8A37DE89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B22CB-AA88-4230-A32A-7D69ACD2EB5B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2F32F-1A8F-406F-94A2-7F8A37DE89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B22CB-AA88-4230-A32A-7D69ACD2EB5B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2F32F-1A8F-406F-94A2-7F8A37DE89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B22CB-AA88-4230-A32A-7D69ACD2EB5B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2F32F-1A8F-406F-94A2-7F8A37DE89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B22CB-AA88-4230-A32A-7D69ACD2EB5B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2F32F-1A8F-406F-94A2-7F8A37DE89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DB22CB-AA88-4230-A32A-7D69ACD2EB5B}" type="datetimeFigureOut">
              <a:rPr lang="en-US" smtClean="0"/>
              <a:pPr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82F32F-1A8F-406F-94A2-7F8A37DE89A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914400" y="0"/>
          <a:ext cx="8001000" cy="632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 rot="16200000">
            <a:off x="-2318451" y="2928051"/>
            <a:ext cx="57697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Average Number of Students per Class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811015" y="6400800"/>
            <a:ext cx="79519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Excludes </a:t>
            </a:r>
            <a:r>
              <a:rPr lang="en-US" sz="1600" dirty="0" err="1" smtClean="0"/>
              <a:t>indiv</a:t>
            </a:r>
            <a:r>
              <a:rPr lang="en-US" sz="1600" dirty="0" smtClean="0"/>
              <a:t>. study, directed study, student teach., internship/practicum, thesis, dissertation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3352800" y="76200"/>
            <a:ext cx="31554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University Wide</a:t>
            </a:r>
            <a:endParaRPr lang="en-US" sz="36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451113" y="795130"/>
            <a:ext cx="7391400" cy="0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447800" y="1524000"/>
            <a:ext cx="7467600" cy="0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1447800" y="2819400"/>
            <a:ext cx="7467600" cy="0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447800" y="3352800"/>
            <a:ext cx="7467600" cy="0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447800" y="4224130"/>
            <a:ext cx="7467600" cy="0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451113" y="4681330"/>
            <a:ext cx="7467600" cy="0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4114800" y="2209800"/>
            <a:ext cx="381000" cy="0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257800" y="2209800"/>
            <a:ext cx="381000" cy="0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456043" y="1951383"/>
            <a:ext cx="824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/>
              <a:t>+</a:t>
            </a:r>
            <a:r>
              <a:rPr lang="en-US" sz="2400" dirty="0" smtClean="0"/>
              <a:t>2SD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152400" y="762000"/>
          <a:ext cx="8763000" cy="586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09600" y="152400"/>
            <a:ext cx="81849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Percentages of Classes with Various Enrollments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4953000" y="3657600"/>
            <a:ext cx="18216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&lt;25 Students</a:t>
            </a:r>
          </a:p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(47%)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81200" y="3733800"/>
            <a:ext cx="207332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25-49 Students</a:t>
            </a:r>
          </a:p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(40%)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3006430">
            <a:off x="2906634" y="1863136"/>
            <a:ext cx="9012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50-74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 rot="3983643">
            <a:off x="3196036" y="1517374"/>
            <a:ext cx="9012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75-99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 rot="4501805">
            <a:off x="3354865" y="1493702"/>
            <a:ext cx="12121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100-149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 rot="5400000">
            <a:off x="3943118" y="1314682"/>
            <a:ext cx="8050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150+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6324600" y="5486400"/>
            <a:ext cx="265053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/>
              <a:t>Fall 2012</a:t>
            </a:r>
          </a:p>
          <a:p>
            <a:pPr algn="ctr"/>
            <a:r>
              <a:rPr lang="en-US" sz="4000" dirty="0" smtClean="0"/>
              <a:t>Lower Level</a:t>
            </a:r>
            <a:endParaRPr lang="en-US" sz="4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533400" y="609600"/>
          <a:ext cx="8382000" cy="6248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7" name="Straight Connector 6"/>
          <p:cNvCxnSpPr/>
          <p:nvPr/>
        </p:nvCxnSpPr>
        <p:spPr>
          <a:xfrm>
            <a:off x="1212574" y="2286000"/>
            <a:ext cx="7543800" cy="0"/>
          </a:xfrm>
          <a:prstGeom prst="line">
            <a:avLst/>
          </a:prstGeom>
          <a:ln w="381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5017" y="76200"/>
            <a:ext cx="899278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/>
              <a:t>Percentage of Lower Level Classes with Enrollments &lt;25 Students</a:t>
            </a:r>
            <a:endParaRPr lang="en-US" sz="2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914400" y="0"/>
          <a:ext cx="8001000" cy="632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 rot="16200000">
            <a:off x="-2318451" y="2928051"/>
            <a:ext cx="57697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Average Number of Students per Class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811015" y="6400800"/>
            <a:ext cx="79519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Excludes </a:t>
            </a:r>
            <a:r>
              <a:rPr lang="en-US" sz="1600" dirty="0" err="1" smtClean="0"/>
              <a:t>indiv</a:t>
            </a:r>
            <a:r>
              <a:rPr lang="en-US" sz="1600" dirty="0" smtClean="0"/>
              <a:t>. study, directed study, student teach., internship/practicum, thesis, dissertation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2673997" y="76200"/>
            <a:ext cx="38792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College Lower Level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914400" y="457200"/>
          <a:ext cx="8001000" cy="586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 rot="16200000">
            <a:off x="-2318451" y="2928051"/>
            <a:ext cx="57697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Average Number of Students per Class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811015" y="6400800"/>
            <a:ext cx="79519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Excludes </a:t>
            </a:r>
            <a:r>
              <a:rPr lang="en-US" sz="1600" dirty="0" err="1" smtClean="0"/>
              <a:t>indiv</a:t>
            </a:r>
            <a:r>
              <a:rPr lang="en-US" sz="1600" dirty="0" smtClean="0"/>
              <a:t>. study, directed study, student teach., internship/practicum, thesis, dissertation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2655338" y="76200"/>
            <a:ext cx="38978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College Upper Level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914400" y="0"/>
          <a:ext cx="8001000" cy="632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 rot="16200000">
            <a:off x="-2318451" y="2928051"/>
            <a:ext cx="57697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Average Number of Students per Class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811015" y="6400800"/>
            <a:ext cx="79519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Excludes </a:t>
            </a:r>
            <a:r>
              <a:rPr lang="en-US" sz="1600" dirty="0" err="1" smtClean="0"/>
              <a:t>indiv</a:t>
            </a:r>
            <a:r>
              <a:rPr lang="en-US" sz="1600" dirty="0" smtClean="0"/>
              <a:t>. study, directed study, student teach., internship/practicum, thesis, dissertation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5791200" y="0"/>
            <a:ext cx="27933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CLASS Lower I</a:t>
            </a:r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5367659" y="545068"/>
            <a:ext cx="36239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(All Depts. </a:t>
            </a:r>
            <a:r>
              <a:rPr lang="en-US" sz="2000" u="sng" dirty="0" smtClean="0"/>
              <a:t>Below</a:t>
            </a:r>
            <a:r>
              <a:rPr lang="en-US" sz="2000" dirty="0" smtClean="0"/>
              <a:t> CLASS Average)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914400" y="0"/>
          <a:ext cx="8001000" cy="632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 rot="16200000">
            <a:off x="-2318451" y="2928051"/>
            <a:ext cx="57697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Average Number of Students per Class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811015" y="6400800"/>
            <a:ext cx="79519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Excludes </a:t>
            </a:r>
            <a:r>
              <a:rPr lang="en-US" sz="1600" dirty="0" err="1" smtClean="0"/>
              <a:t>indiv</a:t>
            </a:r>
            <a:r>
              <a:rPr lang="en-US" sz="1600" dirty="0" smtClean="0"/>
              <a:t>. study, directed study, student teach., internship/practicum, thesis, dissertation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5224141" y="0"/>
            <a:ext cx="29103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CLASS Lower II</a:t>
            </a:r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4876800" y="545068"/>
            <a:ext cx="36389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(All Depts. </a:t>
            </a:r>
            <a:r>
              <a:rPr lang="en-US" sz="2000" u="sng" dirty="0" smtClean="0"/>
              <a:t>Above</a:t>
            </a:r>
            <a:r>
              <a:rPr lang="en-US" sz="2000" dirty="0" smtClean="0"/>
              <a:t> CLASS Average)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914400" y="0"/>
          <a:ext cx="8001000" cy="632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 rot="16200000">
            <a:off x="-2318451" y="2928051"/>
            <a:ext cx="57697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Average Number of Students per Class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811015" y="6400800"/>
            <a:ext cx="79519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Excludes </a:t>
            </a:r>
            <a:r>
              <a:rPr lang="en-US" sz="1600" dirty="0" err="1" smtClean="0"/>
              <a:t>indiv</a:t>
            </a:r>
            <a:r>
              <a:rPr lang="en-US" sz="1600" dirty="0" smtClean="0"/>
              <a:t>. study, directed study, student teach., internship/practicum, thesis, dissertation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4953000" y="76200"/>
            <a:ext cx="34863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COST Lower Level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914400" y="0"/>
          <a:ext cx="8001000" cy="632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 rot="16200000">
            <a:off x="-2318451" y="2928051"/>
            <a:ext cx="57697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Average Number of Students per Class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811015" y="6400800"/>
            <a:ext cx="79519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Excludes </a:t>
            </a:r>
            <a:r>
              <a:rPr lang="en-US" sz="1600" dirty="0" err="1" smtClean="0"/>
              <a:t>indiv</a:t>
            </a:r>
            <a:r>
              <a:rPr lang="en-US" sz="1600" dirty="0" smtClean="0"/>
              <a:t>. study, directed study, student teach., internship/practicum, thesis, dissertation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4953000" y="76200"/>
            <a:ext cx="32794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COE Lower Level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914400" y="0"/>
          <a:ext cx="8001000" cy="632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 rot="16200000">
            <a:off x="-2318451" y="2928051"/>
            <a:ext cx="57697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Average Number of Students per Class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811015" y="6400800"/>
            <a:ext cx="79519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Excludes </a:t>
            </a:r>
            <a:r>
              <a:rPr lang="en-US" sz="1600" dirty="0" err="1" smtClean="0"/>
              <a:t>indiv</a:t>
            </a:r>
            <a:r>
              <a:rPr lang="en-US" sz="1600" dirty="0" smtClean="0"/>
              <a:t>. study, directed study, student teach., internship/practicum, thesis, dissertation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4953000" y="76200"/>
            <a:ext cx="30927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CIT Lower Level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152400" y="0"/>
          <a:ext cx="8839200" cy="6629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105400" y="2743200"/>
            <a:ext cx="3141374" cy="156966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dirty="0" smtClean="0"/>
              <a:t>Fall 2012</a:t>
            </a:r>
          </a:p>
          <a:p>
            <a:pPr algn="ctr"/>
            <a:r>
              <a:rPr lang="en-US" sz="4800" dirty="0" smtClean="0"/>
              <a:t>Lower Level</a:t>
            </a:r>
            <a:endParaRPr lang="en-US" sz="4800" dirty="0"/>
          </a:p>
        </p:txBody>
      </p:sp>
      <p:sp>
        <p:nvSpPr>
          <p:cNvPr id="6" name="TextBox 5"/>
          <p:cNvSpPr txBox="1"/>
          <p:nvPr/>
        </p:nvSpPr>
        <p:spPr>
          <a:xfrm>
            <a:off x="1905000" y="6410980"/>
            <a:ext cx="57697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Average Number of Students per Class</a:t>
            </a:r>
            <a:endParaRPr lang="en-US" sz="28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3786809" y="0"/>
            <a:ext cx="0" cy="61722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191000" y="5181600"/>
            <a:ext cx="27584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University-Wide Average</a:t>
            </a:r>
            <a:endParaRPr lang="en-US" sz="2000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3810000" y="5410200"/>
            <a:ext cx="45720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007e3ae0-d181-40ff-84e1-fcff98af95c4">QWDEVW62RZNY-3325-2779</_dlc_DocId>
    <_dlc_DocIdUrl xmlns="007e3ae0-d181-40ff-84e1-fcff98af95c4">
      <Url>https://inside.georgiasouthern.edu/President/facultysenate/_layouts/DocIdRedir.aspx?ID=QWDEVW62RZNY-3325-2779</Url>
      <Description>QWDEVW62RZNY-3325-2779</Description>
    </_dlc_DocIdUrl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ABD31E4B8F57247B187F7379A8CEB73" ma:contentTypeVersion="0" ma:contentTypeDescription="Create a new document." ma:contentTypeScope="" ma:versionID="6d9a91d20116274d461997a51c4e3fec">
  <xsd:schema xmlns:xsd="http://www.w3.org/2001/XMLSchema" xmlns:xs="http://www.w3.org/2001/XMLSchema" xmlns:p="http://schemas.microsoft.com/office/2006/metadata/properties" xmlns:ns2="007e3ae0-d181-40ff-84e1-fcff98af95c4" targetNamespace="http://schemas.microsoft.com/office/2006/metadata/properties" ma:root="true" ma:fieldsID="18f380961b1394c2da3de630671d3c14" ns2:_="">
    <xsd:import namespace="007e3ae0-d181-40ff-84e1-fcff98af95c4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07e3ae0-d181-40ff-84e1-fcff98af95c4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D704B1D-082F-4ED4-80D2-3707081193D8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B87A7BB3-C172-4108-9181-67C8413415D9}">
  <ds:schemaRefs>
    <ds:schemaRef ds:uri="http://www.w3.org/XML/1998/namespace"/>
    <ds:schemaRef ds:uri="http://purl.org/dc/dcmitype/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purl.org/dc/terms/"/>
    <ds:schemaRef ds:uri="007e3ae0-d181-40ff-84e1-fcff98af95c4"/>
    <ds:schemaRef ds:uri="http://schemas.microsoft.com/office/2006/documentManagement/type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FCD7B6D5-4EBF-44B9-BB5A-EF3EDFCF4527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378AB299-9EFD-4402-BB4A-D48E1A7AC80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07e3ae0-d181-40ff-84e1-fcff98af95c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453</TotalTime>
  <Words>265</Words>
  <Application>Microsoft Office PowerPoint</Application>
  <PresentationFormat>On-screen Show (4:3)</PresentationFormat>
  <Paragraphs>43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Georgia Southern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gsutech</dc:creator>
  <cp:lastModifiedBy>Ginger Malphrus</cp:lastModifiedBy>
  <cp:revision>40</cp:revision>
  <dcterms:created xsi:type="dcterms:W3CDTF">2013-02-15T15:45:44Z</dcterms:created>
  <dcterms:modified xsi:type="dcterms:W3CDTF">2014-04-08T15:37:44Z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0x0101005ABD31E4B8F57247B187F7379A8CEB73</vt:lpwstr>
  </property>
  <property fmtid="{D5CDD505-2E9C-101B-9397-08002B2CF9AE}" pid="3" name="_dlc_DocIdItemGuid">
    <vt:lpwstr>d65741c3-7140-4e82-a29c-4a8cb12c85e9</vt:lpwstr>
  </property>
  <property fmtid="{D5CDD505-2E9C-101B-9397-08002B2CF9AE}" pid="4" name="TemplateUrl">
    <vt:lpwstr/>
  </property>
  <property fmtid="{D5CDD505-2E9C-101B-9397-08002B2CF9AE}" pid="5" name="Order">
    <vt:r8>21900</vt:r8>
  </property>
  <property fmtid="{D5CDD505-2E9C-101B-9397-08002B2CF9AE}" pid="6" name="xd_ProgID">
    <vt:lpwstr/>
  </property>
  <property fmtid="{D5CDD505-2E9C-101B-9397-08002B2CF9AE}" pid="7" name="_CopySource">
    <vt:lpwstr>https://inside.georgiasouthern.edu/President/facultysenate/Current Senate Business/Class Size 2001-2012 (1).pptx</vt:lpwstr>
  </property>
  <property fmtid="{D5CDD505-2E9C-101B-9397-08002B2CF9AE}" pid="8" name="_SourceUrl">
    <vt:lpwstr/>
  </property>
  <property fmtid="{D5CDD505-2E9C-101B-9397-08002B2CF9AE}" pid="9" name="_SharedFileIndex">
    <vt:lpwstr/>
  </property>
</Properties>
</file>