
<file path=[Content_Types].xml><?xml version="1.0" encoding="utf-8"?>
<Types xmlns="http://schemas.openxmlformats.org/package/2006/content-types">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Lst>
  <p:sldSz cy="6858000" cx="9144000"/>
  <p:notesSz cx="6858000" cy="9290050"/>
  <p:embeddedFontLst>
    <p:embeddedFont>
      <p:font typeface="Helvetica Neue"/>
      <p:regular r:id="rId48"/>
      <p:bold r:id="rId49"/>
      <p:italic r:id="rId50"/>
      <p:boldItalic r:id="rId5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40" Type="http://schemas.openxmlformats.org/officeDocument/2006/relationships/slide" Target="slides/slide36.xml"/><Relationship Id="rId42" Type="http://schemas.openxmlformats.org/officeDocument/2006/relationships/slide" Target="slides/slide38.xml"/><Relationship Id="rId41" Type="http://schemas.openxmlformats.org/officeDocument/2006/relationships/slide" Target="slides/slide37.xml"/><Relationship Id="rId44" Type="http://schemas.openxmlformats.org/officeDocument/2006/relationships/slide" Target="slides/slide40.xml"/><Relationship Id="rId43" Type="http://schemas.openxmlformats.org/officeDocument/2006/relationships/slide" Target="slides/slide39.xml"/><Relationship Id="rId46" Type="http://schemas.openxmlformats.org/officeDocument/2006/relationships/slide" Target="slides/slide42.xml"/><Relationship Id="rId45" Type="http://schemas.openxmlformats.org/officeDocument/2006/relationships/slide" Target="slides/slide41.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48" Type="http://schemas.openxmlformats.org/officeDocument/2006/relationships/font" Target="fonts/HelveticaNeue-regular.fntdata"/><Relationship Id="rId47" Type="http://schemas.openxmlformats.org/officeDocument/2006/relationships/slide" Target="slides/slide43.xml"/><Relationship Id="rId49" Type="http://schemas.openxmlformats.org/officeDocument/2006/relationships/font" Target="fonts/HelveticaNeue-bold.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33" Type="http://schemas.openxmlformats.org/officeDocument/2006/relationships/slide" Target="slides/slide29.xml"/><Relationship Id="rId32" Type="http://schemas.openxmlformats.org/officeDocument/2006/relationships/slide" Target="slides/slide28.xml"/><Relationship Id="rId35" Type="http://schemas.openxmlformats.org/officeDocument/2006/relationships/slide" Target="slides/slide31.xml"/><Relationship Id="rId34" Type="http://schemas.openxmlformats.org/officeDocument/2006/relationships/slide" Target="slides/slide30.xml"/><Relationship Id="rId37" Type="http://schemas.openxmlformats.org/officeDocument/2006/relationships/slide" Target="slides/slide33.xml"/><Relationship Id="rId36" Type="http://schemas.openxmlformats.org/officeDocument/2006/relationships/slide" Target="slides/slide32.xml"/><Relationship Id="rId39" Type="http://schemas.openxmlformats.org/officeDocument/2006/relationships/slide" Target="slides/slide35.xml"/><Relationship Id="rId38" Type="http://schemas.openxmlformats.org/officeDocument/2006/relationships/slide" Target="slides/slide34.xml"/><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29" Type="http://schemas.openxmlformats.org/officeDocument/2006/relationships/slide" Target="slides/slide25.xml"/><Relationship Id="rId51" Type="http://schemas.openxmlformats.org/officeDocument/2006/relationships/font" Target="fonts/HelveticaNeue-boldItalic.fntdata"/><Relationship Id="rId50" Type="http://schemas.openxmlformats.org/officeDocument/2006/relationships/font" Target="fonts/HelveticaNeue-italic.fntdata"/><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2" name="Shape 2"/>
        <p:cNvGrpSpPr/>
        <p:nvPr/>
      </p:nvGrpSpPr>
      <p:grpSpPr>
        <a:xfrm>
          <a:off x="0" y="0"/>
          <a:ext cx="0" cy="0"/>
          <a:chOff x="0" y="0"/>
          <a:chExt cx="0" cy="0"/>
        </a:xfrm>
      </p:grpSpPr>
      <p:sp>
        <p:nvSpPr>
          <p:cNvPr id="3" name="Shape 3"/>
          <p:cNvSpPr txBox="1"/>
          <p:nvPr>
            <p:ph idx="2" type="hdr"/>
          </p:nvPr>
        </p:nvSpPr>
        <p:spPr>
          <a:xfrm>
            <a:off x="0" y="0"/>
            <a:ext cx="2971799" cy="465138"/>
          </a:xfrm>
          <a:prstGeom prst="rect">
            <a:avLst/>
          </a:prstGeom>
          <a:noFill/>
          <a:ln>
            <a:noFill/>
          </a:ln>
        </p:spPr>
        <p:txBody>
          <a:bodyPr anchorCtr="0" anchor="t" bIns="91425" lIns="91425" rIns="91425" tIns="91425"/>
          <a:lstStyle>
            <a:lvl1pPr indent="0" lvl="0" marL="0" marR="0" rtl="0" algn="l">
              <a:spcBef>
                <a:spcPts val="0"/>
              </a:spcBef>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4" name="Shape 4"/>
          <p:cNvSpPr txBox="1"/>
          <p:nvPr>
            <p:ph idx="10" type="dt"/>
          </p:nvPr>
        </p:nvSpPr>
        <p:spPr>
          <a:xfrm>
            <a:off x="3884612" y="0"/>
            <a:ext cx="2971799" cy="465138"/>
          </a:xfrm>
          <a:prstGeom prst="rect">
            <a:avLst/>
          </a:prstGeom>
          <a:noFill/>
          <a:ln>
            <a:noFill/>
          </a:ln>
        </p:spPr>
        <p:txBody>
          <a:bodyPr anchorCtr="0" anchor="t" bIns="91425" lIns="91425" rIns="91425" tIns="91425"/>
          <a:lstStyle>
            <a:lvl1pPr indent="0" lvl="0" marL="0" marR="0" rtl="0" algn="r">
              <a:spcBef>
                <a:spcPts val="0"/>
              </a:spcBef>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5" name="Shape 5"/>
          <p:cNvSpPr/>
          <p:nvPr>
            <p:ph idx="3" type="sldImg"/>
          </p:nvPr>
        </p:nvSpPr>
        <p:spPr>
          <a:xfrm>
            <a:off x="1108075" y="696912"/>
            <a:ext cx="4641849" cy="3482975"/>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6" name="Shape 6"/>
          <p:cNvSpPr txBox="1"/>
          <p:nvPr>
            <p:ph idx="1" type="body"/>
          </p:nvPr>
        </p:nvSpPr>
        <p:spPr>
          <a:xfrm>
            <a:off x="685800" y="4413250"/>
            <a:ext cx="5486399" cy="4179888"/>
          </a:xfrm>
          <a:prstGeom prst="rect">
            <a:avLst/>
          </a:prstGeom>
          <a:noFill/>
          <a:ln>
            <a:noFill/>
          </a:ln>
        </p:spPr>
        <p:txBody>
          <a:bodyPr anchorCtr="0" anchor="t" bIns="91425" lIns="91425" rIns="91425" tIns="91425"/>
          <a:lstStyle>
            <a:lvl1pPr indent="0" lvl="0" marL="0" marR="0" rtl="0" algn="l">
              <a:spcBef>
                <a:spcPts val="0"/>
              </a:spcBef>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buNone/>
              <a:defRPr b="0" i="0" sz="1200" u="none" cap="none" strike="noStrike">
                <a:solidFill>
                  <a:schemeClr val="dk1"/>
                </a:solidFill>
                <a:latin typeface="Calibri"/>
                <a:ea typeface="Calibri"/>
                <a:cs typeface="Calibri"/>
                <a:sym typeface="Calibri"/>
              </a:defRPr>
            </a:lvl2pPr>
            <a:lvl3pPr indent="0" lvl="2" marL="914400" marR="0" rtl="0" algn="l">
              <a:spcBef>
                <a:spcPts val="0"/>
              </a:spcBef>
              <a:buNone/>
              <a:defRPr b="0" i="0" sz="1200" u="none" cap="none" strike="noStrike">
                <a:solidFill>
                  <a:schemeClr val="dk1"/>
                </a:solidFill>
                <a:latin typeface="Calibri"/>
                <a:ea typeface="Calibri"/>
                <a:cs typeface="Calibri"/>
                <a:sym typeface="Calibri"/>
              </a:defRPr>
            </a:lvl3pPr>
            <a:lvl4pPr indent="0" lvl="3" marL="1371600" marR="0" rtl="0" algn="l">
              <a:spcBef>
                <a:spcPts val="0"/>
              </a:spcBef>
              <a:buNone/>
              <a:defRPr b="0" i="0" sz="1200" u="none" cap="none" strike="noStrike">
                <a:solidFill>
                  <a:schemeClr val="dk1"/>
                </a:solidFill>
                <a:latin typeface="Calibri"/>
                <a:ea typeface="Calibri"/>
                <a:cs typeface="Calibri"/>
                <a:sym typeface="Calibri"/>
              </a:defRPr>
            </a:lvl4pPr>
            <a:lvl5pPr indent="0" lvl="4" marL="1828800" marR="0" rtl="0" algn="l">
              <a:spcBef>
                <a:spcPts val="0"/>
              </a:spcBef>
              <a:buNone/>
              <a:defRPr b="0" i="0" sz="1200" u="none" cap="none" strike="noStrike">
                <a:solidFill>
                  <a:schemeClr val="dk1"/>
                </a:solidFill>
                <a:latin typeface="Calibri"/>
                <a:ea typeface="Calibri"/>
                <a:cs typeface="Calibri"/>
                <a:sym typeface="Calibri"/>
              </a:defRPr>
            </a:lvl5pPr>
            <a:lvl6pPr indent="0" lvl="5" marL="2286000" marR="0" rtl="0" algn="l">
              <a:spcBef>
                <a:spcPts val="0"/>
              </a:spcBef>
              <a:buNone/>
              <a:defRPr b="0" i="0" sz="1200" u="none" cap="none" strike="noStrike">
                <a:solidFill>
                  <a:schemeClr val="dk1"/>
                </a:solidFill>
                <a:latin typeface="Calibri"/>
                <a:ea typeface="Calibri"/>
                <a:cs typeface="Calibri"/>
                <a:sym typeface="Calibri"/>
              </a:defRPr>
            </a:lvl6pPr>
            <a:lvl7pPr indent="0" lvl="6" marL="2743200" marR="0" rtl="0" algn="l">
              <a:spcBef>
                <a:spcPts val="0"/>
              </a:spcBef>
              <a:buNone/>
              <a:defRPr b="0" i="0" sz="1200" u="none" cap="none" strike="noStrike">
                <a:solidFill>
                  <a:schemeClr val="dk1"/>
                </a:solidFill>
                <a:latin typeface="Calibri"/>
                <a:ea typeface="Calibri"/>
                <a:cs typeface="Calibri"/>
                <a:sym typeface="Calibri"/>
              </a:defRPr>
            </a:lvl7pPr>
            <a:lvl8pPr indent="0" lvl="7" marL="3200400" marR="0" rtl="0" algn="l">
              <a:spcBef>
                <a:spcPts val="0"/>
              </a:spcBef>
              <a:buNone/>
              <a:defRPr b="0" i="0" sz="1200" u="none" cap="none" strike="noStrike">
                <a:solidFill>
                  <a:schemeClr val="dk1"/>
                </a:solidFill>
                <a:latin typeface="Calibri"/>
                <a:ea typeface="Calibri"/>
                <a:cs typeface="Calibri"/>
                <a:sym typeface="Calibri"/>
              </a:defRPr>
            </a:lvl8pPr>
            <a:lvl9pPr indent="0" lvl="8" marL="3657600" marR="0" rtl="0" algn="l">
              <a:spcBef>
                <a:spcPts val="0"/>
              </a:spcBef>
              <a:buNone/>
              <a:defRPr b="0" i="0" sz="1200" u="none" cap="none" strike="noStrike">
                <a:solidFill>
                  <a:schemeClr val="dk1"/>
                </a:solidFill>
                <a:latin typeface="Calibri"/>
                <a:ea typeface="Calibri"/>
                <a:cs typeface="Calibri"/>
                <a:sym typeface="Calibri"/>
              </a:defRPr>
            </a:lvl9pPr>
          </a:lstStyle>
          <a:p/>
        </p:txBody>
      </p:sp>
      <p:sp>
        <p:nvSpPr>
          <p:cNvPr id="7" name="Shape 7"/>
          <p:cNvSpPr txBox="1"/>
          <p:nvPr>
            <p:ph idx="11" type="ftr"/>
          </p:nvPr>
        </p:nvSpPr>
        <p:spPr>
          <a:xfrm>
            <a:off x="0" y="8823325"/>
            <a:ext cx="2971799" cy="465138"/>
          </a:xfrm>
          <a:prstGeom prst="rect">
            <a:avLst/>
          </a:prstGeom>
          <a:noFill/>
          <a:ln>
            <a:noFill/>
          </a:ln>
        </p:spPr>
        <p:txBody>
          <a:bodyPr anchorCtr="0" anchor="b" bIns="91425" lIns="91425" rIns="91425" tIns="91425"/>
          <a:lstStyle>
            <a:lvl1pPr indent="0" lvl="0" marL="0" marR="0" rtl="0" algn="l">
              <a:spcBef>
                <a:spcPts val="0"/>
              </a:spcBef>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8" name="Shape 8"/>
          <p:cNvSpPr txBox="1"/>
          <p:nvPr>
            <p:ph idx="12" type="sldNum"/>
          </p:nvPr>
        </p:nvSpPr>
        <p:spPr>
          <a:xfrm>
            <a:off x="3884612" y="8823325"/>
            <a:ext cx="2971799" cy="465138"/>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2" name="Shape 162"/>
        <p:cNvGrpSpPr/>
        <p:nvPr/>
      </p:nvGrpSpPr>
      <p:grpSpPr>
        <a:xfrm>
          <a:off x="0" y="0"/>
          <a:ext cx="0" cy="0"/>
          <a:chOff x="0" y="0"/>
          <a:chExt cx="0" cy="0"/>
        </a:xfrm>
      </p:grpSpPr>
      <p:sp>
        <p:nvSpPr>
          <p:cNvPr id="163" name="Shape 163"/>
          <p:cNvSpPr txBox="1"/>
          <p:nvPr>
            <p:ph idx="1" type="body"/>
          </p:nvPr>
        </p:nvSpPr>
        <p:spPr>
          <a:xfrm>
            <a:off x="685800" y="4413250"/>
            <a:ext cx="5486399" cy="4179888"/>
          </a:xfrm>
          <a:prstGeom prst="rect">
            <a:avLst/>
          </a:prstGeom>
        </p:spPr>
        <p:txBody>
          <a:bodyPr anchorCtr="0" anchor="t" bIns="91425" lIns="91425" rIns="91425" tIns="91425">
            <a:noAutofit/>
          </a:bodyPr>
          <a:lstStyle/>
          <a:p>
            <a:pPr lvl="0">
              <a:spcBef>
                <a:spcPts val="0"/>
              </a:spcBef>
              <a:buNone/>
            </a:pPr>
            <a:r>
              <a:t/>
            </a:r>
            <a:endParaRPr/>
          </a:p>
        </p:txBody>
      </p:sp>
      <p:sp>
        <p:nvSpPr>
          <p:cNvPr id="164" name="Shape 164"/>
          <p:cNvSpPr/>
          <p:nvPr>
            <p:ph idx="2" type="sldImg"/>
          </p:nvPr>
        </p:nvSpPr>
        <p:spPr>
          <a:xfrm>
            <a:off x="1108075" y="696912"/>
            <a:ext cx="4641849" cy="34829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9" name="Shape 219"/>
        <p:cNvGrpSpPr/>
        <p:nvPr/>
      </p:nvGrpSpPr>
      <p:grpSpPr>
        <a:xfrm>
          <a:off x="0" y="0"/>
          <a:ext cx="0" cy="0"/>
          <a:chOff x="0" y="0"/>
          <a:chExt cx="0" cy="0"/>
        </a:xfrm>
      </p:grpSpPr>
      <p:sp>
        <p:nvSpPr>
          <p:cNvPr id="220" name="Shape 220"/>
          <p:cNvSpPr txBox="1"/>
          <p:nvPr>
            <p:ph idx="1" type="body"/>
          </p:nvPr>
        </p:nvSpPr>
        <p:spPr>
          <a:xfrm>
            <a:off x="685800" y="4413250"/>
            <a:ext cx="5486399" cy="4179888"/>
          </a:xfrm>
          <a:prstGeom prst="rect">
            <a:avLst/>
          </a:prstGeom>
        </p:spPr>
        <p:txBody>
          <a:bodyPr anchorCtr="0" anchor="t" bIns="91425" lIns="91425" rIns="91425" tIns="91425">
            <a:noAutofit/>
          </a:bodyPr>
          <a:lstStyle/>
          <a:p>
            <a:pPr lvl="0">
              <a:spcBef>
                <a:spcPts val="0"/>
              </a:spcBef>
              <a:buNone/>
            </a:pPr>
            <a:r>
              <a:t/>
            </a:r>
            <a:endParaRPr/>
          </a:p>
        </p:txBody>
      </p:sp>
      <p:sp>
        <p:nvSpPr>
          <p:cNvPr id="221" name="Shape 221"/>
          <p:cNvSpPr/>
          <p:nvPr>
            <p:ph idx="2" type="sldImg"/>
          </p:nvPr>
        </p:nvSpPr>
        <p:spPr>
          <a:xfrm>
            <a:off x="1108075" y="696912"/>
            <a:ext cx="4641849" cy="34829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5" name="Shape 225"/>
        <p:cNvGrpSpPr/>
        <p:nvPr/>
      </p:nvGrpSpPr>
      <p:grpSpPr>
        <a:xfrm>
          <a:off x="0" y="0"/>
          <a:ext cx="0" cy="0"/>
          <a:chOff x="0" y="0"/>
          <a:chExt cx="0" cy="0"/>
        </a:xfrm>
      </p:grpSpPr>
      <p:sp>
        <p:nvSpPr>
          <p:cNvPr id="226" name="Shape 226"/>
          <p:cNvSpPr txBox="1"/>
          <p:nvPr>
            <p:ph idx="1" type="body"/>
          </p:nvPr>
        </p:nvSpPr>
        <p:spPr>
          <a:xfrm>
            <a:off x="685800" y="4413250"/>
            <a:ext cx="5486399" cy="4179888"/>
          </a:xfrm>
          <a:prstGeom prst="rect">
            <a:avLst/>
          </a:prstGeom>
        </p:spPr>
        <p:txBody>
          <a:bodyPr anchorCtr="0" anchor="t" bIns="91425" lIns="91425" rIns="91425" tIns="91425">
            <a:noAutofit/>
          </a:bodyPr>
          <a:lstStyle/>
          <a:p>
            <a:pPr lvl="0">
              <a:spcBef>
                <a:spcPts val="0"/>
              </a:spcBef>
              <a:buNone/>
            </a:pPr>
            <a:r>
              <a:t/>
            </a:r>
            <a:endParaRPr/>
          </a:p>
        </p:txBody>
      </p:sp>
      <p:sp>
        <p:nvSpPr>
          <p:cNvPr id="227" name="Shape 227"/>
          <p:cNvSpPr/>
          <p:nvPr>
            <p:ph idx="2" type="sldImg"/>
          </p:nvPr>
        </p:nvSpPr>
        <p:spPr>
          <a:xfrm>
            <a:off x="1108075" y="696912"/>
            <a:ext cx="4641849" cy="34829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1" name="Shape 231"/>
        <p:cNvGrpSpPr/>
        <p:nvPr/>
      </p:nvGrpSpPr>
      <p:grpSpPr>
        <a:xfrm>
          <a:off x="0" y="0"/>
          <a:ext cx="0" cy="0"/>
          <a:chOff x="0" y="0"/>
          <a:chExt cx="0" cy="0"/>
        </a:xfrm>
      </p:grpSpPr>
      <p:sp>
        <p:nvSpPr>
          <p:cNvPr id="232" name="Shape 232"/>
          <p:cNvSpPr txBox="1"/>
          <p:nvPr>
            <p:ph idx="1" type="body"/>
          </p:nvPr>
        </p:nvSpPr>
        <p:spPr>
          <a:xfrm>
            <a:off x="685800" y="4413250"/>
            <a:ext cx="5486399" cy="4179888"/>
          </a:xfrm>
          <a:prstGeom prst="rect">
            <a:avLst/>
          </a:prstGeom>
        </p:spPr>
        <p:txBody>
          <a:bodyPr anchorCtr="0" anchor="t" bIns="91425" lIns="91425" rIns="91425" tIns="91425">
            <a:noAutofit/>
          </a:bodyPr>
          <a:lstStyle/>
          <a:p>
            <a:pPr lvl="0">
              <a:spcBef>
                <a:spcPts val="0"/>
              </a:spcBef>
              <a:buNone/>
            </a:pPr>
            <a:r>
              <a:t/>
            </a:r>
            <a:endParaRPr/>
          </a:p>
        </p:txBody>
      </p:sp>
      <p:sp>
        <p:nvSpPr>
          <p:cNvPr id="233" name="Shape 233"/>
          <p:cNvSpPr/>
          <p:nvPr>
            <p:ph idx="2" type="sldImg"/>
          </p:nvPr>
        </p:nvSpPr>
        <p:spPr>
          <a:xfrm>
            <a:off x="1108075" y="696912"/>
            <a:ext cx="4641849" cy="34829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7" name="Shape 237"/>
        <p:cNvGrpSpPr/>
        <p:nvPr/>
      </p:nvGrpSpPr>
      <p:grpSpPr>
        <a:xfrm>
          <a:off x="0" y="0"/>
          <a:ext cx="0" cy="0"/>
          <a:chOff x="0" y="0"/>
          <a:chExt cx="0" cy="0"/>
        </a:xfrm>
      </p:grpSpPr>
      <p:sp>
        <p:nvSpPr>
          <p:cNvPr id="238" name="Shape 238"/>
          <p:cNvSpPr txBox="1"/>
          <p:nvPr>
            <p:ph idx="1" type="body"/>
          </p:nvPr>
        </p:nvSpPr>
        <p:spPr>
          <a:xfrm>
            <a:off x="685800" y="4413250"/>
            <a:ext cx="5486399" cy="4179888"/>
          </a:xfrm>
          <a:prstGeom prst="rect">
            <a:avLst/>
          </a:prstGeom>
        </p:spPr>
        <p:txBody>
          <a:bodyPr anchorCtr="0" anchor="t" bIns="91425" lIns="91425" rIns="91425" tIns="91425">
            <a:noAutofit/>
          </a:bodyPr>
          <a:lstStyle/>
          <a:p>
            <a:pPr lvl="0">
              <a:spcBef>
                <a:spcPts val="0"/>
              </a:spcBef>
              <a:buNone/>
            </a:pPr>
            <a:r>
              <a:t/>
            </a:r>
            <a:endParaRPr/>
          </a:p>
        </p:txBody>
      </p:sp>
      <p:sp>
        <p:nvSpPr>
          <p:cNvPr id="239" name="Shape 239"/>
          <p:cNvSpPr/>
          <p:nvPr>
            <p:ph idx="2" type="sldImg"/>
          </p:nvPr>
        </p:nvSpPr>
        <p:spPr>
          <a:xfrm>
            <a:off x="1108075" y="696912"/>
            <a:ext cx="4641849" cy="34829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43" name="Shape 243"/>
        <p:cNvGrpSpPr/>
        <p:nvPr/>
      </p:nvGrpSpPr>
      <p:grpSpPr>
        <a:xfrm>
          <a:off x="0" y="0"/>
          <a:ext cx="0" cy="0"/>
          <a:chOff x="0" y="0"/>
          <a:chExt cx="0" cy="0"/>
        </a:xfrm>
      </p:grpSpPr>
      <p:sp>
        <p:nvSpPr>
          <p:cNvPr id="244" name="Shape 244"/>
          <p:cNvSpPr txBox="1"/>
          <p:nvPr>
            <p:ph idx="1" type="body"/>
          </p:nvPr>
        </p:nvSpPr>
        <p:spPr>
          <a:xfrm>
            <a:off x="685800" y="4413250"/>
            <a:ext cx="5486399" cy="4179888"/>
          </a:xfrm>
          <a:prstGeom prst="rect">
            <a:avLst/>
          </a:prstGeom>
        </p:spPr>
        <p:txBody>
          <a:bodyPr anchorCtr="0" anchor="t" bIns="91425" lIns="91425" rIns="91425" tIns="91425">
            <a:noAutofit/>
          </a:bodyPr>
          <a:lstStyle/>
          <a:p>
            <a:pPr lvl="0">
              <a:spcBef>
                <a:spcPts val="0"/>
              </a:spcBef>
              <a:buNone/>
            </a:pPr>
            <a:r>
              <a:t/>
            </a:r>
            <a:endParaRPr/>
          </a:p>
        </p:txBody>
      </p:sp>
      <p:sp>
        <p:nvSpPr>
          <p:cNvPr id="245" name="Shape 245"/>
          <p:cNvSpPr/>
          <p:nvPr>
            <p:ph idx="2" type="sldImg"/>
          </p:nvPr>
        </p:nvSpPr>
        <p:spPr>
          <a:xfrm>
            <a:off x="1108075" y="696912"/>
            <a:ext cx="4641849" cy="34829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49" name="Shape 249"/>
        <p:cNvGrpSpPr/>
        <p:nvPr/>
      </p:nvGrpSpPr>
      <p:grpSpPr>
        <a:xfrm>
          <a:off x="0" y="0"/>
          <a:ext cx="0" cy="0"/>
          <a:chOff x="0" y="0"/>
          <a:chExt cx="0" cy="0"/>
        </a:xfrm>
      </p:grpSpPr>
      <p:sp>
        <p:nvSpPr>
          <p:cNvPr id="250" name="Shape 250"/>
          <p:cNvSpPr txBox="1"/>
          <p:nvPr>
            <p:ph idx="1" type="body"/>
          </p:nvPr>
        </p:nvSpPr>
        <p:spPr>
          <a:xfrm>
            <a:off x="685800" y="4413250"/>
            <a:ext cx="5486399" cy="4179888"/>
          </a:xfrm>
          <a:prstGeom prst="rect">
            <a:avLst/>
          </a:prstGeom>
        </p:spPr>
        <p:txBody>
          <a:bodyPr anchorCtr="0" anchor="t" bIns="91425" lIns="91425" rIns="91425" tIns="91425">
            <a:noAutofit/>
          </a:bodyPr>
          <a:lstStyle/>
          <a:p>
            <a:pPr lvl="0">
              <a:spcBef>
                <a:spcPts val="0"/>
              </a:spcBef>
              <a:buNone/>
            </a:pPr>
            <a:r>
              <a:t/>
            </a:r>
            <a:endParaRPr/>
          </a:p>
        </p:txBody>
      </p:sp>
      <p:sp>
        <p:nvSpPr>
          <p:cNvPr id="251" name="Shape 251"/>
          <p:cNvSpPr/>
          <p:nvPr>
            <p:ph idx="2" type="sldImg"/>
          </p:nvPr>
        </p:nvSpPr>
        <p:spPr>
          <a:xfrm>
            <a:off x="1108075" y="696912"/>
            <a:ext cx="4641849" cy="34829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5" name="Shape 255"/>
        <p:cNvGrpSpPr/>
        <p:nvPr/>
      </p:nvGrpSpPr>
      <p:grpSpPr>
        <a:xfrm>
          <a:off x="0" y="0"/>
          <a:ext cx="0" cy="0"/>
          <a:chOff x="0" y="0"/>
          <a:chExt cx="0" cy="0"/>
        </a:xfrm>
      </p:grpSpPr>
      <p:sp>
        <p:nvSpPr>
          <p:cNvPr id="256" name="Shape 256"/>
          <p:cNvSpPr txBox="1"/>
          <p:nvPr>
            <p:ph idx="1" type="body"/>
          </p:nvPr>
        </p:nvSpPr>
        <p:spPr>
          <a:xfrm>
            <a:off x="685800" y="4413250"/>
            <a:ext cx="5486399" cy="4179888"/>
          </a:xfrm>
          <a:prstGeom prst="rect">
            <a:avLst/>
          </a:prstGeom>
        </p:spPr>
        <p:txBody>
          <a:bodyPr anchorCtr="0" anchor="t" bIns="91425" lIns="91425" rIns="91425" tIns="91425">
            <a:noAutofit/>
          </a:bodyPr>
          <a:lstStyle/>
          <a:p>
            <a:pPr lvl="0">
              <a:spcBef>
                <a:spcPts val="0"/>
              </a:spcBef>
              <a:buNone/>
            </a:pPr>
            <a:r>
              <a:t/>
            </a:r>
            <a:endParaRPr/>
          </a:p>
        </p:txBody>
      </p:sp>
      <p:sp>
        <p:nvSpPr>
          <p:cNvPr id="257" name="Shape 257"/>
          <p:cNvSpPr/>
          <p:nvPr>
            <p:ph idx="2" type="sldImg"/>
          </p:nvPr>
        </p:nvSpPr>
        <p:spPr>
          <a:xfrm>
            <a:off x="1108075" y="696912"/>
            <a:ext cx="4641849" cy="34829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1" name="Shape 261"/>
        <p:cNvGrpSpPr/>
        <p:nvPr/>
      </p:nvGrpSpPr>
      <p:grpSpPr>
        <a:xfrm>
          <a:off x="0" y="0"/>
          <a:ext cx="0" cy="0"/>
          <a:chOff x="0" y="0"/>
          <a:chExt cx="0" cy="0"/>
        </a:xfrm>
      </p:grpSpPr>
      <p:sp>
        <p:nvSpPr>
          <p:cNvPr id="262" name="Shape 262"/>
          <p:cNvSpPr txBox="1"/>
          <p:nvPr>
            <p:ph idx="1" type="body"/>
          </p:nvPr>
        </p:nvSpPr>
        <p:spPr>
          <a:xfrm>
            <a:off x="685800" y="4413250"/>
            <a:ext cx="5486399" cy="4179888"/>
          </a:xfrm>
          <a:prstGeom prst="rect">
            <a:avLst/>
          </a:prstGeom>
        </p:spPr>
        <p:txBody>
          <a:bodyPr anchorCtr="0" anchor="t" bIns="91425" lIns="91425" rIns="91425" tIns="91425">
            <a:noAutofit/>
          </a:bodyPr>
          <a:lstStyle/>
          <a:p>
            <a:pPr lvl="0">
              <a:spcBef>
                <a:spcPts val="0"/>
              </a:spcBef>
              <a:buNone/>
            </a:pPr>
            <a:r>
              <a:t/>
            </a:r>
            <a:endParaRPr/>
          </a:p>
        </p:txBody>
      </p:sp>
      <p:sp>
        <p:nvSpPr>
          <p:cNvPr id="263" name="Shape 263"/>
          <p:cNvSpPr/>
          <p:nvPr>
            <p:ph idx="2" type="sldImg"/>
          </p:nvPr>
        </p:nvSpPr>
        <p:spPr>
          <a:xfrm>
            <a:off x="1108075" y="696912"/>
            <a:ext cx="4641849" cy="34829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7" name="Shape 267"/>
        <p:cNvGrpSpPr/>
        <p:nvPr/>
      </p:nvGrpSpPr>
      <p:grpSpPr>
        <a:xfrm>
          <a:off x="0" y="0"/>
          <a:ext cx="0" cy="0"/>
          <a:chOff x="0" y="0"/>
          <a:chExt cx="0" cy="0"/>
        </a:xfrm>
      </p:grpSpPr>
      <p:sp>
        <p:nvSpPr>
          <p:cNvPr id="268" name="Shape 268"/>
          <p:cNvSpPr txBox="1"/>
          <p:nvPr>
            <p:ph idx="1" type="body"/>
          </p:nvPr>
        </p:nvSpPr>
        <p:spPr>
          <a:xfrm>
            <a:off x="685800" y="4413250"/>
            <a:ext cx="5486399" cy="4179888"/>
          </a:xfrm>
          <a:prstGeom prst="rect">
            <a:avLst/>
          </a:prstGeom>
        </p:spPr>
        <p:txBody>
          <a:bodyPr anchorCtr="0" anchor="t" bIns="91425" lIns="91425" rIns="91425" tIns="91425">
            <a:noAutofit/>
          </a:bodyPr>
          <a:lstStyle/>
          <a:p>
            <a:pPr lvl="0">
              <a:spcBef>
                <a:spcPts val="0"/>
              </a:spcBef>
              <a:buNone/>
            </a:pPr>
            <a:r>
              <a:t/>
            </a:r>
            <a:endParaRPr/>
          </a:p>
        </p:txBody>
      </p:sp>
      <p:sp>
        <p:nvSpPr>
          <p:cNvPr id="269" name="Shape 269"/>
          <p:cNvSpPr/>
          <p:nvPr>
            <p:ph idx="2" type="sldImg"/>
          </p:nvPr>
        </p:nvSpPr>
        <p:spPr>
          <a:xfrm>
            <a:off x="1108075" y="696912"/>
            <a:ext cx="4641849" cy="34829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3" name="Shape 273"/>
        <p:cNvGrpSpPr/>
        <p:nvPr/>
      </p:nvGrpSpPr>
      <p:grpSpPr>
        <a:xfrm>
          <a:off x="0" y="0"/>
          <a:ext cx="0" cy="0"/>
          <a:chOff x="0" y="0"/>
          <a:chExt cx="0" cy="0"/>
        </a:xfrm>
      </p:grpSpPr>
      <p:sp>
        <p:nvSpPr>
          <p:cNvPr id="274" name="Shape 274"/>
          <p:cNvSpPr txBox="1"/>
          <p:nvPr>
            <p:ph idx="1" type="body"/>
          </p:nvPr>
        </p:nvSpPr>
        <p:spPr>
          <a:xfrm>
            <a:off x="685800" y="4413250"/>
            <a:ext cx="5486399" cy="4179888"/>
          </a:xfrm>
          <a:prstGeom prst="rect">
            <a:avLst/>
          </a:prstGeom>
        </p:spPr>
        <p:txBody>
          <a:bodyPr anchorCtr="0" anchor="t" bIns="91425" lIns="91425" rIns="91425" tIns="91425">
            <a:noAutofit/>
          </a:bodyPr>
          <a:lstStyle/>
          <a:p>
            <a:pPr lvl="0">
              <a:spcBef>
                <a:spcPts val="0"/>
              </a:spcBef>
              <a:buNone/>
            </a:pPr>
            <a:r>
              <a:t/>
            </a:r>
            <a:endParaRPr/>
          </a:p>
        </p:txBody>
      </p:sp>
      <p:sp>
        <p:nvSpPr>
          <p:cNvPr id="275" name="Shape 275"/>
          <p:cNvSpPr/>
          <p:nvPr>
            <p:ph idx="2" type="sldImg"/>
          </p:nvPr>
        </p:nvSpPr>
        <p:spPr>
          <a:xfrm>
            <a:off x="1108075" y="696912"/>
            <a:ext cx="4641849" cy="34829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8" name="Shape 168"/>
        <p:cNvGrpSpPr/>
        <p:nvPr/>
      </p:nvGrpSpPr>
      <p:grpSpPr>
        <a:xfrm>
          <a:off x="0" y="0"/>
          <a:ext cx="0" cy="0"/>
          <a:chOff x="0" y="0"/>
          <a:chExt cx="0" cy="0"/>
        </a:xfrm>
      </p:grpSpPr>
      <p:sp>
        <p:nvSpPr>
          <p:cNvPr id="169" name="Shape 169"/>
          <p:cNvSpPr txBox="1"/>
          <p:nvPr>
            <p:ph idx="1" type="body"/>
          </p:nvPr>
        </p:nvSpPr>
        <p:spPr>
          <a:xfrm>
            <a:off x="685800" y="4413250"/>
            <a:ext cx="5486399" cy="4179888"/>
          </a:xfrm>
          <a:prstGeom prst="rect">
            <a:avLst/>
          </a:prstGeom>
        </p:spPr>
        <p:txBody>
          <a:bodyPr anchorCtr="0" anchor="t" bIns="91425" lIns="91425" rIns="91425" tIns="91425">
            <a:noAutofit/>
          </a:bodyPr>
          <a:lstStyle/>
          <a:p>
            <a:pPr lvl="0">
              <a:spcBef>
                <a:spcPts val="0"/>
              </a:spcBef>
              <a:buNone/>
            </a:pPr>
            <a:r>
              <a:t/>
            </a:r>
            <a:endParaRPr/>
          </a:p>
        </p:txBody>
      </p:sp>
      <p:sp>
        <p:nvSpPr>
          <p:cNvPr id="170" name="Shape 170"/>
          <p:cNvSpPr/>
          <p:nvPr>
            <p:ph idx="2" type="sldImg"/>
          </p:nvPr>
        </p:nvSpPr>
        <p:spPr>
          <a:xfrm>
            <a:off x="1108075" y="696912"/>
            <a:ext cx="4641849" cy="34829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9" name="Shape 279"/>
        <p:cNvGrpSpPr/>
        <p:nvPr/>
      </p:nvGrpSpPr>
      <p:grpSpPr>
        <a:xfrm>
          <a:off x="0" y="0"/>
          <a:ext cx="0" cy="0"/>
          <a:chOff x="0" y="0"/>
          <a:chExt cx="0" cy="0"/>
        </a:xfrm>
      </p:grpSpPr>
      <p:sp>
        <p:nvSpPr>
          <p:cNvPr id="280" name="Shape 280"/>
          <p:cNvSpPr/>
          <p:nvPr>
            <p:ph idx="2" type="sldImg"/>
          </p:nvPr>
        </p:nvSpPr>
        <p:spPr>
          <a:xfrm>
            <a:off x="1108075" y="696912"/>
            <a:ext cx="4641900" cy="3483000"/>
          </a:xfrm>
          <a:custGeom>
            <a:pathLst>
              <a:path extrusionOk="0" h="120000" w="120000">
                <a:moveTo>
                  <a:pt x="0" y="0"/>
                </a:moveTo>
                <a:lnTo>
                  <a:pt x="120000" y="0"/>
                </a:lnTo>
                <a:lnTo>
                  <a:pt x="120000" y="120000"/>
                </a:lnTo>
                <a:lnTo>
                  <a:pt x="0" y="120000"/>
                </a:lnTo>
                <a:close/>
              </a:path>
            </a:pathLst>
          </a:custGeom>
        </p:spPr>
      </p:sp>
      <p:sp>
        <p:nvSpPr>
          <p:cNvPr id="281" name="Shape 281"/>
          <p:cNvSpPr txBox="1"/>
          <p:nvPr>
            <p:ph idx="1" type="body"/>
          </p:nvPr>
        </p:nvSpPr>
        <p:spPr>
          <a:xfrm>
            <a:off x="685800" y="4413250"/>
            <a:ext cx="5486400" cy="4179900"/>
          </a:xfrm>
          <a:prstGeom prst="rect">
            <a:avLst/>
          </a:prstGeom>
        </p:spPr>
        <p:txBody>
          <a:bodyPr anchorCtr="0" anchor="t" bIns="91425" lIns="91425" rIns="91425" tIns="91425">
            <a:noAutofit/>
          </a:bodyPr>
          <a:lstStyle/>
          <a:p>
            <a:pPr lvl="0">
              <a:spcBef>
                <a:spcPts val="0"/>
              </a:spcBef>
              <a:buNone/>
            </a:pPr>
            <a:r>
              <a:t/>
            </a:r>
            <a:endParaRPr/>
          </a:p>
        </p:txBody>
      </p:sp>
      <p:sp>
        <p:nvSpPr>
          <p:cNvPr id="282" name="Shape 282"/>
          <p:cNvSpPr txBox="1"/>
          <p:nvPr>
            <p:ph idx="12" type="sldNum"/>
          </p:nvPr>
        </p:nvSpPr>
        <p:spPr>
          <a:xfrm>
            <a:off x="3884612" y="8823325"/>
            <a:ext cx="2971800" cy="465000"/>
          </a:xfrm>
          <a:prstGeom prst="rect">
            <a:avLst/>
          </a:prstGeom>
        </p:spPr>
        <p:txBody>
          <a:bodyPr anchorCtr="0" anchor="b"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86" name="Shape 286"/>
        <p:cNvGrpSpPr/>
        <p:nvPr/>
      </p:nvGrpSpPr>
      <p:grpSpPr>
        <a:xfrm>
          <a:off x="0" y="0"/>
          <a:ext cx="0" cy="0"/>
          <a:chOff x="0" y="0"/>
          <a:chExt cx="0" cy="0"/>
        </a:xfrm>
      </p:grpSpPr>
      <p:sp>
        <p:nvSpPr>
          <p:cNvPr id="287" name="Shape 287"/>
          <p:cNvSpPr txBox="1"/>
          <p:nvPr>
            <p:ph idx="1" type="body"/>
          </p:nvPr>
        </p:nvSpPr>
        <p:spPr>
          <a:xfrm>
            <a:off x="685800" y="4413250"/>
            <a:ext cx="5486399" cy="4179888"/>
          </a:xfrm>
          <a:prstGeom prst="rect">
            <a:avLst/>
          </a:prstGeom>
        </p:spPr>
        <p:txBody>
          <a:bodyPr anchorCtr="0" anchor="t" bIns="91425" lIns="91425" rIns="91425" tIns="91425">
            <a:noAutofit/>
          </a:bodyPr>
          <a:lstStyle/>
          <a:p>
            <a:pPr lvl="0">
              <a:spcBef>
                <a:spcPts val="0"/>
              </a:spcBef>
              <a:buNone/>
            </a:pPr>
            <a:r>
              <a:t/>
            </a:r>
            <a:endParaRPr/>
          </a:p>
        </p:txBody>
      </p:sp>
      <p:sp>
        <p:nvSpPr>
          <p:cNvPr id="288" name="Shape 288"/>
          <p:cNvSpPr/>
          <p:nvPr>
            <p:ph idx="2" type="sldImg"/>
          </p:nvPr>
        </p:nvSpPr>
        <p:spPr>
          <a:xfrm>
            <a:off x="1108075" y="696912"/>
            <a:ext cx="4641849" cy="34829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92" name="Shape 292"/>
        <p:cNvGrpSpPr/>
        <p:nvPr/>
      </p:nvGrpSpPr>
      <p:grpSpPr>
        <a:xfrm>
          <a:off x="0" y="0"/>
          <a:ext cx="0" cy="0"/>
          <a:chOff x="0" y="0"/>
          <a:chExt cx="0" cy="0"/>
        </a:xfrm>
      </p:grpSpPr>
      <p:sp>
        <p:nvSpPr>
          <p:cNvPr id="293" name="Shape 293"/>
          <p:cNvSpPr/>
          <p:nvPr>
            <p:ph idx="2" type="sldImg"/>
          </p:nvPr>
        </p:nvSpPr>
        <p:spPr>
          <a:xfrm>
            <a:off x="1108075" y="696912"/>
            <a:ext cx="4641849" cy="3482975"/>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94" name="Shape 294"/>
          <p:cNvSpPr txBox="1"/>
          <p:nvPr>
            <p:ph idx="1" type="body"/>
          </p:nvPr>
        </p:nvSpPr>
        <p:spPr>
          <a:xfrm>
            <a:off x="685800" y="4413250"/>
            <a:ext cx="5486399" cy="4179888"/>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p:txBody>
      </p:sp>
      <p:sp>
        <p:nvSpPr>
          <p:cNvPr id="295" name="Shape 295"/>
          <p:cNvSpPr txBox="1"/>
          <p:nvPr>
            <p:ph idx="12" type="sldNum"/>
          </p:nvPr>
        </p:nvSpPr>
        <p:spPr>
          <a:xfrm>
            <a:off x="3884612" y="8823325"/>
            <a:ext cx="2971799" cy="465138"/>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lang="en-US" sz="1200">
                <a:solidFill>
                  <a:schemeClr val="dk1"/>
                </a:solidFill>
                <a:latin typeface="Calibri"/>
                <a:ea typeface="Calibri"/>
                <a:cs typeface="Calibri"/>
                <a:sym typeface="Calibri"/>
              </a:rPr>
              <a:t>‹#›</a:t>
            </a:fld>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99" name="Shape 299"/>
        <p:cNvGrpSpPr/>
        <p:nvPr/>
      </p:nvGrpSpPr>
      <p:grpSpPr>
        <a:xfrm>
          <a:off x="0" y="0"/>
          <a:ext cx="0" cy="0"/>
          <a:chOff x="0" y="0"/>
          <a:chExt cx="0" cy="0"/>
        </a:xfrm>
      </p:grpSpPr>
      <p:sp>
        <p:nvSpPr>
          <p:cNvPr id="300" name="Shape 300"/>
          <p:cNvSpPr txBox="1"/>
          <p:nvPr>
            <p:ph idx="1" type="body"/>
          </p:nvPr>
        </p:nvSpPr>
        <p:spPr>
          <a:xfrm>
            <a:off x="685800" y="4413250"/>
            <a:ext cx="5486399" cy="4179888"/>
          </a:xfrm>
          <a:prstGeom prst="rect">
            <a:avLst/>
          </a:prstGeom>
        </p:spPr>
        <p:txBody>
          <a:bodyPr anchorCtr="0" anchor="t" bIns="91425" lIns="91425" rIns="91425" tIns="91425">
            <a:noAutofit/>
          </a:bodyPr>
          <a:lstStyle/>
          <a:p>
            <a:pPr lvl="0">
              <a:spcBef>
                <a:spcPts val="0"/>
              </a:spcBef>
              <a:buNone/>
            </a:pPr>
            <a:r>
              <a:t/>
            </a:r>
            <a:endParaRPr/>
          </a:p>
        </p:txBody>
      </p:sp>
      <p:sp>
        <p:nvSpPr>
          <p:cNvPr id="301" name="Shape 301"/>
          <p:cNvSpPr/>
          <p:nvPr>
            <p:ph idx="2" type="sldImg"/>
          </p:nvPr>
        </p:nvSpPr>
        <p:spPr>
          <a:xfrm>
            <a:off x="1108075" y="696912"/>
            <a:ext cx="4641849" cy="34829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06" name="Shape 306"/>
        <p:cNvGrpSpPr/>
        <p:nvPr/>
      </p:nvGrpSpPr>
      <p:grpSpPr>
        <a:xfrm>
          <a:off x="0" y="0"/>
          <a:ext cx="0" cy="0"/>
          <a:chOff x="0" y="0"/>
          <a:chExt cx="0" cy="0"/>
        </a:xfrm>
      </p:grpSpPr>
      <p:sp>
        <p:nvSpPr>
          <p:cNvPr id="307" name="Shape 307"/>
          <p:cNvSpPr txBox="1"/>
          <p:nvPr>
            <p:ph idx="1" type="body"/>
          </p:nvPr>
        </p:nvSpPr>
        <p:spPr>
          <a:xfrm>
            <a:off x="685800" y="4413250"/>
            <a:ext cx="5486399" cy="4179888"/>
          </a:xfrm>
          <a:prstGeom prst="rect">
            <a:avLst/>
          </a:prstGeom>
        </p:spPr>
        <p:txBody>
          <a:bodyPr anchorCtr="0" anchor="t" bIns="91425" lIns="91425" rIns="91425" tIns="91425">
            <a:noAutofit/>
          </a:bodyPr>
          <a:lstStyle/>
          <a:p>
            <a:pPr lvl="0">
              <a:spcBef>
                <a:spcPts val="0"/>
              </a:spcBef>
              <a:buNone/>
            </a:pPr>
            <a:r>
              <a:t/>
            </a:r>
            <a:endParaRPr/>
          </a:p>
        </p:txBody>
      </p:sp>
      <p:sp>
        <p:nvSpPr>
          <p:cNvPr id="308" name="Shape 308"/>
          <p:cNvSpPr/>
          <p:nvPr>
            <p:ph idx="2" type="sldImg"/>
          </p:nvPr>
        </p:nvSpPr>
        <p:spPr>
          <a:xfrm>
            <a:off x="1108075" y="696912"/>
            <a:ext cx="4641849" cy="34829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13" name="Shape 313"/>
        <p:cNvGrpSpPr/>
        <p:nvPr/>
      </p:nvGrpSpPr>
      <p:grpSpPr>
        <a:xfrm>
          <a:off x="0" y="0"/>
          <a:ext cx="0" cy="0"/>
          <a:chOff x="0" y="0"/>
          <a:chExt cx="0" cy="0"/>
        </a:xfrm>
      </p:grpSpPr>
      <p:sp>
        <p:nvSpPr>
          <p:cNvPr id="314" name="Shape 314"/>
          <p:cNvSpPr txBox="1"/>
          <p:nvPr>
            <p:ph idx="1" type="body"/>
          </p:nvPr>
        </p:nvSpPr>
        <p:spPr>
          <a:xfrm>
            <a:off x="685800" y="4413250"/>
            <a:ext cx="5486399" cy="4179888"/>
          </a:xfrm>
          <a:prstGeom prst="rect">
            <a:avLst/>
          </a:prstGeom>
        </p:spPr>
        <p:txBody>
          <a:bodyPr anchorCtr="0" anchor="t" bIns="91425" lIns="91425" rIns="91425" tIns="91425">
            <a:noAutofit/>
          </a:bodyPr>
          <a:lstStyle/>
          <a:p>
            <a:pPr lvl="0">
              <a:spcBef>
                <a:spcPts val="0"/>
              </a:spcBef>
              <a:buNone/>
            </a:pPr>
            <a:r>
              <a:t/>
            </a:r>
            <a:endParaRPr/>
          </a:p>
        </p:txBody>
      </p:sp>
      <p:sp>
        <p:nvSpPr>
          <p:cNvPr id="315" name="Shape 315"/>
          <p:cNvSpPr/>
          <p:nvPr>
            <p:ph idx="2" type="sldImg"/>
          </p:nvPr>
        </p:nvSpPr>
        <p:spPr>
          <a:xfrm>
            <a:off x="1108075" y="696912"/>
            <a:ext cx="4641849" cy="34829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19" name="Shape 319"/>
        <p:cNvGrpSpPr/>
        <p:nvPr/>
      </p:nvGrpSpPr>
      <p:grpSpPr>
        <a:xfrm>
          <a:off x="0" y="0"/>
          <a:ext cx="0" cy="0"/>
          <a:chOff x="0" y="0"/>
          <a:chExt cx="0" cy="0"/>
        </a:xfrm>
      </p:grpSpPr>
      <p:sp>
        <p:nvSpPr>
          <p:cNvPr id="320" name="Shape 320"/>
          <p:cNvSpPr/>
          <p:nvPr>
            <p:ph idx="2" type="sldImg"/>
          </p:nvPr>
        </p:nvSpPr>
        <p:spPr>
          <a:xfrm>
            <a:off x="1108075" y="696912"/>
            <a:ext cx="4641900" cy="3483000"/>
          </a:xfrm>
          <a:custGeom>
            <a:pathLst>
              <a:path extrusionOk="0" h="120000" w="120000">
                <a:moveTo>
                  <a:pt x="0" y="0"/>
                </a:moveTo>
                <a:lnTo>
                  <a:pt x="120000" y="0"/>
                </a:lnTo>
                <a:lnTo>
                  <a:pt x="120000" y="120000"/>
                </a:lnTo>
                <a:lnTo>
                  <a:pt x="0" y="120000"/>
                </a:lnTo>
                <a:close/>
              </a:path>
            </a:pathLst>
          </a:custGeom>
        </p:spPr>
      </p:sp>
      <p:sp>
        <p:nvSpPr>
          <p:cNvPr id="321" name="Shape 321"/>
          <p:cNvSpPr txBox="1"/>
          <p:nvPr>
            <p:ph idx="1" type="body"/>
          </p:nvPr>
        </p:nvSpPr>
        <p:spPr>
          <a:xfrm>
            <a:off x="685800" y="4413250"/>
            <a:ext cx="5486400" cy="4179900"/>
          </a:xfrm>
          <a:prstGeom prst="rect">
            <a:avLst/>
          </a:prstGeom>
        </p:spPr>
        <p:txBody>
          <a:bodyPr anchorCtr="0" anchor="t" bIns="91425" lIns="91425" rIns="91425" tIns="91425">
            <a:noAutofit/>
          </a:bodyPr>
          <a:lstStyle/>
          <a:p>
            <a:pPr lvl="0">
              <a:spcBef>
                <a:spcPts val="0"/>
              </a:spcBef>
              <a:buNone/>
            </a:pPr>
            <a:r>
              <a:t/>
            </a:r>
            <a:endParaRPr/>
          </a:p>
        </p:txBody>
      </p:sp>
      <p:sp>
        <p:nvSpPr>
          <p:cNvPr id="322" name="Shape 322"/>
          <p:cNvSpPr txBox="1"/>
          <p:nvPr>
            <p:ph idx="12" type="sldNum"/>
          </p:nvPr>
        </p:nvSpPr>
        <p:spPr>
          <a:xfrm>
            <a:off x="3884612" y="8823325"/>
            <a:ext cx="2971800" cy="465000"/>
          </a:xfrm>
          <a:prstGeom prst="rect">
            <a:avLst/>
          </a:prstGeom>
        </p:spPr>
        <p:txBody>
          <a:bodyPr anchorCtr="0" anchor="b"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26" name="Shape 326"/>
        <p:cNvGrpSpPr/>
        <p:nvPr/>
      </p:nvGrpSpPr>
      <p:grpSpPr>
        <a:xfrm>
          <a:off x="0" y="0"/>
          <a:ext cx="0" cy="0"/>
          <a:chOff x="0" y="0"/>
          <a:chExt cx="0" cy="0"/>
        </a:xfrm>
      </p:grpSpPr>
      <p:sp>
        <p:nvSpPr>
          <p:cNvPr id="327" name="Shape 327"/>
          <p:cNvSpPr txBox="1"/>
          <p:nvPr>
            <p:ph idx="1" type="body"/>
          </p:nvPr>
        </p:nvSpPr>
        <p:spPr>
          <a:xfrm>
            <a:off x="685800" y="4413250"/>
            <a:ext cx="5486399" cy="4179888"/>
          </a:xfrm>
          <a:prstGeom prst="rect">
            <a:avLst/>
          </a:prstGeom>
        </p:spPr>
        <p:txBody>
          <a:bodyPr anchorCtr="0" anchor="t" bIns="91425" lIns="91425" rIns="91425" tIns="91425">
            <a:noAutofit/>
          </a:bodyPr>
          <a:lstStyle/>
          <a:p>
            <a:pPr lvl="0">
              <a:spcBef>
                <a:spcPts val="0"/>
              </a:spcBef>
              <a:buNone/>
            </a:pPr>
            <a:r>
              <a:t/>
            </a:r>
            <a:endParaRPr/>
          </a:p>
        </p:txBody>
      </p:sp>
      <p:sp>
        <p:nvSpPr>
          <p:cNvPr id="328" name="Shape 328"/>
          <p:cNvSpPr/>
          <p:nvPr>
            <p:ph idx="2" type="sldImg"/>
          </p:nvPr>
        </p:nvSpPr>
        <p:spPr>
          <a:xfrm>
            <a:off x="1108075" y="696912"/>
            <a:ext cx="4641849" cy="34829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32" name="Shape 332"/>
        <p:cNvGrpSpPr/>
        <p:nvPr/>
      </p:nvGrpSpPr>
      <p:grpSpPr>
        <a:xfrm>
          <a:off x="0" y="0"/>
          <a:ext cx="0" cy="0"/>
          <a:chOff x="0" y="0"/>
          <a:chExt cx="0" cy="0"/>
        </a:xfrm>
      </p:grpSpPr>
      <p:sp>
        <p:nvSpPr>
          <p:cNvPr id="333" name="Shape 333"/>
          <p:cNvSpPr txBox="1"/>
          <p:nvPr>
            <p:ph idx="1" type="body"/>
          </p:nvPr>
        </p:nvSpPr>
        <p:spPr>
          <a:xfrm>
            <a:off x="685800" y="4413250"/>
            <a:ext cx="5486399" cy="4179888"/>
          </a:xfrm>
          <a:prstGeom prst="rect">
            <a:avLst/>
          </a:prstGeom>
        </p:spPr>
        <p:txBody>
          <a:bodyPr anchorCtr="0" anchor="t" bIns="91425" lIns="91425" rIns="91425" tIns="91425">
            <a:noAutofit/>
          </a:bodyPr>
          <a:lstStyle/>
          <a:p>
            <a:pPr lvl="0">
              <a:spcBef>
                <a:spcPts val="0"/>
              </a:spcBef>
              <a:buNone/>
            </a:pPr>
            <a:r>
              <a:t/>
            </a:r>
            <a:endParaRPr/>
          </a:p>
        </p:txBody>
      </p:sp>
      <p:sp>
        <p:nvSpPr>
          <p:cNvPr id="334" name="Shape 334"/>
          <p:cNvSpPr/>
          <p:nvPr>
            <p:ph idx="2" type="sldImg"/>
          </p:nvPr>
        </p:nvSpPr>
        <p:spPr>
          <a:xfrm>
            <a:off x="1108075" y="696912"/>
            <a:ext cx="4641849" cy="34829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38" name="Shape 338"/>
        <p:cNvGrpSpPr/>
        <p:nvPr/>
      </p:nvGrpSpPr>
      <p:grpSpPr>
        <a:xfrm>
          <a:off x="0" y="0"/>
          <a:ext cx="0" cy="0"/>
          <a:chOff x="0" y="0"/>
          <a:chExt cx="0" cy="0"/>
        </a:xfrm>
      </p:grpSpPr>
      <p:sp>
        <p:nvSpPr>
          <p:cNvPr id="339" name="Shape 339"/>
          <p:cNvSpPr txBox="1"/>
          <p:nvPr>
            <p:ph idx="1" type="body"/>
          </p:nvPr>
        </p:nvSpPr>
        <p:spPr>
          <a:xfrm>
            <a:off x="685800" y="4413250"/>
            <a:ext cx="5486399" cy="4179888"/>
          </a:xfrm>
          <a:prstGeom prst="rect">
            <a:avLst/>
          </a:prstGeom>
        </p:spPr>
        <p:txBody>
          <a:bodyPr anchorCtr="0" anchor="t" bIns="91425" lIns="91425" rIns="91425" tIns="91425">
            <a:noAutofit/>
          </a:bodyPr>
          <a:lstStyle/>
          <a:p>
            <a:pPr lvl="0">
              <a:spcBef>
                <a:spcPts val="0"/>
              </a:spcBef>
              <a:buNone/>
            </a:pPr>
            <a:r>
              <a:t/>
            </a:r>
            <a:endParaRPr/>
          </a:p>
        </p:txBody>
      </p:sp>
      <p:sp>
        <p:nvSpPr>
          <p:cNvPr id="340" name="Shape 340"/>
          <p:cNvSpPr/>
          <p:nvPr>
            <p:ph idx="2" type="sldImg"/>
          </p:nvPr>
        </p:nvSpPr>
        <p:spPr>
          <a:xfrm>
            <a:off x="1108075" y="696912"/>
            <a:ext cx="4641849" cy="34829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4" name="Shape 174"/>
        <p:cNvGrpSpPr/>
        <p:nvPr/>
      </p:nvGrpSpPr>
      <p:grpSpPr>
        <a:xfrm>
          <a:off x="0" y="0"/>
          <a:ext cx="0" cy="0"/>
          <a:chOff x="0" y="0"/>
          <a:chExt cx="0" cy="0"/>
        </a:xfrm>
      </p:grpSpPr>
      <p:sp>
        <p:nvSpPr>
          <p:cNvPr id="175" name="Shape 175"/>
          <p:cNvSpPr txBox="1"/>
          <p:nvPr>
            <p:ph idx="1" type="body"/>
          </p:nvPr>
        </p:nvSpPr>
        <p:spPr>
          <a:xfrm>
            <a:off x="685800" y="4413250"/>
            <a:ext cx="5486399" cy="4179888"/>
          </a:xfrm>
          <a:prstGeom prst="rect">
            <a:avLst/>
          </a:prstGeom>
        </p:spPr>
        <p:txBody>
          <a:bodyPr anchorCtr="0" anchor="t" bIns="91425" lIns="91425" rIns="91425" tIns="91425">
            <a:noAutofit/>
          </a:bodyPr>
          <a:lstStyle/>
          <a:p>
            <a:pPr lvl="0">
              <a:spcBef>
                <a:spcPts val="0"/>
              </a:spcBef>
              <a:buNone/>
            </a:pPr>
            <a:r>
              <a:t/>
            </a:r>
            <a:endParaRPr/>
          </a:p>
        </p:txBody>
      </p:sp>
      <p:sp>
        <p:nvSpPr>
          <p:cNvPr id="176" name="Shape 176"/>
          <p:cNvSpPr/>
          <p:nvPr>
            <p:ph idx="2" type="sldImg"/>
          </p:nvPr>
        </p:nvSpPr>
        <p:spPr>
          <a:xfrm>
            <a:off x="1108075" y="696912"/>
            <a:ext cx="4641849" cy="34829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44" name="Shape 344"/>
        <p:cNvGrpSpPr/>
        <p:nvPr/>
      </p:nvGrpSpPr>
      <p:grpSpPr>
        <a:xfrm>
          <a:off x="0" y="0"/>
          <a:ext cx="0" cy="0"/>
          <a:chOff x="0" y="0"/>
          <a:chExt cx="0" cy="0"/>
        </a:xfrm>
      </p:grpSpPr>
      <p:sp>
        <p:nvSpPr>
          <p:cNvPr id="345" name="Shape 345"/>
          <p:cNvSpPr txBox="1"/>
          <p:nvPr>
            <p:ph idx="1" type="body"/>
          </p:nvPr>
        </p:nvSpPr>
        <p:spPr>
          <a:xfrm>
            <a:off x="685800" y="4413250"/>
            <a:ext cx="5486399" cy="4179888"/>
          </a:xfrm>
          <a:prstGeom prst="rect">
            <a:avLst/>
          </a:prstGeom>
        </p:spPr>
        <p:txBody>
          <a:bodyPr anchorCtr="0" anchor="t" bIns="91425" lIns="91425" rIns="91425" tIns="91425">
            <a:noAutofit/>
          </a:bodyPr>
          <a:lstStyle/>
          <a:p>
            <a:pPr lvl="0">
              <a:spcBef>
                <a:spcPts val="0"/>
              </a:spcBef>
              <a:buNone/>
            </a:pPr>
            <a:r>
              <a:t/>
            </a:r>
            <a:endParaRPr/>
          </a:p>
        </p:txBody>
      </p:sp>
      <p:sp>
        <p:nvSpPr>
          <p:cNvPr id="346" name="Shape 346"/>
          <p:cNvSpPr/>
          <p:nvPr>
            <p:ph idx="2" type="sldImg"/>
          </p:nvPr>
        </p:nvSpPr>
        <p:spPr>
          <a:xfrm>
            <a:off x="1108075" y="696912"/>
            <a:ext cx="4641849" cy="34829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50" name="Shape 350"/>
        <p:cNvGrpSpPr/>
        <p:nvPr/>
      </p:nvGrpSpPr>
      <p:grpSpPr>
        <a:xfrm>
          <a:off x="0" y="0"/>
          <a:ext cx="0" cy="0"/>
          <a:chOff x="0" y="0"/>
          <a:chExt cx="0" cy="0"/>
        </a:xfrm>
      </p:grpSpPr>
      <p:sp>
        <p:nvSpPr>
          <p:cNvPr id="351" name="Shape 351"/>
          <p:cNvSpPr txBox="1"/>
          <p:nvPr>
            <p:ph idx="1" type="body"/>
          </p:nvPr>
        </p:nvSpPr>
        <p:spPr>
          <a:xfrm>
            <a:off x="685800" y="4413250"/>
            <a:ext cx="5486399" cy="4179888"/>
          </a:xfrm>
          <a:prstGeom prst="rect">
            <a:avLst/>
          </a:prstGeom>
        </p:spPr>
        <p:txBody>
          <a:bodyPr anchorCtr="0" anchor="t" bIns="91425" lIns="91425" rIns="91425" tIns="91425">
            <a:noAutofit/>
          </a:bodyPr>
          <a:lstStyle/>
          <a:p>
            <a:pPr lvl="0">
              <a:spcBef>
                <a:spcPts val="0"/>
              </a:spcBef>
              <a:buNone/>
            </a:pPr>
            <a:r>
              <a:t/>
            </a:r>
            <a:endParaRPr/>
          </a:p>
        </p:txBody>
      </p:sp>
      <p:sp>
        <p:nvSpPr>
          <p:cNvPr id="352" name="Shape 352"/>
          <p:cNvSpPr/>
          <p:nvPr>
            <p:ph idx="2" type="sldImg"/>
          </p:nvPr>
        </p:nvSpPr>
        <p:spPr>
          <a:xfrm>
            <a:off x="1108075" y="696912"/>
            <a:ext cx="4641849" cy="34829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56" name="Shape 356"/>
        <p:cNvGrpSpPr/>
        <p:nvPr/>
      </p:nvGrpSpPr>
      <p:grpSpPr>
        <a:xfrm>
          <a:off x="0" y="0"/>
          <a:ext cx="0" cy="0"/>
          <a:chOff x="0" y="0"/>
          <a:chExt cx="0" cy="0"/>
        </a:xfrm>
      </p:grpSpPr>
      <p:sp>
        <p:nvSpPr>
          <p:cNvPr id="357" name="Shape 357"/>
          <p:cNvSpPr txBox="1"/>
          <p:nvPr>
            <p:ph idx="1" type="body"/>
          </p:nvPr>
        </p:nvSpPr>
        <p:spPr>
          <a:xfrm>
            <a:off x="685800" y="4413250"/>
            <a:ext cx="5486399" cy="4179888"/>
          </a:xfrm>
          <a:prstGeom prst="rect">
            <a:avLst/>
          </a:prstGeom>
        </p:spPr>
        <p:txBody>
          <a:bodyPr anchorCtr="0" anchor="t" bIns="91425" lIns="91425" rIns="91425" tIns="91425">
            <a:noAutofit/>
          </a:bodyPr>
          <a:lstStyle/>
          <a:p>
            <a:pPr lvl="0">
              <a:spcBef>
                <a:spcPts val="0"/>
              </a:spcBef>
              <a:buNone/>
            </a:pPr>
            <a:r>
              <a:t/>
            </a:r>
            <a:endParaRPr/>
          </a:p>
        </p:txBody>
      </p:sp>
      <p:sp>
        <p:nvSpPr>
          <p:cNvPr id="358" name="Shape 358"/>
          <p:cNvSpPr/>
          <p:nvPr>
            <p:ph idx="2" type="sldImg"/>
          </p:nvPr>
        </p:nvSpPr>
        <p:spPr>
          <a:xfrm>
            <a:off x="1108075" y="696912"/>
            <a:ext cx="4641849" cy="34829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62" name="Shape 362"/>
        <p:cNvGrpSpPr/>
        <p:nvPr/>
      </p:nvGrpSpPr>
      <p:grpSpPr>
        <a:xfrm>
          <a:off x="0" y="0"/>
          <a:ext cx="0" cy="0"/>
          <a:chOff x="0" y="0"/>
          <a:chExt cx="0" cy="0"/>
        </a:xfrm>
      </p:grpSpPr>
      <p:sp>
        <p:nvSpPr>
          <p:cNvPr id="363" name="Shape 363"/>
          <p:cNvSpPr txBox="1"/>
          <p:nvPr>
            <p:ph idx="1" type="body"/>
          </p:nvPr>
        </p:nvSpPr>
        <p:spPr>
          <a:xfrm>
            <a:off x="685800" y="4413250"/>
            <a:ext cx="5486399" cy="4179888"/>
          </a:xfrm>
          <a:prstGeom prst="rect">
            <a:avLst/>
          </a:prstGeom>
        </p:spPr>
        <p:txBody>
          <a:bodyPr anchorCtr="0" anchor="t" bIns="91425" lIns="91425" rIns="91425" tIns="91425">
            <a:noAutofit/>
          </a:bodyPr>
          <a:lstStyle/>
          <a:p>
            <a:pPr lvl="0">
              <a:spcBef>
                <a:spcPts val="0"/>
              </a:spcBef>
              <a:buNone/>
            </a:pPr>
            <a:r>
              <a:t/>
            </a:r>
            <a:endParaRPr/>
          </a:p>
        </p:txBody>
      </p:sp>
      <p:sp>
        <p:nvSpPr>
          <p:cNvPr id="364" name="Shape 364"/>
          <p:cNvSpPr/>
          <p:nvPr>
            <p:ph idx="2" type="sldImg"/>
          </p:nvPr>
        </p:nvSpPr>
        <p:spPr>
          <a:xfrm>
            <a:off x="1108075" y="696912"/>
            <a:ext cx="4641849" cy="34829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68" name="Shape 368"/>
        <p:cNvGrpSpPr/>
        <p:nvPr/>
      </p:nvGrpSpPr>
      <p:grpSpPr>
        <a:xfrm>
          <a:off x="0" y="0"/>
          <a:ext cx="0" cy="0"/>
          <a:chOff x="0" y="0"/>
          <a:chExt cx="0" cy="0"/>
        </a:xfrm>
      </p:grpSpPr>
      <p:sp>
        <p:nvSpPr>
          <p:cNvPr id="369" name="Shape 369"/>
          <p:cNvSpPr txBox="1"/>
          <p:nvPr>
            <p:ph idx="1" type="body"/>
          </p:nvPr>
        </p:nvSpPr>
        <p:spPr>
          <a:xfrm>
            <a:off x="685800" y="4413250"/>
            <a:ext cx="5486399" cy="4179888"/>
          </a:xfrm>
          <a:prstGeom prst="rect">
            <a:avLst/>
          </a:prstGeom>
        </p:spPr>
        <p:txBody>
          <a:bodyPr anchorCtr="0" anchor="t" bIns="91425" lIns="91425" rIns="91425" tIns="91425">
            <a:noAutofit/>
          </a:bodyPr>
          <a:lstStyle/>
          <a:p>
            <a:pPr lvl="0">
              <a:spcBef>
                <a:spcPts val="0"/>
              </a:spcBef>
              <a:buNone/>
            </a:pPr>
            <a:r>
              <a:t/>
            </a:r>
            <a:endParaRPr/>
          </a:p>
        </p:txBody>
      </p:sp>
      <p:sp>
        <p:nvSpPr>
          <p:cNvPr id="370" name="Shape 370"/>
          <p:cNvSpPr/>
          <p:nvPr>
            <p:ph idx="2" type="sldImg"/>
          </p:nvPr>
        </p:nvSpPr>
        <p:spPr>
          <a:xfrm>
            <a:off x="1108075" y="696912"/>
            <a:ext cx="4641849" cy="34829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74" name="Shape 374"/>
        <p:cNvGrpSpPr/>
        <p:nvPr/>
      </p:nvGrpSpPr>
      <p:grpSpPr>
        <a:xfrm>
          <a:off x="0" y="0"/>
          <a:ext cx="0" cy="0"/>
          <a:chOff x="0" y="0"/>
          <a:chExt cx="0" cy="0"/>
        </a:xfrm>
      </p:grpSpPr>
      <p:sp>
        <p:nvSpPr>
          <p:cNvPr id="375" name="Shape 375"/>
          <p:cNvSpPr txBox="1"/>
          <p:nvPr>
            <p:ph idx="1" type="body"/>
          </p:nvPr>
        </p:nvSpPr>
        <p:spPr>
          <a:xfrm>
            <a:off x="685800" y="4413250"/>
            <a:ext cx="5486399" cy="4179888"/>
          </a:xfrm>
          <a:prstGeom prst="rect">
            <a:avLst/>
          </a:prstGeom>
        </p:spPr>
        <p:txBody>
          <a:bodyPr anchorCtr="0" anchor="t" bIns="91425" lIns="91425" rIns="91425" tIns="91425">
            <a:noAutofit/>
          </a:bodyPr>
          <a:lstStyle/>
          <a:p>
            <a:pPr lvl="0">
              <a:spcBef>
                <a:spcPts val="0"/>
              </a:spcBef>
              <a:buNone/>
            </a:pPr>
            <a:r>
              <a:t/>
            </a:r>
            <a:endParaRPr/>
          </a:p>
        </p:txBody>
      </p:sp>
      <p:sp>
        <p:nvSpPr>
          <p:cNvPr id="376" name="Shape 376"/>
          <p:cNvSpPr/>
          <p:nvPr>
            <p:ph idx="2" type="sldImg"/>
          </p:nvPr>
        </p:nvSpPr>
        <p:spPr>
          <a:xfrm>
            <a:off x="1108075" y="696912"/>
            <a:ext cx="4641849" cy="34829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80" name="Shape 380"/>
        <p:cNvGrpSpPr/>
        <p:nvPr/>
      </p:nvGrpSpPr>
      <p:grpSpPr>
        <a:xfrm>
          <a:off x="0" y="0"/>
          <a:ext cx="0" cy="0"/>
          <a:chOff x="0" y="0"/>
          <a:chExt cx="0" cy="0"/>
        </a:xfrm>
      </p:grpSpPr>
      <p:sp>
        <p:nvSpPr>
          <p:cNvPr id="381" name="Shape 381"/>
          <p:cNvSpPr/>
          <p:nvPr>
            <p:ph idx="2" type="sldImg"/>
          </p:nvPr>
        </p:nvSpPr>
        <p:spPr>
          <a:xfrm>
            <a:off x="1108075" y="696912"/>
            <a:ext cx="4641900" cy="3483000"/>
          </a:xfrm>
          <a:custGeom>
            <a:pathLst>
              <a:path extrusionOk="0" h="120000" w="120000">
                <a:moveTo>
                  <a:pt x="0" y="0"/>
                </a:moveTo>
                <a:lnTo>
                  <a:pt x="120000" y="0"/>
                </a:lnTo>
                <a:lnTo>
                  <a:pt x="120000" y="120000"/>
                </a:lnTo>
                <a:lnTo>
                  <a:pt x="0" y="120000"/>
                </a:lnTo>
                <a:close/>
              </a:path>
            </a:pathLst>
          </a:custGeom>
        </p:spPr>
      </p:sp>
      <p:sp>
        <p:nvSpPr>
          <p:cNvPr id="382" name="Shape 382"/>
          <p:cNvSpPr txBox="1"/>
          <p:nvPr>
            <p:ph idx="1" type="body"/>
          </p:nvPr>
        </p:nvSpPr>
        <p:spPr>
          <a:xfrm>
            <a:off x="685800" y="4413250"/>
            <a:ext cx="5486400" cy="4179900"/>
          </a:xfrm>
          <a:prstGeom prst="rect">
            <a:avLst/>
          </a:prstGeom>
        </p:spPr>
        <p:txBody>
          <a:bodyPr anchorCtr="0" anchor="t" bIns="91425" lIns="91425" rIns="91425" tIns="91425">
            <a:noAutofit/>
          </a:bodyPr>
          <a:lstStyle/>
          <a:p>
            <a:pPr lvl="0">
              <a:spcBef>
                <a:spcPts val="0"/>
              </a:spcBef>
              <a:buNone/>
            </a:pPr>
            <a:r>
              <a:t/>
            </a:r>
            <a:endParaRPr/>
          </a:p>
        </p:txBody>
      </p:sp>
      <p:sp>
        <p:nvSpPr>
          <p:cNvPr id="383" name="Shape 383"/>
          <p:cNvSpPr txBox="1"/>
          <p:nvPr>
            <p:ph idx="12" type="sldNum"/>
          </p:nvPr>
        </p:nvSpPr>
        <p:spPr>
          <a:xfrm>
            <a:off x="3884612" y="8823325"/>
            <a:ext cx="2971800" cy="465000"/>
          </a:xfrm>
          <a:prstGeom prst="rect">
            <a:avLst/>
          </a:prstGeom>
        </p:spPr>
        <p:txBody>
          <a:bodyPr anchorCtr="0" anchor="b"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87" name="Shape 387"/>
        <p:cNvGrpSpPr/>
        <p:nvPr/>
      </p:nvGrpSpPr>
      <p:grpSpPr>
        <a:xfrm>
          <a:off x="0" y="0"/>
          <a:ext cx="0" cy="0"/>
          <a:chOff x="0" y="0"/>
          <a:chExt cx="0" cy="0"/>
        </a:xfrm>
      </p:grpSpPr>
      <p:sp>
        <p:nvSpPr>
          <p:cNvPr id="388" name="Shape 388"/>
          <p:cNvSpPr txBox="1"/>
          <p:nvPr>
            <p:ph idx="1" type="body"/>
          </p:nvPr>
        </p:nvSpPr>
        <p:spPr>
          <a:xfrm>
            <a:off x="685800" y="4413250"/>
            <a:ext cx="5486399" cy="4179888"/>
          </a:xfrm>
          <a:prstGeom prst="rect">
            <a:avLst/>
          </a:prstGeom>
        </p:spPr>
        <p:txBody>
          <a:bodyPr anchorCtr="0" anchor="t" bIns="91425" lIns="91425" rIns="91425" tIns="91425">
            <a:noAutofit/>
          </a:bodyPr>
          <a:lstStyle/>
          <a:p>
            <a:pPr lvl="0">
              <a:spcBef>
                <a:spcPts val="0"/>
              </a:spcBef>
              <a:buNone/>
            </a:pPr>
            <a:r>
              <a:t/>
            </a:r>
            <a:endParaRPr/>
          </a:p>
        </p:txBody>
      </p:sp>
      <p:sp>
        <p:nvSpPr>
          <p:cNvPr id="389" name="Shape 389"/>
          <p:cNvSpPr/>
          <p:nvPr>
            <p:ph idx="2" type="sldImg"/>
          </p:nvPr>
        </p:nvSpPr>
        <p:spPr>
          <a:xfrm>
            <a:off x="1108075" y="696912"/>
            <a:ext cx="4641849" cy="34829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93" name="Shape 393"/>
        <p:cNvGrpSpPr/>
        <p:nvPr/>
      </p:nvGrpSpPr>
      <p:grpSpPr>
        <a:xfrm>
          <a:off x="0" y="0"/>
          <a:ext cx="0" cy="0"/>
          <a:chOff x="0" y="0"/>
          <a:chExt cx="0" cy="0"/>
        </a:xfrm>
      </p:grpSpPr>
      <p:sp>
        <p:nvSpPr>
          <p:cNvPr id="394" name="Shape 394"/>
          <p:cNvSpPr txBox="1"/>
          <p:nvPr>
            <p:ph idx="1" type="body"/>
          </p:nvPr>
        </p:nvSpPr>
        <p:spPr>
          <a:xfrm>
            <a:off x="685800" y="4413250"/>
            <a:ext cx="5486399" cy="4179888"/>
          </a:xfrm>
          <a:prstGeom prst="rect">
            <a:avLst/>
          </a:prstGeom>
        </p:spPr>
        <p:txBody>
          <a:bodyPr anchorCtr="0" anchor="t" bIns="91425" lIns="91425" rIns="91425" tIns="91425">
            <a:noAutofit/>
          </a:bodyPr>
          <a:lstStyle/>
          <a:p>
            <a:pPr lvl="0">
              <a:spcBef>
                <a:spcPts val="0"/>
              </a:spcBef>
              <a:buNone/>
            </a:pPr>
            <a:r>
              <a:t/>
            </a:r>
            <a:endParaRPr/>
          </a:p>
        </p:txBody>
      </p:sp>
      <p:sp>
        <p:nvSpPr>
          <p:cNvPr id="395" name="Shape 395"/>
          <p:cNvSpPr/>
          <p:nvPr>
            <p:ph idx="2" type="sldImg"/>
          </p:nvPr>
        </p:nvSpPr>
        <p:spPr>
          <a:xfrm>
            <a:off x="1108075" y="696912"/>
            <a:ext cx="4641849" cy="34829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99" name="Shape 399"/>
        <p:cNvGrpSpPr/>
        <p:nvPr/>
      </p:nvGrpSpPr>
      <p:grpSpPr>
        <a:xfrm>
          <a:off x="0" y="0"/>
          <a:ext cx="0" cy="0"/>
          <a:chOff x="0" y="0"/>
          <a:chExt cx="0" cy="0"/>
        </a:xfrm>
      </p:grpSpPr>
      <p:sp>
        <p:nvSpPr>
          <p:cNvPr id="400" name="Shape 400"/>
          <p:cNvSpPr txBox="1"/>
          <p:nvPr>
            <p:ph idx="1" type="body"/>
          </p:nvPr>
        </p:nvSpPr>
        <p:spPr>
          <a:xfrm>
            <a:off x="685800" y="4413250"/>
            <a:ext cx="5486399" cy="4179888"/>
          </a:xfrm>
          <a:prstGeom prst="rect">
            <a:avLst/>
          </a:prstGeom>
        </p:spPr>
        <p:txBody>
          <a:bodyPr anchorCtr="0" anchor="t" bIns="91425" lIns="91425" rIns="91425" tIns="91425">
            <a:noAutofit/>
          </a:bodyPr>
          <a:lstStyle/>
          <a:p>
            <a:pPr lvl="0">
              <a:spcBef>
                <a:spcPts val="0"/>
              </a:spcBef>
              <a:buNone/>
            </a:pPr>
            <a:r>
              <a:t/>
            </a:r>
            <a:endParaRPr/>
          </a:p>
        </p:txBody>
      </p:sp>
      <p:sp>
        <p:nvSpPr>
          <p:cNvPr id="401" name="Shape 401"/>
          <p:cNvSpPr/>
          <p:nvPr>
            <p:ph idx="2" type="sldImg"/>
          </p:nvPr>
        </p:nvSpPr>
        <p:spPr>
          <a:xfrm>
            <a:off x="1108075" y="696912"/>
            <a:ext cx="4641849" cy="34829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0" name="Shape 180"/>
        <p:cNvGrpSpPr/>
        <p:nvPr/>
      </p:nvGrpSpPr>
      <p:grpSpPr>
        <a:xfrm>
          <a:off x="0" y="0"/>
          <a:ext cx="0" cy="0"/>
          <a:chOff x="0" y="0"/>
          <a:chExt cx="0" cy="0"/>
        </a:xfrm>
      </p:grpSpPr>
      <p:sp>
        <p:nvSpPr>
          <p:cNvPr id="181" name="Shape 181"/>
          <p:cNvSpPr txBox="1"/>
          <p:nvPr>
            <p:ph idx="1" type="body"/>
          </p:nvPr>
        </p:nvSpPr>
        <p:spPr>
          <a:xfrm>
            <a:off x="685800" y="4413250"/>
            <a:ext cx="5486399" cy="4179888"/>
          </a:xfrm>
          <a:prstGeom prst="rect">
            <a:avLst/>
          </a:prstGeom>
        </p:spPr>
        <p:txBody>
          <a:bodyPr anchorCtr="0" anchor="t" bIns="91425" lIns="91425" rIns="91425" tIns="91425">
            <a:noAutofit/>
          </a:bodyPr>
          <a:lstStyle/>
          <a:p>
            <a:pPr lvl="0">
              <a:spcBef>
                <a:spcPts val="0"/>
              </a:spcBef>
              <a:buNone/>
            </a:pPr>
            <a:r>
              <a:t/>
            </a:r>
            <a:endParaRPr/>
          </a:p>
        </p:txBody>
      </p:sp>
      <p:sp>
        <p:nvSpPr>
          <p:cNvPr id="182" name="Shape 182"/>
          <p:cNvSpPr/>
          <p:nvPr>
            <p:ph idx="2" type="sldImg"/>
          </p:nvPr>
        </p:nvSpPr>
        <p:spPr>
          <a:xfrm>
            <a:off x="1108075" y="696912"/>
            <a:ext cx="4641849" cy="34829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05" name="Shape 405"/>
        <p:cNvGrpSpPr/>
        <p:nvPr/>
      </p:nvGrpSpPr>
      <p:grpSpPr>
        <a:xfrm>
          <a:off x="0" y="0"/>
          <a:ext cx="0" cy="0"/>
          <a:chOff x="0" y="0"/>
          <a:chExt cx="0" cy="0"/>
        </a:xfrm>
      </p:grpSpPr>
      <p:sp>
        <p:nvSpPr>
          <p:cNvPr id="406" name="Shape 406"/>
          <p:cNvSpPr txBox="1"/>
          <p:nvPr>
            <p:ph idx="1" type="body"/>
          </p:nvPr>
        </p:nvSpPr>
        <p:spPr>
          <a:xfrm>
            <a:off x="685800" y="4413250"/>
            <a:ext cx="5486399" cy="4179888"/>
          </a:xfrm>
          <a:prstGeom prst="rect">
            <a:avLst/>
          </a:prstGeom>
        </p:spPr>
        <p:txBody>
          <a:bodyPr anchorCtr="0" anchor="t" bIns="91425" lIns="91425" rIns="91425" tIns="91425">
            <a:noAutofit/>
          </a:bodyPr>
          <a:lstStyle/>
          <a:p>
            <a:pPr lvl="0">
              <a:spcBef>
                <a:spcPts val="0"/>
              </a:spcBef>
              <a:buNone/>
            </a:pPr>
            <a:r>
              <a:t/>
            </a:r>
            <a:endParaRPr/>
          </a:p>
        </p:txBody>
      </p:sp>
      <p:sp>
        <p:nvSpPr>
          <p:cNvPr id="407" name="Shape 407"/>
          <p:cNvSpPr/>
          <p:nvPr>
            <p:ph idx="2" type="sldImg"/>
          </p:nvPr>
        </p:nvSpPr>
        <p:spPr>
          <a:xfrm>
            <a:off x="1108075" y="696912"/>
            <a:ext cx="4641849" cy="34829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11" name="Shape 411"/>
        <p:cNvGrpSpPr/>
        <p:nvPr/>
      </p:nvGrpSpPr>
      <p:grpSpPr>
        <a:xfrm>
          <a:off x="0" y="0"/>
          <a:ext cx="0" cy="0"/>
          <a:chOff x="0" y="0"/>
          <a:chExt cx="0" cy="0"/>
        </a:xfrm>
      </p:grpSpPr>
      <p:sp>
        <p:nvSpPr>
          <p:cNvPr id="412" name="Shape 412"/>
          <p:cNvSpPr txBox="1"/>
          <p:nvPr>
            <p:ph idx="1" type="body"/>
          </p:nvPr>
        </p:nvSpPr>
        <p:spPr>
          <a:xfrm>
            <a:off x="685800" y="4413250"/>
            <a:ext cx="5486399" cy="4179888"/>
          </a:xfrm>
          <a:prstGeom prst="rect">
            <a:avLst/>
          </a:prstGeom>
        </p:spPr>
        <p:txBody>
          <a:bodyPr anchorCtr="0" anchor="t" bIns="91425" lIns="91425" rIns="91425" tIns="91425">
            <a:noAutofit/>
          </a:bodyPr>
          <a:lstStyle/>
          <a:p>
            <a:pPr lvl="0">
              <a:spcBef>
                <a:spcPts val="0"/>
              </a:spcBef>
              <a:buNone/>
            </a:pPr>
            <a:r>
              <a:t/>
            </a:r>
            <a:endParaRPr/>
          </a:p>
        </p:txBody>
      </p:sp>
      <p:sp>
        <p:nvSpPr>
          <p:cNvPr id="413" name="Shape 413"/>
          <p:cNvSpPr/>
          <p:nvPr>
            <p:ph idx="2" type="sldImg"/>
          </p:nvPr>
        </p:nvSpPr>
        <p:spPr>
          <a:xfrm>
            <a:off x="1108075" y="696912"/>
            <a:ext cx="4641849" cy="34829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17" name="Shape 417"/>
        <p:cNvGrpSpPr/>
        <p:nvPr/>
      </p:nvGrpSpPr>
      <p:grpSpPr>
        <a:xfrm>
          <a:off x="0" y="0"/>
          <a:ext cx="0" cy="0"/>
          <a:chOff x="0" y="0"/>
          <a:chExt cx="0" cy="0"/>
        </a:xfrm>
      </p:grpSpPr>
      <p:sp>
        <p:nvSpPr>
          <p:cNvPr id="418" name="Shape 418"/>
          <p:cNvSpPr txBox="1"/>
          <p:nvPr>
            <p:ph idx="1" type="body"/>
          </p:nvPr>
        </p:nvSpPr>
        <p:spPr>
          <a:xfrm>
            <a:off x="685800" y="4413250"/>
            <a:ext cx="5486399" cy="4179888"/>
          </a:xfrm>
          <a:prstGeom prst="rect">
            <a:avLst/>
          </a:prstGeom>
        </p:spPr>
        <p:txBody>
          <a:bodyPr anchorCtr="0" anchor="t" bIns="91425" lIns="91425" rIns="91425" tIns="91425">
            <a:noAutofit/>
          </a:bodyPr>
          <a:lstStyle/>
          <a:p>
            <a:pPr lvl="0">
              <a:spcBef>
                <a:spcPts val="0"/>
              </a:spcBef>
              <a:buNone/>
            </a:pPr>
            <a:r>
              <a:t/>
            </a:r>
            <a:endParaRPr/>
          </a:p>
        </p:txBody>
      </p:sp>
      <p:sp>
        <p:nvSpPr>
          <p:cNvPr id="419" name="Shape 419"/>
          <p:cNvSpPr/>
          <p:nvPr>
            <p:ph idx="2" type="sldImg"/>
          </p:nvPr>
        </p:nvSpPr>
        <p:spPr>
          <a:xfrm>
            <a:off x="1108075" y="696912"/>
            <a:ext cx="4641849" cy="34829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23" name="Shape 423"/>
        <p:cNvGrpSpPr/>
        <p:nvPr/>
      </p:nvGrpSpPr>
      <p:grpSpPr>
        <a:xfrm>
          <a:off x="0" y="0"/>
          <a:ext cx="0" cy="0"/>
          <a:chOff x="0" y="0"/>
          <a:chExt cx="0" cy="0"/>
        </a:xfrm>
      </p:grpSpPr>
      <p:sp>
        <p:nvSpPr>
          <p:cNvPr id="424" name="Shape 424"/>
          <p:cNvSpPr/>
          <p:nvPr>
            <p:ph idx="2" type="sldImg"/>
          </p:nvPr>
        </p:nvSpPr>
        <p:spPr>
          <a:xfrm>
            <a:off x="1108075" y="696912"/>
            <a:ext cx="4641900" cy="3483000"/>
          </a:xfrm>
          <a:custGeom>
            <a:pathLst>
              <a:path extrusionOk="0" h="120000" w="120000">
                <a:moveTo>
                  <a:pt x="0" y="0"/>
                </a:moveTo>
                <a:lnTo>
                  <a:pt x="120000" y="0"/>
                </a:lnTo>
                <a:lnTo>
                  <a:pt x="120000" y="120000"/>
                </a:lnTo>
                <a:lnTo>
                  <a:pt x="0" y="120000"/>
                </a:lnTo>
                <a:close/>
              </a:path>
            </a:pathLst>
          </a:custGeom>
        </p:spPr>
      </p:sp>
      <p:sp>
        <p:nvSpPr>
          <p:cNvPr id="425" name="Shape 425"/>
          <p:cNvSpPr txBox="1"/>
          <p:nvPr>
            <p:ph idx="1" type="body"/>
          </p:nvPr>
        </p:nvSpPr>
        <p:spPr>
          <a:xfrm>
            <a:off x="685800" y="4413250"/>
            <a:ext cx="5486400" cy="4179900"/>
          </a:xfrm>
          <a:prstGeom prst="rect">
            <a:avLst/>
          </a:prstGeom>
        </p:spPr>
        <p:txBody>
          <a:bodyPr anchorCtr="0" anchor="t" bIns="91425" lIns="91425" rIns="91425" tIns="91425">
            <a:noAutofit/>
          </a:bodyPr>
          <a:lstStyle/>
          <a:p>
            <a:pPr lvl="0">
              <a:spcBef>
                <a:spcPts val="0"/>
              </a:spcBef>
              <a:buNone/>
            </a:pPr>
            <a:r>
              <a:t/>
            </a:r>
            <a:endParaRPr/>
          </a:p>
        </p:txBody>
      </p:sp>
      <p:sp>
        <p:nvSpPr>
          <p:cNvPr id="426" name="Shape 426"/>
          <p:cNvSpPr txBox="1"/>
          <p:nvPr>
            <p:ph idx="12" type="sldNum"/>
          </p:nvPr>
        </p:nvSpPr>
        <p:spPr>
          <a:xfrm>
            <a:off x="3884612" y="8823325"/>
            <a:ext cx="2971800" cy="465000"/>
          </a:xfrm>
          <a:prstGeom prst="rect">
            <a:avLst/>
          </a:prstGeom>
        </p:spPr>
        <p:txBody>
          <a:bodyPr anchorCtr="0" anchor="b"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6" name="Shape 186"/>
        <p:cNvGrpSpPr/>
        <p:nvPr/>
      </p:nvGrpSpPr>
      <p:grpSpPr>
        <a:xfrm>
          <a:off x="0" y="0"/>
          <a:ext cx="0" cy="0"/>
          <a:chOff x="0" y="0"/>
          <a:chExt cx="0" cy="0"/>
        </a:xfrm>
      </p:grpSpPr>
      <p:sp>
        <p:nvSpPr>
          <p:cNvPr id="187" name="Shape 187"/>
          <p:cNvSpPr txBox="1"/>
          <p:nvPr>
            <p:ph idx="1" type="body"/>
          </p:nvPr>
        </p:nvSpPr>
        <p:spPr>
          <a:xfrm>
            <a:off x="685800" y="4413250"/>
            <a:ext cx="5486399" cy="4179888"/>
          </a:xfrm>
          <a:prstGeom prst="rect">
            <a:avLst/>
          </a:prstGeom>
        </p:spPr>
        <p:txBody>
          <a:bodyPr anchorCtr="0" anchor="t" bIns="91425" lIns="91425" rIns="91425" tIns="91425">
            <a:noAutofit/>
          </a:bodyPr>
          <a:lstStyle/>
          <a:p>
            <a:pPr lvl="0">
              <a:spcBef>
                <a:spcPts val="0"/>
              </a:spcBef>
              <a:buNone/>
            </a:pPr>
            <a:r>
              <a:t/>
            </a:r>
            <a:endParaRPr/>
          </a:p>
        </p:txBody>
      </p:sp>
      <p:sp>
        <p:nvSpPr>
          <p:cNvPr id="188" name="Shape 188"/>
          <p:cNvSpPr/>
          <p:nvPr>
            <p:ph idx="2" type="sldImg"/>
          </p:nvPr>
        </p:nvSpPr>
        <p:spPr>
          <a:xfrm>
            <a:off x="1108075" y="696912"/>
            <a:ext cx="4641849" cy="34829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2" name="Shape 192"/>
        <p:cNvGrpSpPr/>
        <p:nvPr/>
      </p:nvGrpSpPr>
      <p:grpSpPr>
        <a:xfrm>
          <a:off x="0" y="0"/>
          <a:ext cx="0" cy="0"/>
          <a:chOff x="0" y="0"/>
          <a:chExt cx="0" cy="0"/>
        </a:xfrm>
      </p:grpSpPr>
      <p:sp>
        <p:nvSpPr>
          <p:cNvPr id="193" name="Shape 193"/>
          <p:cNvSpPr txBox="1"/>
          <p:nvPr>
            <p:ph idx="1" type="body"/>
          </p:nvPr>
        </p:nvSpPr>
        <p:spPr>
          <a:xfrm>
            <a:off x="685800" y="4413250"/>
            <a:ext cx="5486399" cy="4179888"/>
          </a:xfrm>
          <a:prstGeom prst="rect">
            <a:avLst/>
          </a:prstGeom>
        </p:spPr>
        <p:txBody>
          <a:bodyPr anchorCtr="0" anchor="t" bIns="91425" lIns="91425" rIns="91425" tIns="91425">
            <a:noAutofit/>
          </a:bodyPr>
          <a:lstStyle/>
          <a:p>
            <a:pPr lvl="0">
              <a:spcBef>
                <a:spcPts val="0"/>
              </a:spcBef>
              <a:buNone/>
            </a:pPr>
            <a:r>
              <a:t/>
            </a:r>
            <a:endParaRPr/>
          </a:p>
        </p:txBody>
      </p:sp>
      <p:sp>
        <p:nvSpPr>
          <p:cNvPr id="194" name="Shape 194"/>
          <p:cNvSpPr/>
          <p:nvPr>
            <p:ph idx="2" type="sldImg"/>
          </p:nvPr>
        </p:nvSpPr>
        <p:spPr>
          <a:xfrm>
            <a:off x="1108075" y="696912"/>
            <a:ext cx="4641849" cy="34829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8" name="Shape 198"/>
        <p:cNvGrpSpPr/>
        <p:nvPr/>
      </p:nvGrpSpPr>
      <p:grpSpPr>
        <a:xfrm>
          <a:off x="0" y="0"/>
          <a:ext cx="0" cy="0"/>
          <a:chOff x="0" y="0"/>
          <a:chExt cx="0" cy="0"/>
        </a:xfrm>
      </p:grpSpPr>
      <p:sp>
        <p:nvSpPr>
          <p:cNvPr id="199" name="Shape 199"/>
          <p:cNvSpPr/>
          <p:nvPr>
            <p:ph idx="2" type="sldImg"/>
          </p:nvPr>
        </p:nvSpPr>
        <p:spPr>
          <a:xfrm>
            <a:off x="1108075" y="696912"/>
            <a:ext cx="4641900" cy="3483000"/>
          </a:xfrm>
          <a:custGeom>
            <a:pathLst>
              <a:path extrusionOk="0" h="120000" w="120000">
                <a:moveTo>
                  <a:pt x="0" y="0"/>
                </a:moveTo>
                <a:lnTo>
                  <a:pt x="120000" y="0"/>
                </a:lnTo>
                <a:lnTo>
                  <a:pt x="120000" y="120000"/>
                </a:lnTo>
                <a:lnTo>
                  <a:pt x="0" y="120000"/>
                </a:lnTo>
                <a:close/>
              </a:path>
            </a:pathLst>
          </a:custGeom>
        </p:spPr>
      </p:sp>
      <p:sp>
        <p:nvSpPr>
          <p:cNvPr id="200" name="Shape 200"/>
          <p:cNvSpPr txBox="1"/>
          <p:nvPr>
            <p:ph idx="1" type="body"/>
          </p:nvPr>
        </p:nvSpPr>
        <p:spPr>
          <a:xfrm>
            <a:off x="685800" y="4413250"/>
            <a:ext cx="5486400" cy="4179900"/>
          </a:xfrm>
          <a:prstGeom prst="rect">
            <a:avLst/>
          </a:prstGeom>
        </p:spPr>
        <p:txBody>
          <a:bodyPr anchorCtr="0" anchor="t" bIns="91425" lIns="91425" rIns="91425" tIns="91425">
            <a:noAutofit/>
          </a:bodyPr>
          <a:lstStyle/>
          <a:p>
            <a:pPr lvl="0">
              <a:spcBef>
                <a:spcPts val="0"/>
              </a:spcBef>
              <a:buNone/>
            </a:pPr>
            <a:r>
              <a:t/>
            </a:r>
            <a:endParaRPr/>
          </a:p>
        </p:txBody>
      </p:sp>
      <p:sp>
        <p:nvSpPr>
          <p:cNvPr id="201" name="Shape 201"/>
          <p:cNvSpPr txBox="1"/>
          <p:nvPr>
            <p:ph idx="12" type="sldNum"/>
          </p:nvPr>
        </p:nvSpPr>
        <p:spPr>
          <a:xfrm>
            <a:off x="3884612" y="8823325"/>
            <a:ext cx="2971800" cy="465000"/>
          </a:xfrm>
          <a:prstGeom prst="rect">
            <a:avLst/>
          </a:prstGeom>
        </p:spPr>
        <p:txBody>
          <a:bodyPr anchorCtr="0" anchor="b"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5" name="Shape 205"/>
        <p:cNvGrpSpPr/>
        <p:nvPr/>
      </p:nvGrpSpPr>
      <p:grpSpPr>
        <a:xfrm>
          <a:off x="0" y="0"/>
          <a:ext cx="0" cy="0"/>
          <a:chOff x="0" y="0"/>
          <a:chExt cx="0" cy="0"/>
        </a:xfrm>
      </p:grpSpPr>
      <p:sp>
        <p:nvSpPr>
          <p:cNvPr id="206" name="Shape 206"/>
          <p:cNvSpPr txBox="1"/>
          <p:nvPr>
            <p:ph idx="1" type="body"/>
          </p:nvPr>
        </p:nvSpPr>
        <p:spPr>
          <a:xfrm>
            <a:off x="685800" y="4413250"/>
            <a:ext cx="5486399" cy="4179888"/>
          </a:xfrm>
          <a:prstGeom prst="rect">
            <a:avLst/>
          </a:prstGeom>
        </p:spPr>
        <p:txBody>
          <a:bodyPr anchorCtr="0" anchor="t" bIns="91425" lIns="91425" rIns="91425" tIns="91425">
            <a:noAutofit/>
          </a:bodyPr>
          <a:lstStyle/>
          <a:p>
            <a:pPr lvl="0">
              <a:spcBef>
                <a:spcPts val="0"/>
              </a:spcBef>
              <a:buNone/>
            </a:pPr>
            <a:r>
              <a:t/>
            </a:r>
            <a:endParaRPr/>
          </a:p>
        </p:txBody>
      </p:sp>
      <p:sp>
        <p:nvSpPr>
          <p:cNvPr id="207" name="Shape 207"/>
          <p:cNvSpPr/>
          <p:nvPr>
            <p:ph idx="2" type="sldImg"/>
          </p:nvPr>
        </p:nvSpPr>
        <p:spPr>
          <a:xfrm>
            <a:off x="1108075" y="696912"/>
            <a:ext cx="4641849" cy="34829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3" name="Shape 213"/>
        <p:cNvGrpSpPr/>
        <p:nvPr/>
      </p:nvGrpSpPr>
      <p:grpSpPr>
        <a:xfrm>
          <a:off x="0" y="0"/>
          <a:ext cx="0" cy="0"/>
          <a:chOff x="0" y="0"/>
          <a:chExt cx="0" cy="0"/>
        </a:xfrm>
      </p:grpSpPr>
      <p:sp>
        <p:nvSpPr>
          <p:cNvPr id="214" name="Shape 214"/>
          <p:cNvSpPr txBox="1"/>
          <p:nvPr>
            <p:ph idx="1" type="body"/>
          </p:nvPr>
        </p:nvSpPr>
        <p:spPr>
          <a:xfrm>
            <a:off x="685800" y="4413250"/>
            <a:ext cx="5486399" cy="4179888"/>
          </a:xfrm>
          <a:prstGeom prst="rect">
            <a:avLst/>
          </a:prstGeom>
        </p:spPr>
        <p:txBody>
          <a:bodyPr anchorCtr="0" anchor="t" bIns="91425" lIns="91425" rIns="91425" tIns="91425">
            <a:noAutofit/>
          </a:bodyPr>
          <a:lstStyle/>
          <a:p>
            <a:pPr lvl="0">
              <a:spcBef>
                <a:spcPts val="0"/>
              </a:spcBef>
              <a:buNone/>
            </a:pPr>
            <a:r>
              <a:t/>
            </a:r>
            <a:endParaRPr/>
          </a:p>
        </p:txBody>
      </p:sp>
      <p:sp>
        <p:nvSpPr>
          <p:cNvPr id="215" name="Shape 215"/>
          <p:cNvSpPr/>
          <p:nvPr>
            <p:ph idx="2" type="sldImg"/>
          </p:nvPr>
        </p:nvSpPr>
        <p:spPr>
          <a:xfrm>
            <a:off x="1108075" y="696912"/>
            <a:ext cx="4641849" cy="348297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bg>
      <p:bgPr>
        <a:solidFill>
          <a:schemeClr val="lt2"/>
        </a:solidFill>
      </p:bgPr>
    </p:bg>
    <p:spTree>
      <p:nvGrpSpPr>
        <p:cNvPr id="24" name="Shape 24"/>
        <p:cNvGrpSpPr/>
        <p:nvPr/>
      </p:nvGrpSpPr>
      <p:grpSpPr>
        <a:xfrm>
          <a:off x="0" y="0"/>
          <a:ext cx="0" cy="0"/>
          <a:chOff x="0" y="0"/>
          <a:chExt cx="0" cy="0"/>
        </a:xfrm>
      </p:grpSpPr>
      <p:sp>
        <p:nvSpPr>
          <p:cNvPr id="25" name="Shape 25"/>
          <p:cNvSpPr/>
          <p:nvPr/>
        </p:nvSpPr>
        <p:spPr>
          <a:xfrm>
            <a:off x="0" y="6705600"/>
            <a:ext cx="9144000" cy="152399"/>
          </a:xfrm>
          <a:prstGeom prst="rect">
            <a:avLst/>
          </a:prstGeom>
          <a:solidFill>
            <a:srgbClr val="FFFFFF"/>
          </a:solid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26" name="Shape 26"/>
          <p:cNvSpPr/>
          <p:nvPr/>
        </p:nvSpPr>
        <p:spPr>
          <a:xfrm>
            <a:off x="8991600" y="3047"/>
            <a:ext cx="152399" cy="6858000"/>
          </a:xfrm>
          <a:prstGeom prst="rect">
            <a:avLst/>
          </a:prstGeom>
          <a:solidFill>
            <a:srgbClr val="FFFFFF"/>
          </a:solid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27" name="Shape 27"/>
          <p:cNvSpPr/>
          <p:nvPr/>
        </p:nvSpPr>
        <p:spPr>
          <a:xfrm>
            <a:off x="0" y="0"/>
            <a:ext cx="152399" cy="6858000"/>
          </a:xfrm>
          <a:prstGeom prst="rect">
            <a:avLst/>
          </a:prstGeom>
          <a:solidFill>
            <a:srgbClr val="FFFFFF"/>
          </a:solid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28" name="Shape 28"/>
          <p:cNvSpPr/>
          <p:nvPr/>
        </p:nvSpPr>
        <p:spPr>
          <a:xfrm>
            <a:off x="0" y="0"/>
            <a:ext cx="9144000" cy="2514599"/>
          </a:xfrm>
          <a:prstGeom prst="rect">
            <a:avLst/>
          </a:prstGeom>
          <a:solidFill>
            <a:srgbClr val="FFFFFF"/>
          </a:solid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29" name="Shape 29"/>
          <p:cNvSpPr/>
          <p:nvPr/>
        </p:nvSpPr>
        <p:spPr>
          <a:xfrm>
            <a:off x="146304" y="6391655"/>
            <a:ext cx="8833103" cy="309562"/>
          </a:xfrm>
          <a:prstGeom prst="rect">
            <a:avLst/>
          </a:prstGeom>
          <a:solidFill>
            <a:schemeClr val="accent3"/>
          </a:solid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30" name="Shape 30"/>
          <p:cNvSpPr txBox="1"/>
          <p:nvPr>
            <p:ph idx="1" type="subTitle"/>
          </p:nvPr>
        </p:nvSpPr>
        <p:spPr>
          <a:xfrm>
            <a:off x="1371600" y="2819400"/>
            <a:ext cx="6400799" cy="1752600"/>
          </a:xfrm>
          <a:prstGeom prst="rect">
            <a:avLst/>
          </a:prstGeom>
          <a:noFill/>
          <a:ln>
            <a:noFill/>
          </a:ln>
        </p:spPr>
        <p:txBody>
          <a:bodyPr anchorCtr="0" anchor="t" bIns="91425" lIns="91425" rIns="91425" tIns="91425"/>
          <a:lstStyle>
            <a:lvl1pPr indent="0" lvl="0" marL="0" marR="0" rtl="0" algn="ctr">
              <a:spcBef>
                <a:spcPts val="320"/>
              </a:spcBef>
              <a:buClr>
                <a:schemeClr val="accent1"/>
              </a:buClr>
              <a:buFont typeface="Noto Sans Symbols"/>
              <a:buNone/>
              <a:defRPr b="1" i="0" sz="1600" u="none" cap="none" strike="noStrike">
                <a:solidFill>
                  <a:schemeClr val="dk2"/>
                </a:solidFill>
                <a:latin typeface="Georgia"/>
                <a:ea typeface="Georgia"/>
                <a:cs typeface="Georgia"/>
                <a:sym typeface="Georgia"/>
              </a:defRPr>
            </a:lvl1pPr>
            <a:lvl2pPr indent="0" lvl="1" marL="457200" marR="0" rtl="0" algn="ctr">
              <a:spcBef>
                <a:spcPts val="440"/>
              </a:spcBef>
              <a:buClr>
                <a:schemeClr val="accent2"/>
              </a:buClr>
              <a:buFont typeface="Noto Sans Symbols"/>
              <a:buNone/>
              <a:defRPr b="0" i="0" sz="2200" u="none" cap="none" strike="noStrike">
                <a:solidFill>
                  <a:schemeClr val="dk2"/>
                </a:solidFill>
                <a:latin typeface="Georgia"/>
                <a:ea typeface="Georgia"/>
                <a:cs typeface="Georgia"/>
                <a:sym typeface="Georgia"/>
              </a:defRPr>
            </a:lvl2pPr>
            <a:lvl3pPr indent="0" lvl="2" marL="914400" marR="0" rtl="0" algn="ctr">
              <a:spcBef>
                <a:spcPts val="400"/>
              </a:spcBef>
              <a:buClr>
                <a:schemeClr val="accent3"/>
              </a:buClr>
              <a:buFont typeface="Noto Sans Symbols"/>
              <a:buNone/>
              <a:defRPr b="0" i="0" sz="2000" u="none" cap="none" strike="noStrike">
                <a:solidFill>
                  <a:schemeClr val="dk1"/>
                </a:solidFill>
                <a:latin typeface="Georgia"/>
                <a:ea typeface="Georgia"/>
                <a:cs typeface="Georgia"/>
                <a:sym typeface="Georgia"/>
              </a:defRPr>
            </a:lvl3pPr>
            <a:lvl4pPr indent="0" lvl="3" marL="1371600" marR="0" rtl="0" algn="ctr">
              <a:spcBef>
                <a:spcPts val="400"/>
              </a:spcBef>
              <a:buClr>
                <a:schemeClr val="accent4"/>
              </a:buClr>
              <a:buFont typeface="Noto Sans Symbols"/>
              <a:buNone/>
              <a:defRPr b="0" i="0" sz="2000" u="none" cap="none" strike="noStrike">
                <a:solidFill>
                  <a:schemeClr val="dk2"/>
                </a:solidFill>
                <a:latin typeface="Georgia"/>
                <a:ea typeface="Georgia"/>
                <a:cs typeface="Georgia"/>
                <a:sym typeface="Georgia"/>
              </a:defRPr>
            </a:lvl4pPr>
            <a:lvl5pPr indent="0" lvl="4" marL="1828800" marR="0" rtl="0" algn="ctr">
              <a:spcBef>
                <a:spcPts val="360"/>
              </a:spcBef>
              <a:buClr>
                <a:schemeClr val="accent5"/>
              </a:buClr>
              <a:buFont typeface="Georgia"/>
              <a:buNone/>
              <a:defRPr b="0" i="0" sz="1800" u="none" cap="none" strike="noStrike">
                <a:solidFill>
                  <a:schemeClr val="dk1"/>
                </a:solidFill>
                <a:latin typeface="Georgia"/>
                <a:ea typeface="Georgia"/>
                <a:cs typeface="Georgia"/>
                <a:sym typeface="Georgia"/>
              </a:defRPr>
            </a:lvl5pPr>
            <a:lvl6pPr indent="0" lvl="5" marL="2286000" marR="0" rtl="0" algn="ctr">
              <a:spcBef>
                <a:spcPts val="360"/>
              </a:spcBef>
              <a:buClr>
                <a:schemeClr val="accent6"/>
              </a:buClr>
              <a:buFont typeface="Noto Sans Symbols"/>
              <a:buNone/>
              <a:defRPr b="0" i="0" sz="1800" u="none" cap="none" strike="noStrike">
                <a:solidFill>
                  <a:schemeClr val="dk1"/>
                </a:solidFill>
                <a:latin typeface="Georgia"/>
                <a:ea typeface="Georgia"/>
                <a:cs typeface="Georgia"/>
                <a:sym typeface="Georgia"/>
              </a:defRPr>
            </a:lvl6pPr>
            <a:lvl7pPr indent="0" lvl="6" marL="2743200" marR="0" rtl="0" algn="ctr">
              <a:spcBef>
                <a:spcPts val="320"/>
              </a:spcBef>
              <a:buClr>
                <a:srgbClr val="B75640"/>
              </a:buClr>
              <a:buFont typeface="Georgia"/>
              <a:buNone/>
              <a:defRPr b="0" i="0" sz="1600" u="none" cap="none" strike="noStrike">
                <a:solidFill>
                  <a:schemeClr val="dk1"/>
                </a:solidFill>
                <a:latin typeface="Georgia"/>
                <a:ea typeface="Georgia"/>
                <a:cs typeface="Georgia"/>
                <a:sym typeface="Georgia"/>
              </a:defRPr>
            </a:lvl7pPr>
            <a:lvl8pPr indent="0" lvl="7" marL="3200400" marR="0" rtl="0" algn="ctr">
              <a:spcBef>
                <a:spcPts val="320"/>
              </a:spcBef>
              <a:buClr>
                <a:srgbClr val="7A6B62"/>
              </a:buClr>
              <a:buFont typeface="Georgia"/>
              <a:buNone/>
              <a:defRPr b="0" i="0" sz="1600" u="none" cap="none" strike="noStrike">
                <a:solidFill>
                  <a:schemeClr val="dk1"/>
                </a:solidFill>
                <a:latin typeface="Georgia"/>
                <a:ea typeface="Georgia"/>
                <a:cs typeface="Georgia"/>
                <a:sym typeface="Georgia"/>
              </a:defRPr>
            </a:lvl8pPr>
            <a:lvl9pPr indent="0" lvl="8" marL="3657600" marR="0" rtl="0" algn="ctr">
              <a:spcBef>
                <a:spcPts val="280"/>
              </a:spcBef>
              <a:buClr>
                <a:srgbClr val="B29D00"/>
              </a:buClr>
              <a:buFont typeface="Georgia"/>
              <a:buNone/>
              <a:defRPr b="0" i="0" sz="1400" u="none" cap="none" strike="noStrike">
                <a:solidFill>
                  <a:schemeClr val="dk1"/>
                </a:solidFill>
                <a:latin typeface="Georgia"/>
                <a:ea typeface="Georgia"/>
                <a:cs typeface="Georgia"/>
                <a:sym typeface="Georgia"/>
              </a:defRPr>
            </a:lvl9pPr>
          </a:lstStyle>
          <a:p/>
        </p:txBody>
      </p:sp>
      <p:sp>
        <p:nvSpPr>
          <p:cNvPr id="31" name="Shape 31"/>
          <p:cNvSpPr txBox="1"/>
          <p:nvPr>
            <p:ph idx="10" type="dt"/>
          </p:nvPr>
        </p:nvSpPr>
        <p:spPr>
          <a:xfrm>
            <a:off x="5791200" y="6404983"/>
            <a:ext cx="3044952" cy="365759"/>
          </a:xfrm>
          <a:prstGeom prst="rect">
            <a:avLst/>
          </a:prstGeom>
          <a:noFill/>
          <a:ln>
            <a:noFill/>
          </a:ln>
        </p:spPr>
        <p:txBody>
          <a:bodyPr anchorCtr="0" anchor="t" bIns="91425" lIns="91425" rIns="91425" tIns="91425"/>
          <a:lstStyle>
            <a:lvl1pPr indent="0" lvl="0" marL="0" marR="0" rtl="0" algn="r">
              <a:spcBef>
                <a:spcPts val="0"/>
              </a:spcBef>
              <a:buNone/>
              <a:defRPr sz="1400">
                <a:solidFill>
                  <a:srgbClr val="FFFFFF"/>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
        <p:nvSpPr>
          <p:cNvPr id="32" name="Shape 32"/>
          <p:cNvSpPr txBox="1"/>
          <p:nvPr>
            <p:ph idx="11" type="ftr"/>
          </p:nvPr>
        </p:nvSpPr>
        <p:spPr>
          <a:xfrm>
            <a:off x="304800" y="6410848"/>
            <a:ext cx="3581399" cy="365759"/>
          </a:xfrm>
          <a:prstGeom prst="rect">
            <a:avLst/>
          </a:prstGeom>
          <a:noFill/>
          <a:ln>
            <a:noFill/>
          </a:ln>
        </p:spPr>
        <p:txBody>
          <a:bodyPr anchorCtr="0" anchor="t" bIns="91425" lIns="91425" rIns="91425" tIns="91425"/>
          <a:lstStyle>
            <a:lvl1pPr indent="0" lvl="0" marL="0" marR="0" rtl="0" algn="l">
              <a:spcBef>
                <a:spcPts val="0"/>
              </a:spcBef>
              <a:buNone/>
              <a:defRPr sz="1200">
                <a:solidFill>
                  <a:srgbClr val="FFFFFF"/>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cxnSp>
        <p:nvCxnSpPr>
          <p:cNvPr id="33" name="Shape 33"/>
          <p:cNvCxnSpPr/>
          <p:nvPr/>
        </p:nvCxnSpPr>
        <p:spPr>
          <a:xfrm>
            <a:off x="155447" y="2420111"/>
            <a:ext cx="8833103" cy="0"/>
          </a:xfrm>
          <a:prstGeom prst="straightConnector1">
            <a:avLst/>
          </a:prstGeom>
          <a:noFill/>
          <a:ln cap="flat" cmpd="sng" w="11425">
            <a:solidFill>
              <a:srgbClr val="7A9798"/>
            </a:solidFill>
            <a:prstDash val="dash"/>
            <a:round/>
            <a:headEnd len="med" w="med" type="none"/>
            <a:tailEnd len="med" w="med" type="none"/>
          </a:ln>
        </p:spPr>
      </p:cxnSp>
      <p:sp>
        <p:nvSpPr>
          <p:cNvPr id="34" name="Shape 34"/>
          <p:cNvSpPr/>
          <p:nvPr/>
        </p:nvSpPr>
        <p:spPr>
          <a:xfrm>
            <a:off x="152400" y="152400"/>
            <a:ext cx="8833103" cy="6547104"/>
          </a:xfrm>
          <a:prstGeom prst="rect">
            <a:avLst/>
          </a:prstGeom>
          <a:noFill/>
          <a:ln cap="flat" cmpd="sng" w="9525">
            <a:solidFill>
              <a:srgbClr val="7A9798"/>
            </a:solidFill>
            <a:prstDash val="solid"/>
            <a:miter/>
            <a:headEnd len="med" w="med" type="none"/>
            <a:tailEnd len="med" w="med" type="none"/>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35" name="Shape 35"/>
          <p:cNvSpPr/>
          <p:nvPr/>
        </p:nvSpPr>
        <p:spPr>
          <a:xfrm>
            <a:off x="4267200" y="2115311"/>
            <a:ext cx="609599" cy="609599"/>
          </a:xfrm>
          <a:prstGeom prst="ellipse">
            <a:avLst/>
          </a:prstGeom>
          <a:solidFill>
            <a:srgbClr val="FFFFFF"/>
          </a:solidFill>
          <a:ln>
            <a:noFill/>
          </a:ln>
        </p:spPr>
        <p:txBody>
          <a:bodyPr anchorCtr="0" anchor="ctr" bIns="45700" lIns="91425" rIns="91425" tIns="45700">
            <a:noAutofit/>
          </a:bodyPr>
          <a:lstStyle/>
          <a:p>
            <a:pPr indent="0" lvl="0" marL="0" marR="0" rtl="0" algn="ctr">
              <a:spcBef>
                <a:spcPts val="0"/>
              </a:spcBef>
              <a:buNone/>
            </a:pPr>
            <a:r>
              <a:t/>
            </a:r>
            <a:endParaRPr sz="1800">
              <a:solidFill>
                <a:schemeClr val="lt1"/>
              </a:solidFill>
              <a:latin typeface="Georgia"/>
              <a:ea typeface="Georgia"/>
              <a:cs typeface="Georgia"/>
              <a:sym typeface="Georgia"/>
            </a:endParaRPr>
          </a:p>
        </p:txBody>
      </p:sp>
      <p:sp>
        <p:nvSpPr>
          <p:cNvPr id="36" name="Shape 36"/>
          <p:cNvSpPr/>
          <p:nvPr/>
        </p:nvSpPr>
        <p:spPr>
          <a:xfrm>
            <a:off x="4361687" y="2209800"/>
            <a:ext cx="420624" cy="420624"/>
          </a:xfrm>
          <a:prstGeom prst="ellipse">
            <a:avLst/>
          </a:prstGeom>
          <a:solidFill>
            <a:srgbClr val="FFFFFF"/>
          </a:solidFill>
          <a:ln cap="rnd" cmpd="dbl" w="50800">
            <a:solidFill>
              <a:srgbClr val="7A9798"/>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sz="1800">
              <a:solidFill>
                <a:schemeClr val="lt1"/>
              </a:solidFill>
              <a:latin typeface="Georgia"/>
              <a:ea typeface="Georgia"/>
              <a:cs typeface="Georgia"/>
              <a:sym typeface="Georgia"/>
            </a:endParaRPr>
          </a:p>
        </p:txBody>
      </p:sp>
      <p:sp>
        <p:nvSpPr>
          <p:cNvPr id="37" name="Shape 37"/>
          <p:cNvSpPr txBox="1"/>
          <p:nvPr>
            <p:ph idx="12" type="sldNum"/>
          </p:nvPr>
        </p:nvSpPr>
        <p:spPr>
          <a:xfrm>
            <a:off x="4343400" y="2199450"/>
            <a:ext cx="457200" cy="441324"/>
          </a:xfrm>
          <a:prstGeom prst="rect">
            <a:avLst/>
          </a:prstGeom>
          <a:noFill/>
          <a:ln>
            <a:noFill/>
          </a:ln>
        </p:spPr>
        <p:txBody>
          <a:bodyPr anchorCtr="0" anchor="ctr" bIns="45700" lIns="45700" rIns="45700" tIns="45700">
            <a:noAutofit/>
          </a:bodyPr>
          <a:lstStyle/>
          <a:p>
            <a:pPr indent="0" lvl="0" marL="0" marR="0" rtl="0" algn="ctr">
              <a:spcBef>
                <a:spcPts val="0"/>
              </a:spcBef>
              <a:buSzPct val="25000"/>
              <a:buNone/>
            </a:pPr>
            <a:fld id="{00000000-1234-1234-1234-123412341234}" type="slidenum">
              <a:rPr lang="en-US" sz="1600">
                <a:solidFill>
                  <a:srgbClr val="7A9798"/>
                </a:solidFill>
                <a:latin typeface="Georgia"/>
                <a:ea typeface="Georgia"/>
                <a:cs typeface="Georgia"/>
                <a:sym typeface="Georgia"/>
              </a:rPr>
              <a:t>‹#›</a:t>
            </a:fld>
          </a:p>
        </p:txBody>
      </p:sp>
      <p:sp>
        <p:nvSpPr>
          <p:cNvPr id="38" name="Shape 38"/>
          <p:cNvSpPr txBox="1"/>
          <p:nvPr>
            <p:ph type="ctrTitle"/>
          </p:nvPr>
        </p:nvSpPr>
        <p:spPr>
          <a:xfrm>
            <a:off x="685800" y="381000"/>
            <a:ext cx="7772400" cy="1752600"/>
          </a:xfrm>
          <a:prstGeom prst="rect">
            <a:avLst/>
          </a:prstGeom>
          <a:noFill/>
          <a:ln>
            <a:noFill/>
          </a:ln>
        </p:spPr>
        <p:txBody>
          <a:bodyPr anchorCtr="0" anchor="b" bIns="91425" lIns="91425" rIns="91425" tIns="91425"/>
          <a:lstStyle>
            <a:lvl1pPr indent="0" lvl="0" marL="0" marR="0" rtl="0" algn="ctr">
              <a:spcBef>
                <a:spcPts val="0"/>
              </a:spcBef>
              <a:buClr>
                <a:schemeClr val="accent1"/>
              </a:buClr>
              <a:buFont typeface="Georgia"/>
              <a:buNone/>
              <a:defRPr b="0" i="0" sz="4200" u="none" cap="none" strike="noStrike">
                <a:solidFill>
                  <a:schemeClr val="accent1"/>
                </a:solidFill>
                <a:latin typeface="Georgia"/>
                <a:ea typeface="Georgia"/>
                <a:cs typeface="Georgia"/>
                <a:sym typeface="Georgia"/>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bg>
      <p:bgPr>
        <a:solidFill>
          <a:schemeClr val="lt2"/>
        </a:solidFill>
      </p:bgPr>
    </p:bg>
    <p:spTree>
      <p:nvGrpSpPr>
        <p:cNvPr id="141" name="Shape 141"/>
        <p:cNvGrpSpPr/>
        <p:nvPr/>
      </p:nvGrpSpPr>
      <p:grpSpPr>
        <a:xfrm>
          <a:off x="0" y="0"/>
          <a:ext cx="0" cy="0"/>
          <a:chOff x="0" y="0"/>
          <a:chExt cx="0" cy="0"/>
        </a:xfrm>
      </p:grpSpPr>
      <p:sp>
        <p:nvSpPr>
          <p:cNvPr id="142" name="Shape 142"/>
          <p:cNvSpPr txBox="1"/>
          <p:nvPr>
            <p:ph type="title"/>
          </p:nvPr>
        </p:nvSpPr>
        <p:spPr>
          <a:xfrm>
            <a:off x="301752" y="228600"/>
            <a:ext cx="8534399" cy="758951"/>
          </a:xfrm>
          <a:prstGeom prst="rect">
            <a:avLst/>
          </a:prstGeom>
          <a:noFill/>
          <a:ln>
            <a:noFill/>
          </a:ln>
        </p:spPr>
        <p:txBody>
          <a:bodyPr anchorCtr="0" anchor="b" bIns="91425" lIns="91425" rIns="91425" tIns="91425"/>
          <a:lstStyle>
            <a:lvl1pPr indent="0" lvl="0" marL="0" marR="0" rtl="0" algn="ctr">
              <a:spcBef>
                <a:spcPts val="0"/>
              </a:spcBef>
              <a:buClr>
                <a:srgbClr val="7A9798"/>
              </a:buClr>
              <a:buFont typeface="Georgia"/>
              <a:buNone/>
              <a:defRPr b="0" i="0" sz="3300" u="none" cap="none" strike="noStrike">
                <a:solidFill>
                  <a:srgbClr val="7A9798"/>
                </a:solidFill>
                <a:latin typeface="Georgia"/>
                <a:ea typeface="Georgia"/>
                <a:cs typeface="Georgia"/>
                <a:sym typeface="Georgia"/>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43" name="Shape 143"/>
          <p:cNvSpPr txBox="1"/>
          <p:nvPr>
            <p:ph idx="1" type="body"/>
          </p:nvPr>
        </p:nvSpPr>
        <p:spPr>
          <a:xfrm rot="5400000">
            <a:off x="2269236" y="-443483"/>
            <a:ext cx="4599431" cy="8534399"/>
          </a:xfrm>
          <a:prstGeom prst="rect">
            <a:avLst/>
          </a:prstGeom>
          <a:noFill/>
          <a:ln>
            <a:noFill/>
          </a:ln>
        </p:spPr>
        <p:txBody>
          <a:bodyPr anchorCtr="0" anchor="t" bIns="91425" lIns="91425" rIns="91425" tIns="91425"/>
          <a:lstStyle>
            <a:lvl1pPr indent="-128587" lvl="0" marL="274320" marR="0" rtl="0" algn="l">
              <a:spcBef>
                <a:spcPts val="540"/>
              </a:spcBef>
              <a:buClr>
                <a:schemeClr val="accent1"/>
              </a:buClr>
              <a:buSzPct val="85000"/>
              <a:buFont typeface="Noto Sans Symbols"/>
              <a:buChar char="●"/>
              <a:defRPr b="0" i="0" sz="2700" u="none" cap="none" strike="noStrike">
                <a:solidFill>
                  <a:schemeClr val="dk1"/>
                </a:solidFill>
                <a:latin typeface="Georgia"/>
                <a:ea typeface="Georgia"/>
                <a:cs typeface="Georgia"/>
                <a:sym typeface="Georgia"/>
              </a:defRPr>
            </a:lvl1pPr>
            <a:lvl2pPr indent="-184150" lvl="1" marL="548640" marR="0" rtl="0" algn="l">
              <a:spcBef>
                <a:spcPts val="440"/>
              </a:spcBef>
              <a:buClr>
                <a:schemeClr val="accent2"/>
              </a:buClr>
              <a:buSzPct val="70000"/>
              <a:buFont typeface="Noto Sans Symbols"/>
              <a:buChar char="○"/>
              <a:defRPr b="0" i="0" sz="2200" u="none" cap="none" strike="noStrike">
                <a:solidFill>
                  <a:schemeClr val="dk2"/>
                </a:solidFill>
                <a:latin typeface="Georgia"/>
                <a:ea typeface="Georgia"/>
                <a:cs typeface="Georgia"/>
                <a:sym typeface="Georgia"/>
              </a:defRPr>
            </a:lvl2pPr>
            <a:lvl3pPr indent="-143510" lvl="2" marL="822960" marR="0" rtl="0" algn="l">
              <a:spcBef>
                <a:spcPts val="400"/>
              </a:spcBef>
              <a:buClr>
                <a:schemeClr val="accent3"/>
              </a:buClr>
              <a:buSzPct val="75000"/>
              <a:buFont typeface="Noto Sans Symbols"/>
              <a:buChar char="•"/>
              <a:defRPr b="0" i="0" sz="2000" u="none" cap="none" strike="noStrike">
                <a:solidFill>
                  <a:schemeClr val="dk1"/>
                </a:solidFill>
                <a:latin typeface="Georgia"/>
                <a:ea typeface="Georgia"/>
                <a:cs typeface="Georgia"/>
                <a:sym typeface="Georgia"/>
              </a:defRPr>
            </a:lvl3pPr>
            <a:lvl4pPr indent="-144780" lvl="3" marL="1097280" marR="0" rtl="0" algn="l">
              <a:spcBef>
                <a:spcPts val="400"/>
              </a:spcBef>
              <a:buClr>
                <a:schemeClr val="accent4"/>
              </a:buClr>
              <a:buSzPct val="70000"/>
              <a:buFont typeface="Noto Sans Symbols"/>
              <a:buChar char="•"/>
              <a:defRPr b="0" i="0" sz="2000" u="none" cap="none" strike="noStrike">
                <a:solidFill>
                  <a:schemeClr val="dk2"/>
                </a:solidFill>
                <a:latin typeface="Georgia"/>
                <a:ea typeface="Georgia"/>
                <a:cs typeface="Georgia"/>
                <a:sym typeface="Georgia"/>
              </a:defRPr>
            </a:lvl4pPr>
            <a:lvl5pPr indent="-114300" lvl="4" marL="1371600" marR="0" rtl="0" algn="l">
              <a:spcBef>
                <a:spcPts val="360"/>
              </a:spcBef>
              <a:buClr>
                <a:schemeClr val="accent5"/>
              </a:buClr>
              <a:buSzPct val="100000"/>
              <a:buFont typeface="Georgia"/>
              <a:buChar char="•"/>
              <a:defRPr b="0" i="0" sz="1800" u="none" cap="none" strike="noStrike">
                <a:solidFill>
                  <a:schemeClr val="dk1"/>
                </a:solidFill>
                <a:latin typeface="Georgia"/>
                <a:ea typeface="Georgia"/>
                <a:cs typeface="Georgia"/>
                <a:sym typeface="Georgia"/>
              </a:defRPr>
            </a:lvl5pPr>
            <a:lvl6pPr indent="-93980" lvl="5" marL="1645920" marR="0" rtl="0" algn="l">
              <a:spcBef>
                <a:spcPts val="360"/>
              </a:spcBef>
              <a:buClr>
                <a:schemeClr val="accent6"/>
              </a:buClr>
              <a:buSzPct val="79999"/>
              <a:buFont typeface="Noto Sans Symbols"/>
              <a:buChar char="●"/>
              <a:defRPr b="0" i="0" sz="1800" u="none" cap="none" strike="noStrike">
                <a:solidFill>
                  <a:schemeClr val="dk1"/>
                </a:solidFill>
                <a:latin typeface="Georgia"/>
                <a:ea typeface="Georgia"/>
                <a:cs typeface="Georgia"/>
                <a:sym typeface="Georgia"/>
              </a:defRPr>
            </a:lvl6pPr>
            <a:lvl7pPr indent="-101600" lvl="6" marL="1920240" marR="0" rtl="0" algn="l">
              <a:spcBef>
                <a:spcPts val="320"/>
              </a:spcBef>
              <a:buClr>
                <a:srgbClr val="B75640"/>
              </a:buClr>
              <a:buSzPct val="90000"/>
              <a:buFont typeface="Georgia"/>
              <a:buChar char="•"/>
              <a:defRPr b="0" i="0" sz="1600" u="none" cap="none" strike="noStrike">
                <a:solidFill>
                  <a:schemeClr val="dk1"/>
                </a:solidFill>
                <a:latin typeface="Georgia"/>
                <a:ea typeface="Georgia"/>
                <a:cs typeface="Georgia"/>
                <a:sym typeface="Georgia"/>
              </a:defRPr>
            </a:lvl7pPr>
            <a:lvl8pPr indent="-83820" lvl="7" marL="2103120" marR="0" rtl="0" algn="l">
              <a:spcBef>
                <a:spcPts val="320"/>
              </a:spcBef>
              <a:buClr>
                <a:srgbClr val="7A6B62"/>
              </a:buClr>
              <a:buSzPct val="100000"/>
              <a:buFont typeface="Georgia"/>
              <a:buChar char="•"/>
              <a:defRPr b="0" i="0" sz="1600" u="none" cap="none" strike="noStrike">
                <a:solidFill>
                  <a:schemeClr val="dk1"/>
                </a:solidFill>
                <a:latin typeface="Georgia"/>
                <a:ea typeface="Georgia"/>
                <a:cs typeface="Georgia"/>
                <a:sym typeface="Georgia"/>
              </a:defRPr>
            </a:lvl8pPr>
            <a:lvl9pPr indent="-113029" lvl="8" marL="2377440" marR="0" rtl="0" algn="l">
              <a:spcBef>
                <a:spcPts val="280"/>
              </a:spcBef>
              <a:buClr>
                <a:srgbClr val="B29D00"/>
              </a:buClr>
              <a:buSzPct val="90000"/>
              <a:buFont typeface="Georgia"/>
              <a:buChar char="•"/>
              <a:defRPr b="0" i="0" sz="1400" u="none" cap="none" strike="noStrike">
                <a:solidFill>
                  <a:schemeClr val="dk1"/>
                </a:solidFill>
                <a:latin typeface="Georgia"/>
                <a:ea typeface="Georgia"/>
                <a:cs typeface="Georgia"/>
                <a:sym typeface="Georgia"/>
              </a:defRPr>
            </a:lvl9pPr>
          </a:lstStyle>
          <a:p/>
        </p:txBody>
      </p:sp>
      <p:sp>
        <p:nvSpPr>
          <p:cNvPr id="144" name="Shape 144"/>
          <p:cNvSpPr txBox="1"/>
          <p:nvPr>
            <p:ph idx="10" type="dt"/>
          </p:nvPr>
        </p:nvSpPr>
        <p:spPr>
          <a:xfrm>
            <a:off x="5791200" y="6404983"/>
            <a:ext cx="3044952" cy="365759"/>
          </a:xfrm>
          <a:prstGeom prst="rect">
            <a:avLst/>
          </a:prstGeom>
          <a:noFill/>
          <a:ln>
            <a:noFill/>
          </a:ln>
        </p:spPr>
        <p:txBody>
          <a:bodyPr anchorCtr="0" anchor="t" bIns="91425" lIns="91425" rIns="91425" tIns="91425"/>
          <a:lstStyle>
            <a:lvl1pPr indent="0" lvl="0" marL="0" marR="0" rtl="0" algn="r">
              <a:spcBef>
                <a:spcPts val="0"/>
              </a:spcBef>
              <a:buNone/>
              <a:defRPr sz="1400">
                <a:solidFill>
                  <a:srgbClr val="FFFFFF"/>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
        <p:nvSpPr>
          <p:cNvPr id="145" name="Shape 145"/>
          <p:cNvSpPr txBox="1"/>
          <p:nvPr>
            <p:ph idx="11" type="ftr"/>
          </p:nvPr>
        </p:nvSpPr>
        <p:spPr>
          <a:xfrm>
            <a:off x="304800" y="6410848"/>
            <a:ext cx="3581399" cy="365759"/>
          </a:xfrm>
          <a:prstGeom prst="rect">
            <a:avLst/>
          </a:prstGeom>
          <a:noFill/>
          <a:ln>
            <a:noFill/>
          </a:ln>
        </p:spPr>
        <p:txBody>
          <a:bodyPr anchorCtr="0" anchor="t" bIns="91425" lIns="91425" rIns="91425" tIns="91425"/>
          <a:lstStyle>
            <a:lvl1pPr indent="0" lvl="0" marL="0" marR="0" rtl="0" algn="l">
              <a:spcBef>
                <a:spcPts val="0"/>
              </a:spcBef>
              <a:buNone/>
              <a:defRPr sz="1200">
                <a:solidFill>
                  <a:srgbClr val="FFFFFF"/>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
        <p:nvSpPr>
          <p:cNvPr id="146" name="Shape 146"/>
          <p:cNvSpPr txBox="1"/>
          <p:nvPr>
            <p:ph idx="12" type="sldNum"/>
          </p:nvPr>
        </p:nvSpPr>
        <p:spPr>
          <a:xfrm>
            <a:off x="4343400" y="1040174"/>
            <a:ext cx="457200" cy="441324"/>
          </a:xfrm>
          <a:prstGeom prst="rect">
            <a:avLst/>
          </a:prstGeom>
          <a:noFill/>
          <a:ln>
            <a:noFill/>
          </a:ln>
        </p:spPr>
        <p:txBody>
          <a:bodyPr anchorCtr="0" anchor="ctr" bIns="45700" lIns="45700" rIns="45700" tIns="45700">
            <a:noAutofit/>
          </a:bodyPr>
          <a:lstStyle/>
          <a:p>
            <a:pPr indent="0" lvl="0" marL="0" marR="0" rtl="0" algn="ctr">
              <a:spcBef>
                <a:spcPts val="0"/>
              </a:spcBef>
              <a:buSzPct val="25000"/>
              <a:buNone/>
            </a:pPr>
            <a:fld id="{00000000-1234-1234-1234-123412341234}" type="slidenum">
              <a:rPr lang="en-US" sz="1600">
                <a:solidFill>
                  <a:srgbClr val="7A9798"/>
                </a:solidFill>
                <a:latin typeface="Georgia"/>
                <a:ea typeface="Georgia"/>
                <a:cs typeface="Georgia"/>
                <a:sym typeface="Georgia"/>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bg>
      <p:bgPr>
        <a:solidFill>
          <a:schemeClr val="lt2"/>
        </a:solidFill>
      </p:bgPr>
    </p:bg>
    <p:spTree>
      <p:nvGrpSpPr>
        <p:cNvPr id="147" name="Shape 147"/>
        <p:cNvGrpSpPr/>
        <p:nvPr/>
      </p:nvGrpSpPr>
      <p:grpSpPr>
        <a:xfrm>
          <a:off x="0" y="0"/>
          <a:ext cx="0" cy="0"/>
          <a:chOff x="0" y="0"/>
          <a:chExt cx="0" cy="0"/>
        </a:xfrm>
      </p:grpSpPr>
      <p:sp>
        <p:nvSpPr>
          <p:cNvPr id="148" name="Shape 148"/>
          <p:cNvSpPr/>
          <p:nvPr/>
        </p:nvSpPr>
        <p:spPr>
          <a:xfrm>
            <a:off x="0" y="6705600"/>
            <a:ext cx="9144000" cy="152399"/>
          </a:xfrm>
          <a:prstGeom prst="rect">
            <a:avLst/>
          </a:prstGeom>
          <a:solidFill>
            <a:srgbClr val="FFFFFF"/>
          </a:solid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149" name="Shape 149"/>
          <p:cNvSpPr/>
          <p:nvPr/>
        </p:nvSpPr>
        <p:spPr>
          <a:xfrm>
            <a:off x="7010400" y="0"/>
            <a:ext cx="2133599" cy="6858000"/>
          </a:xfrm>
          <a:prstGeom prst="rect">
            <a:avLst/>
          </a:prstGeom>
          <a:solidFill>
            <a:srgbClr val="FFFFFF"/>
          </a:solid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150" name="Shape 150"/>
          <p:cNvSpPr/>
          <p:nvPr/>
        </p:nvSpPr>
        <p:spPr>
          <a:xfrm>
            <a:off x="0" y="0"/>
            <a:ext cx="9144000" cy="155448"/>
          </a:xfrm>
          <a:prstGeom prst="rect">
            <a:avLst/>
          </a:prstGeom>
          <a:solidFill>
            <a:srgbClr val="FFFFFF"/>
          </a:solid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151" name="Shape 151"/>
          <p:cNvSpPr/>
          <p:nvPr/>
        </p:nvSpPr>
        <p:spPr>
          <a:xfrm>
            <a:off x="0" y="0"/>
            <a:ext cx="152399" cy="6858000"/>
          </a:xfrm>
          <a:prstGeom prst="rect">
            <a:avLst/>
          </a:prstGeom>
          <a:solidFill>
            <a:srgbClr val="FFFFFF"/>
          </a:solid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152" name="Shape 152"/>
          <p:cNvSpPr/>
          <p:nvPr/>
        </p:nvSpPr>
        <p:spPr>
          <a:xfrm>
            <a:off x="146304" y="6391655"/>
            <a:ext cx="8833103" cy="309562"/>
          </a:xfrm>
          <a:prstGeom prst="rect">
            <a:avLst/>
          </a:prstGeom>
          <a:solidFill>
            <a:schemeClr val="accent3"/>
          </a:solid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153" name="Shape 153"/>
          <p:cNvSpPr/>
          <p:nvPr/>
        </p:nvSpPr>
        <p:spPr>
          <a:xfrm>
            <a:off x="152400" y="155447"/>
            <a:ext cx="8833103" cy="6547104"/>
          </a:xfrm>
          <a:prstGeom prst="rect">
            <a:avLst/>
          </a:prstGeom>
          <a:noFill/>
          <a:ln cap="flat" cmpd="sng" w="9525">
            <a:solidFill>
              <a:srgbClr val="7A9798"/>
            </a:solidFill>
            <a:prstDash val="solid"/>
            <a:miter/>
            <a:headEnd len="med" w="med" type="none"/>
            <a:tailEnd len="med" w="med" type="none"/>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cxnSp>
        <p:nvCxnSpPr>
          <p:cNvPr id="154" name="Shape 154"/>
          <p:cNvCxnSpPr/>
          <p:nvPr/>
        </p:nvCxnSpPr>
        <p:spPr>
          <a:xfrm rot="5400000">
            <a:off x="4021835" y="3278124"/>
            <a:ext cx="6245352" cy="0"/>
          </a:xfrm>
          <a:prstGeom prst="straightConnector1">
            <a:avLst/>
          </a:prstGeom>
          <a:noFill/>
          <a:ln cap="flat" cmpd="sng" w="9525">
            <a:solidFill>
              <a:srgbClr val="7A9798"/>
            </a:solidFill>
            <a:prstDash val="dash"/>
            <a:round/>
            <a:headEnd len="med" w="med" type="none"/>
            <a:tailEnd len="med" w="med" type="none"/>
          </a:ln>
        </p:spPr>
      </p:cxnSp>
      <p:sp>
        <p:nvSpPr>
          <p:cNvPr id="155" name="Shape 155"/>
          <p:cNvSpPr/>
          <p:nvPr/>
        </p:nvSpPr>
        <p:spPr>
          <a:xfrm>
            <a:off x="6839711" y="2925763"/>
            <a:ext cx="609599" cy="609599"/>
          </a:xfrm>
          <a:prstGeom prst="ellipse">
            <a:avLst/>
          </a:prstGeom>
          <a:solidFill>
            <a:srgbClr val="FFFFFF"/>
          </a:solidFill>
          <a:ln>
            <a:noFill/>
          </a:ln>
        </p:spPr>
        <p:txBody>
          <a:bodyPr anchorCtr="0" anchor="ctr" bIns="45700" lIns="91425" rIns="91425" tIns="45700">
            <a:noAutofit/>
          </a:bodyPr>
          <a:lstStyle/>
          <a:p>
            <a:pPr indent="0" lvl="0" marL="0" marR="0" rtl="0" algn="ctr">
              <a:spcBef>
                <a:spcPts val="0"/>
              </a:spcBef>
              <a:buNone/>
            </a:pPr>
            <a:r>
              <a:t/>
            </a:r>
            <a:endParaRPr sz="1800">
              <a:solidFill>
                <a:schemeClr val="lt1"/>
              </a:solidFill>
              <a:latin typeface="Georgia"/>
              <a:ea typeface="Georgia"/>
              <a:cs typeface="Georgia"/>
              <a:sym typeface="Georgia"/>
            </a:endParaRPr>
          </a:p>
        </p:txBody>
      </p:sp>
      <p:sp>
        <p:nvSpPr>
          <p:cNvPr id="156" name="Shape 156"/>
          <p:cNvSpPr/>
          <p:nvPr/>
        </p:nvSpPr>
        <p:spPr>
          <a:xfrm>
            <a:off x="6934200" y="3020250"/>
            <a:ext cx="420624" cy="420624"/>
          </a:xfrm>
          <a:prstGeom prst="ellipse">
            <a:avLst/>
          </a:prstGeom>
          <a:solidFill>
            <a:srgbClr val="FFFFFF"/>
          </a:solidFill>
          <a:ln cap="rnd" cmpd="dbl" w="50800">
            <a:solidFill>
              <a:srgbClr val="7A9798"/>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sz="1800">
              <a:solidFill>
                <a:schemeClr val="lt1"/>
              </a:solidFill>
              <a:latin typeface="Georgia"/>
              <a:ea typeface="Georgia"/>
              <a:cs typeface="Georgia"/>
              <a:sym typeface="Georgia"/>
            </a:endParaRPr>
          </a:p>
        </p:txBody>
      </p:sp>
      <p:sp>
        <p:nvSpPr>
          <p:cNvPr id="157" name="Shape 157"/>
          <p:cNvSpPr txBox="1"/>
          <p:nvPr>
            <p:ph idx="12" type="sldNum"/>
          </p:nvPr>
        </p:nvSpPr>
        <p:spPr>
          <a:xfrm>
            <a:off x="6915911" y="3009900"/>
            <a:ext cx="457200" cy="441324"/>
          </a:xfrm>
          <a:prstGeom prst="rect">
            <a:avLst/>
          </a:prstGeom>
          <a:noFill/>
          <a:ln>
            <a:noFill/>
          </a:ln>
        </p:spPr>
        <p:txBody>
          <a:bodyPr anchorCtr="0" anchor="ctr" bIns="45700" lIns="45700" rIns="45700" tIns="45700">
            <a:noAutofit/>
          </a:bodyPr>
          <a:lstStyle/>
          <a:p>
            <a:pPr indent="0" lvl="0" marL="0" marR="0" rtl="0" algn="ctr">
              <a:spcBef>
                <a:spcPts val="0"/>
              </a:spcBef>
              <a:buSzPct val="25000"/>
              <a:buNone/>
            </a:pPr>
            <a:fld id="{00000000-1234-1234-1234-123412341234}" type="slidenum">
              <a:rPr lang="en-US" sz="1600">
                <a:solidFill>
                  <a:srgbClr val="7A9798"/>
                </a:solidFill>
                <a:latin typeface="Georgia"/>
                <a:ea typeface="Georgia"/>
                <a:cs typeface="Georgia"/>
                <a:sym typeface="Georgia"/>
              </a:rPr>
              <a:t>‹#›</a:t>
            </a:fld>
          </a:p>
        </p:txBody>
      </p:sp>
      <p:sp>
        <p:nvSpPr>
          <p:cNvPr id="158" name="Shape 158"/>
          <p:cNvSpPr txBox="1"/>
          <p:nvPr>
            <p:ph idx="1" type="body"/>
          </p:nvPr>
        </p:nvSpPr>
        <p:spPr>
          <a:xfrm rot="5400000">
            <a:off x="670716" y="-61117"/>
            <a:ext cx="5821365" cy="6553200"/>
          </a:xfrm>
          <a:prstGeom prst="rect">
            <a:avLst/>
          </a:prstGeom>
          <a:noFill/>
          <a:ln>
            <a:noFill/>
          </a:ln>
        </p:spPr>
        <p:txBody>
          <a:bodyPr anchorCtr="0" anchor="t" bIns="91425" lIns="91425" rIns="91425" tIns="91425"/>
          <a:lstStyle>
            <a:lvl1pPr indent="-128587" lvl="0" marL="274320" marR="0" rtl="0" algn="l">
              <a:spcBef>
                <a:spcPts val="540"/>
              </a:spcBef>
              <a:buClr>
                <a:schemeClr val="accent1"/>
              </a:buClr>
              <a:buSzPct val="85000"/>
              <a:buFont typeface="Noto Sans Symbols"/>
              <a:buChar char="●"/>
              <a:defRPr b="0" i="0" sz="2700" u="none" cap="none" strike="noStrike">
                <a:solidFill>
                  <a:schemeClr val="dk1"/>
                </a:solidFill>
                <a:latin typeface="Georgia"/>
                <a:ea typeface="Georgia"/>
                <a:cs typeface="Georgia"/>
                <a:sym typeface="Georgia"/>
              </a:defRPr>
            </a:lvl1pPr>
            <a:lvl2pPr indent="-184150" lvl="1" marL="548640" marR="0" rtl="0" algn="l">
              <a:spcBef>
                <a:spcPts val="440"/>
              </a:spcBef>
              <a:buClr>
                <a:schemeClr val="accent2"/>
              </a:buClr>
              <a:buSzPct val="70000"/>
              <a:buFont typeface="Noto Sans Symbols"/>
              <a:buChar char="○"/>
              <a:defRPr b="0" i="0" sz="2200" u="none" cap="none" strike="noStrike">
                <a:solidFill>
                  <a:schemeClr val="dk2"/>
                </a:solidFill>
                <a:latin typeface="Georgia"/>
                <a:ea typeface="Georgia"/>
                <a:cs typeface="Georgia"/>
                <a:sym typeface="Georgia"/>
              </a:defRPr>
            </a:lvl2pPr>
            <a:lvl3pPr indent="-143510" lvl="2" marL="822960" marR="0" rtl="0" algn="l">
              <a:spcBef>
                <a:spcPts val="400"/>
              </a:spcBef>
              <a:buClr>
                <a:schemeClr val="accent3"/>
              </a:buClr>
              <a:buSzPct val="75000"/>
              <a:buFont typeface="Noto Sans Symbols"/>
              <a:buChar char="•"/>
              <a:defRPr b="0" i="0" sz="2000" u="none" cap="none" strike="noStrike">
                <a:solidFill>
                  <a:schemeClr val="dk1"/>
                </a:solidFill>
                <a:latin typeface="Georgia"/>
                <a:ea typeface="Georgia"/>
                <a:cs typeface="Georgia"/>
                <a:sym typeface="Georgia"/>
              </a:defRPr>
            </a:lvl3pPr>
            <a:lvl4pPr indent="-144780" lvl="3" marL="1097280" marR="0" rtl="0" algn="l">
              <a:spcBef>
                <a:spcPts val="400"/>
              </a:spcBef>
              <a:buClr>
                <a:schemeClr val="accent4"/>
              </a:buClr>
              <a:buSzPct val="70000"/>
              <a:buFont typeface="Noto Sans Symbols"/>
              <a:buChar char="•"/>
              <a:defRPr b="0" i="0" sz="2000" u="none" cap="none" strike="noStrike">
                <a:solidFill>
                  <a:schemeClr val="dk2"/>
                </a:solidFill>
                <a:latin typeface="Georgia"/>
                <a:ea typeface="Georgia"/>
                <a:cs typeface="Georgia"/>
                <a:sym typeface="Georgia"/>
              </a:defRPr>
            </a:lvl4pPr>
            <a:lvl5pPr indent="-114300" lvl="4" marL="1371600" marR="0" rtl="0" algn="l">
              <a:spcBef>
                <a:spcPts val="360"/>
              </a:spcBef>
              <a:buClr>
                <a:schemeClr val="accent5"/>
              </a:buClr>
              <a:buSzPct val="100000"/>
              <a:buFont typeface="Georgia"/>
              <a:buChar char="•"/>
              <a:defRPr b="0" i="0" sz="1800" u="none" cap="none" strike="noStrike">
                <a:solidFill>
                  <a:schemeClr val="dk1"/>
                </a:solidFill>
                <a:latin typeface="Georgia"/>
                <a:ea typeface="Georgia"/>
                <a:cs typeface="Georgia"/>
                <a:sym typeface="Georgia"/>
              </a:defRPr>
            </a:lvl5pPr>
            <a:lvl6pPr indent="-93980" lvl="5" marL="1645920" marR="0" rtl="0" algn="l">
              <a:spcBef>
                <a:spcPts val="360"/>
              </a:spcBef>
              <a:buClr>
                <a:schemeClr val="accent6"/>
              </a:buClr>
              <a:buSzPct val="79999"/>
              <a:buFont typeface="Noto Sans Symbols"/>
              <a:buChar char="●"/>
              <a:defRPr b="0" i="0" sz="1800" u="none" cap="none" strike="noStrike">
                <a:solidFill>
                  <a:schemeClr val="dk1"/>
                </a:solidFill>
                <a:latin typeface="Georgia"/>
                <a:ea typeface="Georgia"/>
                <a:cs typeface="Georgia"/>
                <a:sym typeface="Georgia"/>
              </a:defRPr>
            </a:lvl6pPr>
            <a:lvl7pPr indent="-101600" lvl="6" marL="1920240" marR="0" rtl="0" algn="l">
              <a:spcBef>
                <a:spcPts val="320"/>
              </a:spcBef>
              <a:buClr>
                <a:srgbClr val="B75640"/>
              </a:buClr>
              <a:buSzPct val="90000"/>
              <a:buFont typeface="Georgia"/>
              <a:buChar char="•"/>
              <a:defRPr b="0" i="0" sz="1600" u="none" cap="none" strike="noStrike">
                <a:solidFill>
                  <a:schemeClr val="dk1"/>
                </a:solidFill>
                <a:latin typeface="Georgia"/>
                <a:ea typeface="Georgia"/>
                <a:cs typeface="Georgia"/>
                <a:sym typeface="Georgia"/>
              </a:defRPr>
            </a:lvl7pPr>
            <a:lvl8pPr indent="-83820" lvl="7" marL="2103120" marR="0" rtl="0" algn="l">
              <a:spcBef>
                <a:spcPts val="320"/>
              </a:spcBef>
              <a:buClr>
                <a:srgbClr val="7A6B62"/>
              </a:buClr>
              <a:buSzPct val="100000"/>
              <a:buFont typeface="Georgia"/>
              <a:buChar char="•"/>
              <a:defRPr b="0" i="0" sz="1600" u="none" cap="none" strike="noStrike">
                <a:solidFill>
                  <a:schemeClr val="dk1"/>
                </a:solidFill>
                <a:latin typeface="Georgia"/>
                <a:ea typeface="Georgia"/>
                <a:cs typeface="Georgia"/>
                <a:sym typeface="Georgia"/>
              </a:defRPr>
            </a:lvl8pPr>
            <a:lvl9pPr indent="-113029" lvl="8" marL="2377440" marR="0" rtl="0" algn="l">
              <a:spcBef>
                <a:spcPts val="280"/>
              </a:spcBef>
              <a:buClr>
                <a:srgbClr val="B29D00"/>
              </a:buClr>
              <a:buSzPct val="90000"/>
              <a:buFont typeface="Georgia"/>
              <a:buChar char="•"/>
              <a:defRPr b="0" i="0" sz="1400" u="none" cap="none" strike="noStrike">
                <a:solidFill>
                  <a:schemeClr val="dk1"/>
                </a:solidFill>
                <a:latin typeface="Georgia"/>
                <a:ea typeface="Georgia"/>
                <a:cs typeface="Georgia"/>
                <a:sym typeface="Georgia"/>
              </a:defRPr>
            </a:lvl9pPr>
          </a:lstStyle>
          <a:p/>
        </p:txBody>
      </p:sp>
      <p:sp>
        <p:nvSpPr>
          <p:cNvPr id="159" name="Shape 159"/>
          <p:cNvSpPr txBox="1"/>
          <p:nvPr>
            <p:ph idx="10" type="dt"/>
          </p:nvPr>
        </p:nvSpPr>
        <p:spPr>
          <a:xfrm>
            <a:off x="5791200" y="6404983"/>
            <a:ext cx="3044952" cy="365759"/>
          </a:xfrm>
          <a:prstGeom prst="rect">
            <a:avLst/>
          </a:prstGeom>
          <a:noFill/>
          <a:ln>
            <a:noFill/>
          </a:ln>
        </p:spPr>
        <p:txBody>
          <a:bodyPr anchorCtr="0" anchor="t" bIns="91425" lIns="91425" rIns="91425" tIns="91425"/>
          <a:lstStyle>
            <a:lvl1pPr indent="0" lvl="0" marL="0" marR="0" rtl="0" algn="r">
              <a:spcBef>
                <a:spcPts val="0"/>
              </a:spcBef>
              <a:buNone/>
              <a:defRPr sz="1400">
                <a:solidFill>
                  <a:srgbClr val="FFFFFF"/>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
        <p:nvSpPr>
          <p:cNvPr id="160" name="Shape 160"/>
          <p:cNvSpPr txBox="1"/>
          <p:nvPr>
            <p:ph idx="11" type="ftr"/>
          </p:nvPr>
        </p:nvSpPr>
        <p:spPr>
          <a:xfrm>
            <a:off x="304800" y="6410848"/>
            <a:ext cx="3581399" cy="365759"/>
          </a:xfrm>
          <a:prstGeom prst="rect">
            <a:avLst/>
          </a:prstGeom>
          <a:noFill/>
          <a:ln>
            <a:noFill/>
          </a:ln>
        </p:spPr>
        <p:txBody>
          <a:bodyPr anchorCtr="0" anchor="t" bIns="91425" lIns="91425" rIns="91425" tIns="91425"/>
          <a:lstStyle>
            <a:lvl1pPr indent="0" lvl="0" marL="0" marR="0" rtl="0" algn="l">
              <a:spcBef>
                <a:spcPts val="0"/>
              </a:spcBef>
              <a:buNone/>
              <a:defRPr sz="1200">
                <a:solidFill>
                  <a:srgbClr val="FFFFFF"/>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
        <p:nvSpPr>
          <p:cNvPr id="161" name="Shape 161"/>
          <p:cNvSpPr txBox="1"/>
          <p:nvPr>
            <p:ph type="title"/>
          </p:nvPr>
        </p:nvSpPr>
        <p:spPr>
          <a:xfrm rot="5400000">
            <a:off x="5189537" y="2506663"/>
            <a:ext cx="5851525" cy="1447800"/>
          </a:xfrm>
          <a:prstGeom prst="rect">
            <a:avLst/>
          </a:prstGeom>
          <a:noFill/>
          <a:ln>
            <a:noFill/>
          </a:ln>
        </p:spPr>
        <p:txBody>
          <a:bodyPr anchorCtr="0" anchor="b" bIns="91425" lIns="91425" rIns="91425" tIns="91425"/>
          <a:lstStyle>
            <a:lvl1pPr indent="0" lvl="0" marL="0" marR="0" rtl="0" algn="ctr">
              <a:spcBef>
                <a:spcPts val="0"/>
              </a:spcBef>
              <a:buClr>
                <a:srgbClr val="7A9798"/>
              </a:buClr>
              <a:buFont typeface="Georgia"/>
              <a:buNone/>
              <a:defRPr b="0" i="0" sz="3300" u="none" cap="none" strike="noStrike">
                <a:solidFill>
                  <a:srgbClr val="7A9798"/>
                </a:solidFill>
                <a:latin typeface="Georgia"/>
                <a:ea typeface="Georgia"/>
                <a:cs typeface="Georgia"/>
                <a:sym typeface="Georgia"/>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bg>
      <p:bgPr>
        <a:solidFill>
          <a:schemeClr val="lt2"/>
        </a:solidFill>
      </p:bgPr>
    </p:bg>
    <p:spTree>
      <p:nvGrpSpPr>
        <p:cNvPr id="39" name="Shape 39"/>
        <p:cNvGrpSpPr/>
        <p:nvPr/>
      </p:nvGrpSpPr>
      <p:grpSpPr>
        <a:xfrm>
          <a:off x="0" y="0"/>
          <a:ext cx="0" cy="0"/>
          <a:chOff x="0" y="0"/>
          <a:chExt cx="0" cy="0"/>
        </a:xfrm>
      </p:grpSpPr>
      <p:sp>
        <p:nvSpPr>
          <p:cNvPr id="40" name="Shape 40"/>
          <p:cNvSpPr txBox="1"/>
          <p:nvPr>
            <p:ph type="title"/>
          </p:nvPr>
        </p:nvSpPr>
        <p:spPr>
          <a:xfrm>
            <a:off x="301752" y="228600"/>
            <a:ext cx="8534399" cy="758951"/>
          </a:xfrm>
          <a:prstGeom prst="rect">
            <a:avLst/>
          </a:prstGeom>
          <a:noFill/>
          <a:ln>
            <a:noFill/>
          </a:ln>
        </p:spPr>
        <p:txBody>
          <a:bodyPr anchorCtr="0" anchor="b" bIns="91425" lIns="91425" rIns="91425" tIns="91425"/>
          <a:lstStyle>
            <a:lvl1pPr indent="0" lvl="0" marL="0" marR="0" rtl="0" algn="ctr">
              <a:spcBef>
                <a:spcPts val="0"/>
              </a:spcBef>
              <a:buClr>
                <a:srgbClr val="7A9798"/>
              </a:buClr>
              <a:buFont typeface="Georgia"/>
              <a:buNone/>
              <a:defRPr b="0" i="0" sz="3300" u="none" cap="none" strike="noStrike">
                <a:solidFill>
                  <a:srgbClr val="7A9798"/>
                </a:solidFill>
                <a:latin typeface="Georgia"/>
                <a:ea typeface="Georgia"/>
                <a:cs typeface="Georgia"/>
                <a:sym typeface="Georgia"/>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41" name="Shape 41"/>
          <p:cNvSpPr txBox="1"/>
          <p:nvPr>
            <p:ph idx="10" type="dt"/>
          </p:nvPr>
        </p:nvSpPr>
        <p:spPr>
          <a:xfrm>
            <a:off x="5791200" y="6404983"/>
            <a:ext cx="3044952" cy="365759"/>
          </a:xfrm>
          <a:prstGeom prst="rect">
            <a:avLst/>
          </a:prstGeom>
          <a:noFill/>
          <a:ln>
            <a:noFill/>
          </a:ln>
        </p:spPr>
        <p:txBody>
          <a:bodyPr anchorCtr="0" anchor="t" bIns="91425" lIns="91425" rIns="91425" tIns="91425"/>
          <a:lstStyle>
            <a:lvl1pPr indent="0" lvl="0" marL="0" marR="0" rtl="0" algn="r">
              <a:spcBef>
                <a:spcPts val="0"/>
              </a:spcBef>
              <a:buNone/>
              <a:defRPr sz="1400">
                <a:solidFill>
                  <a:srgbClr val="FFFFFF"/>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
        <p:nvSpPr>
          <p:cNvPr id="42" name="Shape 42"/>
          <p:cNvSpPr txBox="1"/>
          <p:nvPr>
            <p:ph idx="11" type="ftr"/>
          </p:nvPr>
        </p:nvSpPr>
        <p:spPr>
          <a:xfrm>
            <a:off x="304800" y="6410848"/>
            <a:ext cx="3581399" cy="365759"/>
          </a:xfrm>
          <a:prstGeom prst="rect">
            <a:avLst/>
          </a:prstGeom>
          <a:noFill/>
          <a:ln>
            <a:noFill/>
          </a:ln>
        </p:spPr>
        <p:txBody>
          <a:bodyPr anchorCtr="0" anchor="t" bIns="91425" lIns="91425" rIns="91425" tIns="91425"/>
          <a:lstStyle>
            <a:lvl1pPr indent="0" lvl="0" marL="0" marR="0" rtl="0" algn="l">
              <a:spcBef>
                <a:spcPts val="0"/>
              </a:spcBef>
              <a:buNone/>
              <a:defRPr sz="1200">
                <a:solidFill>
                  <a:srgbClr val="FFFFFF"/>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
        <p:nvSpPr>
          <p:cNvPr id="43" name="Shape 43"/>
          <p:cNvSpPr txBox="1"/>
          <p:nvPr>
            <p:ph idx="12" type="sldNum"/>
          </p:nvPr>
        </p:nvSpPr>
        <p:spPr>
          <a:xfrm>
            <a:off x="4361687" y="1026371"/>
            <a:ext cx="457200" cy="441324"/>
          </a:xfrm>
          <a:prstGeom prst="rect">
            <a:avLst/>
          </a:prstGeom>
          <a:noFill/>
          <a:ln>
            <a:noFill/>
          </a:ln>
        </p:spPr>
        <p:txBody>
          <a:bodyPr anchorCtr="0" anchor="ctr" bIns="45700" lIns="45700" rIns="45700" tIns="45700">
            <a:noAutofit/>
          </a:bodyPr>
          <a:lstStyle/>
          <a:p>
            <a:pPr indent="0" lvl="0" marL="0" marR="0" rtl="0" algn="ctr">
              <a:spcBef>
                <a:spcPts val="0"/>
              </a:spcBef>
              <a:buSzPct val="25000"/>
              <a:buNone/>
            </a:pPr>
            <a:fld id="{00000000-1234-1234-1234-123412341234}" type="slidenum">
              <a:rPr lang="en-US" sz="1600">
                <a:solidFill>
                  <a:srgbClr val="7A9798"/>
                </a:solidFill>
                <a:latin typeface="Georgia"/>
                <a:ea typeface="Georgia"/>
                <a:cs typeface="Georgia"/>
                <a:sym typeface="Georgia"/>
              </a:rPr>
              <a:t>‹#›</a:t>
            </a:fld>
          </a:p>
        </p:txBody>
      </p:sp>
      <p:sp>
        <p:nvSpPr>
          <p:cNvPr id="44" name="Shape 44"/>
          <p:cNvSpPr txBox="1"/>
          <p:nvPr>
            <p:ph idx="1" type="body"/>
          </p:nvPr>
        </p:nvSpPr>
        <p:spPr>
          <a:xfrm>
            <a:off x="301752" y="1527048"/>
            <a:ext cx="8503920" cy="4572000"/>
          </a:xfrm>
          <a:prstGeom prst="rect">
            <a:avLst/>
          </a:prstGeom>
          <a:noFill/>
          <a:ln>
            <a:noFill/>
          </a:ln>
        </p:spPr>
        <p:txBody>
          <a:bodyPr anchorCtr="0" anchor="t" bIns="91425" lIns="91425" rIns="91425" tIns="91425"/>
          <a:lstStyle>
            <a:lvl1pPr indent="-128587" lvl="0" marL="274320" marR="0" rtl="0" algn="l">
              <a:spcBef>
                <a:spcPts val="540"/>
              </a:spcBef>
              <a:buClr>
                <a:schemeClr val="accent1"/>
              </a:buClr>
              <a:buSzPct val="85000"/>
              <a:buFont typeface="Noto Sans Symbols"/>
              <a:buChar char="●"/>
              <a:defRPr b="0" i="0" sz="2700" u="none" cap="none" strike="noStrike">
                <a:solidFill>
                  <a:schemeClr val="dk1"/>
                </a:solidFill>
                <a:latin typeface="Georgia"/>
                <a:ea typeface="Georgia"/>
                <a:cs typeface="Georgia"/>
                <a:sym typeface="Georgia"/>
              </a:defRPr>
            </a:lvl1pPr>
            <a:lvl2pPr indent="-184150" lvl="1" marL="548640" marR="0" rtl="0" algn="l">
              <a:spcBef>
                <a:spcPts val="440"/>
              </a:spcBef>
              <a:buClr>
                <a:schemeClr val="accent2"/>
              </a:buClr>
              <a:buSzPct val="70000"/>
              <a:buFont typeface="Noto Sans Symbols"/>
              <a:buChar char="○"/>
              <a:defRPr b="0" i="0" sz="2200" u="none" cap="none" strike="noStrike">
                <a:solidFill>
                  <a:schemeClr val="dk2"/>
                </a:solidFill>
                <a:latin typeface="Georgia"/>
                <a:ea typeface="Georgia"/>
                <a:cs typeface="Georgia"/>
                <a:sym typeface="Georgia"/>
              </a:defRPr>
            </a:lvl2pPr>
            <a:lvl3pPr indent="-143510" lvl="2" marL="822960" marR="0" rtl="0" algn="l">
              <a:spcBef>
                <a:spcPts val="400"/>
              </a:spcBef>
              <a:buClr>
                <a:schemeClr val="accent3"/>
              </a:buClr>
              <a:buSzPct val="75000"/>
              <a:buFont typeface="Noto Sans Symbols"/>
              <a:buChar char="•"/>
              <a:defRPr b="0" i="0" sz="2000" u="none" cap="none" strike="noStrike">
                <a:solidFill>
                  <a:schemeClr val="dk1"/>
                </a:solidFill>
                <a:latin typeface="Georgia"/>
                <a:ea typeface="Georgia"/>
                <a:cs typeface="Georgia"/>
                <a:sym typeface="Georgia"/>
              </a:defRPr>
            </a:lvl3pPr>
            <a:lvl4pPr indent="-144780" lvl="3" marL="1097280" marR="0" rtl="0" algn="l">
              <a:spcBef>
                <a:spcPts val="400"/>
              </a:spcBef>
              <a:buClr>
                <a:schemeClr val="accent4"/>
              </a:buClr>
              <a:buSzPct val="70000"/>
              <a:buFont typeface="Noto Sans Symbols"/>
              <a:buChar char="•"/>
              <a:defRPr b="0" i="0" sz="2000" u="none" cap="none" strike="noStrike">
                <a:solidFill>
                  <a:schemeClr val="dk2"/>
                </a:solidFill>
                <a:latin typeface="Georgia"/>
                <a:ea typeface="Georgia"/>
                <a:cs typeface="Georgia"/>
                <a:sym typeface="Georgia"/>
              </a:defRPr>
            </a:lvl4pPr>
            <a:lvl5pPr indent="-114300" lvl="4" marL="1371600" marR="0" rtl="0" algn="l">
              <a:spcBef>
                <a:spcPts val="360"/>
              </a:spcBef>
              <a:buClr>
                <a:schemeClr val="accent5"/>
              </a:buClr>
              <a:buSzPct val="100000"/>
              <a:buFont typeface="Georgia"/>
              <a:buChar char="•"/>
              <a:defRPr b="0" i="0" sz="1800" u="none" cap="none" strike="noStrike">
                <a:solidFill>
                  <a:schemeClr val="dk1"/>
                </a:solidFill>
                <a:latin typeface="Georgia"/>
                <a:ea typeface="Georgia"/>
                <a:cs typeface="Georgia"/>
                <a:sym typeface="Georgia"/>
              </a:defRPr>
            </a:lvl5pPr>
            <a:lvl6pPr indent="-93980" lvl="5" marL="1645920" marR="0" rtl="0" algn="l">
              <a:spcBef>
                <a:spcPts val="360"/>
              </a:spcBef>
              <a:buClr>
                <a:schemeClr val="accent6"/>
              </a:buClr>
              <a:buSzPct val="79999"/>
              <a:buFont typeface="Noto Sans Symbols"/>
              <a:buChar char="●"/>
              <a:defRPr b="0" i="0" sz="1800" u="none" cap="none" strike="noStrike">
                <a:solidFill>
                  <a:schemeClr val="dk1"/>
                </a:solidFill>
                <a:latin typeface="Georgia"/>
                <a:ea typeface="Georgia"/>
                <a:cs typeface="Georgia"/>
                <a:sym typeface="Georgia"/>
              </a:defRPr>
            </a:lvl6pPr>
            <a:lvl7pPr indent="-101600" lvl="6" marL="1920240" marR="0" rtl="0" algn="l">
              <a:spcBef>
                <a:spcPts val="320"/>
              </a:spcBef>
              <a:buClr>
                <a:srgbClr val="B75640"/>
              </a:buClr>
              <a:buSzPct val="90000"/>
              <a:buFont typeface="Georgia"/>
              <a:buChar char="•"/>
              <a:defRPr b="0" i="0" sz="1600" u="none" cap="none" strike="noStrike">
                <a:solidFill>
                  <a:schemeClr val="dk1"/>
                </a:solidFill>
                <a:latin typeface="Georgia"/>
                <a:ea typeface="Georgia"/>
                <a:cs typeface="Georgia"/>
                <a:sym typeface="Georgia"/>
              </a:defRPr>
            </a:lvl7pPr>
            <a:lvl8pPr indent="-83820" lvl="7" marL="2103120" marR="0" rtl="0" algn="l">
              <a:spcBef>
                <a:spcPts val="320"/>
              </a:spcBef>
              <a:buClr>
                <a:srgbClr val="7A6B62"/>
              </a:buClr>
              <a:buSzPct val="100000"/>
              <a:buFont typeface="Georgia"/>
              <a:buChar char="•"/>
              <a:defRPr b="0" i="0" sz="1600" u="none" cap="none" strike="noStrike">
                <a:solidFill>
                  <a:schemeClr val="dk1"/>
                </a:solidFill>
                <a:latin typeface="Georgia"/>
                <a:ea typeface="Georgia"/>
                <a:cs typeface="Georgia"/>
                <a:sym typeface="Georgia"/>
              </a:defRPr>
            </a:lvl8pPr>
            <a:lvl9pPr indent="-113029" lvl="8" marL="2377440" marR="0" rtl="0" algn="l">
              <a:spcBef>
                <a:spcPts val="280"/>
              </a:spcBef>
              <a:buClr>
                <a:srgbClr val="B29D00"/>
              </a:buClr>
              <a:buSzPct val="90000"/>
              <a:buFont typeface="Georgia"/>
              <a:buChar char="•"/>
              <a:defRPr b="0" i="0" sz="1400" u="none" cap="none" strike="noStrike">
                <a:solidFill>
                  <a:schemeClr val="dk1"/>
                </a:solidFill>
                <a:latin typeface="Georgia"/>
                <a:ea typeface="Georgia"/>
                <a:cs typeface="Georgia"/>
                <a:sym typeface="Georgia"/>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bg>
      <p:bgPr>
        <a:solidFill>
          <a:schemeClr val="lt1"/>
        </a:solidFill>
      </p:bgPr>
    </p:bg>
    <p:spTree>
      <p:nvGrpSpPr>
        <p:cNvPr id="45" name="Shape 45"/>
        <p:cNvGrpSpPr/>
        <p:nvPr/>
      </p:nvGrpSpPr>
      <p:grpSpPr>
        <a:xfrm>
          <a:off x="0" y="0"/>
          <a:ext cx="0" cy="0"/>
          <a:chOff x="0" y="0"/>
          <a:chExt cx="0" cy="0"/>
        </a:xfrm>
      </p:grpSpPr>
      <p:sp>
        <p:nvSpPr>
          <p:cNvPr id="46" name="Shape 46"/>
          <p:cNvSpPr/>
          <p:nvPr/>
        </p:nvSpPr>
        <p:spPr>
          <a:xfrm>
            <a:off x="0" y="0"/>
            <a:ext cx="152399" cy="6858000"/>
          </a:xfrm>
          <a:prstGeom prst="rect">
            <a:avLst/>
          </a:prstGeom>
          <a:solidFill>
            <a:srgbClr val="FFFFFF"/>
          </a:solid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47" name="Shape 47"/>
          <p:cNvSpPr/>
          <p:nvPr/>
        </p:nvSpPr>
        <p:spPr>
          <a:xfrm>
            <a:off x="0" y="6705600"/>
            <a:ext cx="9144000" cy="152399"/>
          </a:xfrm>
          <a:prstGeom prst="rect">
            <a:avLst/>
          </a:prstGeom>
          <a:solidFill>
            <a:srgbClr val="FFFFFF"/>
          </a:solid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48" name="Shape 48"/>
          <p:cNvSpPr/>
          <p:nvPr/>
        </p:nvSpPr>
        <p:spPr>
          <a:xfrm>
            <a:off x="0" y="0"/>
            <a:ext cx="9144000" cy="152399"/>
          </a:xfrm>
          <a:prstGeom prst="rect">
            <a:avLst/>
          </a:prstGeom>
          <a:solidFill>
            <a:srgbClr val="FFFFFF"/>
          </a:solid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49" name="Shape 49"/>
          <p:cNvSpPr/>
          <p:nvPr/>
        </p:nvSpPr>
        <p:spPr>
          <a:xfrm>
            <a:off x="8991600" y="19050"/>
            <a:ext cx="152399" cy="6858000"/>
          </a:xfrm>
          <a:prstGeom prst="rect">
            <a:avLst/>
          </a:prstGeom>
          <a:solidFill>
            <a:srgbClr val="FFFFFF"/>
          </a:solid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50" name="Shape 50"/>
          <p:cNvSpPr/>
          <p:nvPr/>
        </p:nvSpPr>
        <p:spPr>
          <a:xfrm>
            <a:off x="152400" y="2286000"/>
            <a:ext cx="8833103" cy="304799"/>
          </a:xfrm>
          <a:prstGeom prst="rect">
            <a:avLst/>
          </a:prstGeom>
          <a:solidFill>
            <a:srgbClr val="FFFFFF"/>
          </a:solid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51" name="Shape 51"/>
          <p:cNvSpPr/>
          <p:nvPr/>
        </p:nvSpPr>
        <p:spPr>
          <a:xfrm>
            <a:off x="155447" y="142352"/>
            <a:ext cx="8833103" cy="2139695"/>
          </a:xfrm>
          <a:prstGeom prst="rect">
            <a:avLst/>
          </a:prstGeom>
          <a:solidFill>
            <a:schemeClr val="accent1"/>
          </a:solid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52" name="Shape 52"/>
          <p:cNvSpPr txBox="1"/>
          <p:nvPr>
            <p:ph idx="1" type="body"/>
          </p:nvPr>
        </p:nvSpPr>
        <p:spPr>
          <a:xfrm>
            <a:off x="1368425" y="2743200"/>
            <a:ext cx="6480174" cy="1673224"/>
          </a:xfrm>
          <a:prstGeom prst="rect">
            <a:avLst/>
          </a:prstGeom>
          <a:noFill/>
          <a:ln>
            <a:noFill/>
          </a:ln>
        </p:spPr>
        <p:txBody>
          <a:bodyPr anchorCtr="0" anchor="t" bIns="91425" lIns="91425" rIns="91425" tIns="91425"/>
          <a:lstStyle>
            <a:lvl1pPr indent="0" lvl="0" marL="0" marR="0" rtl="0" algn="ctr">
              <a:spcBef>
                <a:spcPts val="320"/>
              </a:spcBef>
              <a:buClr>
                <a:schemeClr val="accent1"/>
              </a:buClr>
              <a:buFont typeface="Noto Sans Symbols"/>
              <a:buNone/>
              <a:defRPr b="1" i="0" sz="1600" u="none" cap="none" strike="noStrike">
                <a:solidFill>
                  <a:schemeClr val="dk2"/>
                </a:solidFill>
                <a:latin typeface="Georgia"/>
                <a:ea typeface="Georgia"/>
                <a:cs typeface="Georgia"/>
                <a:sym typeface="Georgia"/>
              </a:defRPr>
            </a:lvl1pPr>
            <a:lvl2pPr indent="-281940" lvl="1" marL="548640" marR="0" rtl="0" algn="l">
              <a:spcBef>
                <a:spcPts val="360"/>
              </a:spcBef>
              <a:buClr>
                <a:schemeClr val="accent2"/>
              </a:buClr>
              <a:buFont typeface="Noto Sans Symbols"/>
              <a:buNone/>
              <a:defRPr b="0" i="0" sz="1800" u="none" cap="none" strike="noStrike">
                <a:solidFill>
                  <a:srgbClr val="888888"/>
                </a:solidFill>
                <a:latin typeface="Georgia"/>
                <a:ea typeface="Georgia"/>
                <a:cs typeface="Georgia"/>
                <a:sym typeface="Georgia"/>
              </a:defRPr>
            </a:lvl2pPr>
            <a:lvl3pPr indent="-238760" lvl="2" marL="822960" marR="0" rtl="0" algn="l">
              <a:spcBef>
                <a:spcPts val="320"/>
              </a:spcBef>
              <a:buClr>
                <a:schemeClr val="accent3"/>
              </a:buClr>
              <a:buFont typeface="Noto Sans Symbols"/>
              <a:buNone/>
              <a:defRPr b="0" i="0" sz="1600" u="none" cap="none" strike="noStrike">
                <a:solidFill>
                  <a:srgbClr val="888888"/>
                </a:solidFill>
                <a:latin typeface="Georgia"/>
                <a:ea typeface="Georgia"/>
                <a:cs typeface="Georgia"/>
                <a:sym typeface="Georgia"/>
              </a:defRPr>
            </a:lvl3pPr>
            <a:lvl4pPr indent="-233680" lvl="3" marL="1097280" marR="0" rtl="0" algn="l">
              <a:spcBef>
                <a:spcPts val="280"/>
              </a:spcBef>
              <a:buClr>
                <a:schemeClr val="accent4"/>
              </a:buClr>
              <a:buFont typeface="Noto Sans Symbols"/>
              <a:buNone/>
              <a:defRPr b="0" i="0" sz="1400" u="none" cap="none" strike="noStrike">
                <a:solidFill>
                  <a:srgbClr val="888888"/>
                </a:solidFill>
                <a:latin typeface="Georgia"/>
                <a:ea typeface="Georgia"/>
                <a:cs typeface="Georgia"/>
                <a:sym typeface="Georgia"/>
              </a:defRPr>
            </a:lvl4pPr>
            <a:lvl5pPr indent="-228600" lvl="4" marL="1371600" marR="0" rtl="0" algn="l">
              <a:spcBef>
                <a:spcPts val="280"/>
              </a:spcBef>
              <a:buClr>
                <a:schemeClr val="accent5"/>
              </a:buClr>
              <a:buFont typeface="Georgia"/>
              <a:buNone/>
              <a:defRPr b="0" i="0" sz="1400" u="none" cap="none" strike="noStrike">
                <a:solidFill>
                  <a:srgbClr val="888888"/>
                </a:solidFill>
                <a:latin typeface="Georgia"/>
                <a:ea typeface="Georgia"/>
                <a:cs typeface="Georgia"/>
                <a:sym typeface="Georgia"/>
              </a:defRPr>
            </a:lvl5pPr>
            <a:lvl6pPr indent="-93980" lvl="5" marL="1645920" marR="0" rtl="0" algn="l">
              <a:spcBef>
                <a:spcPts val="360"/>
              </a:spcBef>
              <a:buClr>
                <a:schemeClr val="accent6"/>
              </a:buClr>
              <a:buSzPct val="79999"/>
              <a:buFont typeface="Noto Sans Symbols"/>
              <a:buChar char="●"/>
              <a:defRPr b="0" i="0" sz="1800" u="none" cap="none" strike="noStrike">
                <a:solidFill>
                  <a:schemeClr val="dk1"/>
                </a:solidFill>
                <a:latin typeface="Georgia"/>
                <a:ea typeface="Georgia"/>
                <a:cs typeface="Georgia"/>
                <a:sym typeface="Georgia"/>
              </a:defRPr>
            </a:lvl6pPr>
            <a:lvl7pPr indent="-101600" lvl="6" marL="1920240" marR="0" rtl="0" algn="l">
              <a:spcBef>
                <a:spcPts val="320"/>
              </a:spcBef>
              <a:buClr>
                <a:srgbClr val="B75640"/>
              </a:buClr>
              <a:buSzPct val="90000"/>
              <a:buFont typeface="Georgia"/>
              <a:buChar char="•"/>
              <a:defRPr b="0" i="0" sz="1600" u="none" cap="none" strike="noStrike">
                <a:solidFill>
                  <a:schemeClr val="dk1"/>
                </a:solidFill>
                <a:latin typeface="Georgia"/>
                <a:ea typeface="Georgia"/>
                <a:cs typeface="Georgia"/>
                <a:sym typeface="Georgia"/>
              </a:defRPr>
            </a:lvl7pPr>
            <a:lvl8pPr indent="-83820" lvl="7" marL="2103120" marR="0" rtl="0" algn="l">
              <a:spcBef>
                <a:spcPts val="320"/>
              </a:spcBef>
              <a:buClr>
                <a:srgbClr val="7A6B62"/>
              </a:buClr>
              <a:buSzPct val="100000"/>
              <a:buFont typeface="Georgia"/>
              <a:buChar char="•"/>
              <a:defRPr b="0" i="0" sz="1600" u="none" cap="none" strike="noStrike">
                <a:solidFill>
                  <a:schemeClr val="dk1"/>
                </a:solidFill>
                <a:latin typeface="Georgia"/>
                <a:ea typeface="Georgia"/>
                <a:cs typeface="Georgia"/>
                <a:sym typeface="Georgia"/>
              </a:defRPr>
            </a:lvl8pPr>
            <a:lvl9pPr indent="-113029" lvl="8" marL="2377440" marR="0" rtl="0" algn="l">
              <a:spcBef>
                <a:spcPts val="280"/>
              </a:spcBef>
              <a:buClr>
                <a:srgbClr val="B29D00"/>
              </a:buClr>
              <a:buSzPct val="90000"/>
              <a:buFont typeface="Georgia"/>
              <a:buChar char="•"/>
              <a:defRPr b="0" i="0" sz="1400" u="none" cap="none" strike="noStrike">
                <a:solidFill>
                  <a:schemeClr val="dk1"/>
                </a:solidFill>
                <a:latin typeface="Georgia"/>
                <a:ea typeface="Georgia"/>
                <a:cs typeface="Georgia"/>
                <a:sym typeface="Georgia"/>
              </a:defRPr>
            </a:lvl9pPr>
          </a:lstStyle>
          <a:p/>
        </p:txBody>
      </p:sp>
      <p:sp>
        <p:nvSpPr>
          <p:cNvPr id="53" name="Shape 53"/>
          <p:cNvSpPr/>
          <p:nvPr/>
        </p:nvSpPr>
        <p:spPr>
          <a:xfrm>
            <a:off x="146304" y="6391655"/>
            <a:ext cx="8833103" cy="309562"/>
          </a:xfrm>
          <a:prstGeom prst="rect">
            <a:avLst/>
          </a:prstGeom>
          <a:solidFill>
            <a:schemeClr val="accent3"/>
          </a:solid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54" name="Shape 54"/>
          <p:cNvSpPr/>
          <p:nvPr/>
        </p:nvSpPr>
        <p:spPr>
          <a:xfrm>
            <a:off x="152400" y="152400"/>
            <a:ext cx="8833103" cy="6547104"/>
          </a:xfrm>
          <a:prstGeom prst="rect">
            <a:avLst/>
          </a:prstGeom>
          <a:noFill/>
          <a:ln cap="flat" cmpd="sng" w="9525">
            <a:solidFill>
              <a:srgbClr val="7A9798"/>
            </a:solidFill>
            <a:prstDash val="solid"/>
            <a:miter/>
            <a:headEnd len="med" w="med" type="none"/>
            <a:tailEnd len="med" w="med" type="none"/>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55" name="Shape 55"/>
          <p:cNvSpPr txBox="1"/>
          <p:nvPr>
            <p:ph idx="11" type="ftr"/>
          </p:nvPr>
        </p:nvSpPr>
        <p:spPr>
          <a:xfrm>
            <a:off x="304800" y="6410848"/>
            <a:ext cx="3581399" cy="365759"/>
          </a:xfrm>
          <a:prstGeom prst="rect">
            <a:avLst/>
          </a:prstGeom>
          <a:noFill/>
          <a:ln>
            <a:noFill/>
          </a:ln>
        </p:spPr>
        <p:txBody>
          <a:bodyPr anchorCtr="0" anchor="t" bIns="91425" lIns="91425" rIns="91425" tIns="91425"/>
          <a:lstStyle>
            <a:lvl1pPr indent="0" lvl="0" marL="0" marR="0" rtl="0" algn="l">
              <a:spcBef>
                <a:spcPts val="0"/>
              </a:spcBef>
              <a:buNone/>
              <a:defRPr sz="1200">
                <a:solidFill>
                  <a:srgbClr val="FFFFFF"/>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
        <p:nvSpPr>
          <p:cNvPr id="56" name="Shape 56"/>
          <p:cNvSpPr txBox="1"/>
          <p:nvPr>
            <p:ph idx="10" type="dt"/>
          </p:nvPr>
        </p:nvSpPr>
        <p:spPr>
          <a:xfrm>
            <a:off x="5791200" y="6404983"/>
            <a:ext cx="3044952" cy="365759"/>
          </a:xfrm>
          <a:prstGeom prst="rect">
            <a:avLst/>
          </a:prstGeom>
          <a:noFill/>
          <a:ln>
            <a:noFill/>
          </a:ln>
        </p:spPr>
        <p:txBody>
          <a:bodyPr anchorCtr="0" anchor="t" bIns="91425" lIns="91425" rIns="91425" tIns="91425"/>
          <a:lstStyle>
            <a:lvl1pPr indent="0" lvl="0" marL="0" marR="0" rtl="0" algn="r">
              <a:spcBef>
                <a:spcPts val="0"/>
              </a:spcBef>
              <a:buNone/>
              <a:defRPr sz="1400">
                <a:solidFill>
                  <a:srgbClr val="FFFFFF"/>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cxnSp>
        <p:nvCxnSpPr>
          <p:cNvPr id="57" name="Shape 57"/>
          <p:cNvCxnSpPr/>
          <p:nvPr/>
        </p:nvCxnSpPr>
        <p:spPr>
          <a:xfrm>
            <a:off x="152400" y="2438400"/>
            <a:ext cx="8833103" cy="0"/>
          </a:xfrm>
          <a:prstGeom prst="straightConnector1">
            <a:avLst/>
          </a:prstGeom>
          <a:noFill/>
          <a:ln cap="flat" cmpd="sng" w="11425">
            <a:solidFill>
              <a:srgbClr val="7A9798"/>
            </a:solidFill>
            <a:prstDash val="dash"/>
            <a:round/>
            <a:headEnd len="med" w="med" type="none"/>
            <a:tailEnd len="med" w="med" type="none"/>
          </a:ln>
        </p:spPr>
      </p:cxnSp>
      <p:sp>
        <p:nvSpPr>
          <p:cNvPr id="58" name="Shape 58"/>
          <p:cNvSpPr/>
          <p:nvPr/>
        </p:nvSpPr>
        <p:spPr>
          <a:xfrm>
            <a:off x="4267200" y="2115311"/>
            <a:ext cx="609599" cy="609599"/>
          </a:xfrm>
          <a:prstGeom prst="ellipse">
            <a:avLst/>
          </a:prstGeom>
          <a:solidFill>
            <a:srgbClr val="FFFFFF"/>
          </a:solidFill>
          <a:ln>
            <a:noFill/>
          </a:ln>
        </p:spPr>
        <p:txBody>
          <a:bodyPr anchorCtr="0" anchor="ctr" bIns="45700" lIns="91425" rIns="91425" tIns="45700">
            <a:noAutofit/>
          </a:bodyPr>
          <a:lstStyle/>
          <a:p>
            <a:pPr indent="0" lvl="0" marL="0" marR="0" rtl="0" algn="ctr">
              <a:spcBef>
                <a:spcPts val="0"/>
              </a:spcBef>
              <a:buNone/>
            </a:pPr>
            <a:r>
              <a:t/>
            </a:r>
            <a:endParaRPr sz="1800">
              <a:solidFill>
                <a:schemeClr val="lt1"/>
              </a:solidFill>
              <a:latin typeface="Georgia"/>
              <a:ea typeface="Georgia"/>
              <a:cs typeface="Georgia"/>
              <a:sym typeface="Georgia"/>
            </a:endParaRPr>
          </a:p>
        </p:txBody>
      </p:sp>
      <p:sp>
        <p:nvSpPr>
          <p:cNvPr id="59" name="Shape 59"/>
          <p:cNvSpPr/>
          <p:nvPr/>
        </p:nvSpPr>
        <p:spPr>
          <a:xfrm>
            <a:off x="4361687" y="2209800"/>
            <a:ext cx="420624" cy="420624"/>
          </a:xfrm>
          <a:prstGeom prst="ellipse">
            <a:avLst/>
          </a:prstGeom>
          <a:solidFill>
            <a:srgbClr val="FFFFFF"/>
          </a:solidFill>
          <a:ln cap="rnd" cmpd="dbl" w="50800">
            <a:solidFill>
              <a:srgbClr val="7A9798"/>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sz="1800">
              <a:solidFill>
                <a:schemeClr val="lt1"/>
              </a:solidFill>
              <a:latin typeface="Georgia"/>
              <a:ea typeface="Georgia"/>
              <a:cs typeface="Georgia"/>
              <a:sym typeface="Georgia"/>
            </a:endParaRPr>
          </a:p>
        </p:txBody>
      </p:sp>
      <p:sp>
        <p:nvSpPr>
          <p:cNvPr id="60" name="Shape 60"/>
          <p:cNvSpPr txBox="1"/>
          <p:nvPr>
            <p:ph idx="12" type="sldNum"/>
          </p:nvPr>
        </p:nvSpPr>
        <p:spPr>
          <a:xfrm>
            <a:off x="4343400" y="2199450"/>
            <a:ext cx="457200" cy="441324"/>
          </a:xfrm>
          <a:prstGeom prst="rect">
            <a:avLst/>
          </a:prstGeom>
          <a:noFill/>
          <a:ln>
            <a:noFill/>
          </a:ln>
        </p:spPr>
        <p:txBody>
          <a:bodyPr anchorCtr="0" anchor="ctr" bIns="45700" lIns="45700" rIns="45700" tIns="45700">
            <a:noAutofit/>
          </a:bodyPr>
          <a:lstStyle/>
          <a:p>
            <a:pPr indent="0" lvl="0" marL="0" marR="0" rtl="0" algn="ctr">
              <a:spcBef>
                <a:spcPts val="0"/>
              </a:spcBef>
              <a:buSzPct val="25000"/>
              <a:buNone/>
            </a:pPr>
            <a:fld id="{00000000-1234-1234-1234-123412341234}" type="slidenum">
              <a:rPr lang="en-US" sz="1600">
                <a:solidFill>
                  <a:srgbClr val="7A9798"/>
                </a:solidFill>
                <a:latin typeface="Georgia"/>
                <a:ea typeface="Georgia"/>
                <a:cs typeface="Georgia"/>
                <a:sym typeface="Georgia"/>
              </a:rPr>
              <a:t>‹#›</a:t>
            </a:fld>
          </a:p>
        </p:txBody>
      </p:sp>
      <p:sp>
        <p:nvSpPr>
          <p:cNvPr id="61" name="Shape 61"/>
          <p:cNvSpPr txBox="1"/>
          <p:nvPr>
            <p:ph type="title"/>
          </p:nvPr>
        </p:nvSpPr>
        <p:spPr>
          <a:xfrm>
            <a:off x="722312" y="533400"/>
            <a:ext cx="7772400" cy="1524000"/>
          </a:xfrm>
          <a:prstGeom prst="rect">
            <a:avLst/>
          </a:prstGeom>
          <a:noFill/>
          <a:ln>
            <a:noFill/>
          </a:ln>
        </p:spPr>
        <p:txBody>
          <a:bodyPr anchorCtr="0" anchor="b" bIns="91425" lIns="91425" rIns="91425" tIns="91425"/>
          <a:lstStyle>
            <a:lvl1pPr indent="0" lvl="0" marL="0" marR="0" rtl="0" algn="ctr">
              <a:spcBef>
                <a:spcPts val="0"/>
              </a:spcBef>
              <a:buClr>
                <a:srgbClr val="FFFFFF"/>
              </a:buClr>
              <a:buFont typeface="Georgia"/>
              <a:buNone/>
              <a:defRPr b="0" i="0" sz="4200" u="none" cap="none" strike="noStrike">
                <a:solidFill>
                  <a:srgbClr val="FFFFFF"/>
                </a:solidFill>
                <a:latin typeface="Georgia"/>
                <a:ea typeface="Georgia"/>
                <a:cs typeface="Georgia"/>
                <a:sym typeface="Georgia"/>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bg>
      <p:bgPr>
        <a:solidFill>
          <a:schemeClr val="lt2"/>
        </a:solidFill>
      </p:bgPr>
    </p:bg>
    <p:spTree>
      <p:nvGrpSpPr>
        <p:cNvPr id="62" name="Shape 62"/>
        <p:cNvGrpSpPr/>
        <p:nvPr/>
      </p:nvGrpSpPr>
      <p:grpSpPr>
        <a:xfrm>
          <a:off x="0" y="0"/>
          <a:ext cx="0" cy="0"/>
          <a:chOff x="0" y="0"/>
          <a:chExt cx="0" cy="0"/>
        </a:xfrm>
      </p:grpSpPr>
      <p:sp>
        <p:nvSpPr>
          <p:cNvPr id="63" name="Shape 63"/>
          <p:cNvSpPr txBox="1"/>
          <p:nvPr>
            <p:ph type="title"/>
          </p:nvPr>
        </p:nvSpPr>
        <p:spPr>
          <a:xfrm>
            <a:off x="301752" y="228600"/>
            <a:ext cx="8534399" cy="758951"/>
          </a:xfrm>
          <a:prstGeom prst="rect">
            <a:avLst/>
          </a:prstGeom>
          <a:noFill/>
          <a:ln>
            <a:noFill/>
          </a:ln>
        </p:spPr>
        <p:txBody>
          <a:bodyPr anchorCtr="0" anchor="b" bIns="91425" lIns="91425" rIns="91425" tIns="91425"/>
          <a:lstStyle>
            <a:lvl1pPr indent="0" lvl="0" marL="0" marR="0" rtl="0" algn="ctr">
              <a:spcBef>
                <a:spcPts val="0"/>
              </a:spcBef>
              <a:buClr>
                <a:srgbClr val="7A9798"/>
              </a:buClr>
              <a:buFont typeface="Georgia"/>
              <a:buNone/>
              <a:defRPr b="0" i="0" sz="3300" u="none" cap="none" strike="noStrike">
                <a:solidFill>
                  <a:srgbClr val="7A9798"/>
                </a:solidFill>
                <a:latin typeface="Georgia"/>
                <a:ea typeface="Georgia"/>
                <a:cs typeface="Georgia"/>
                <a:sym typeface="Georgia"/>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64" name="Shape 64"/>
          <p:cNvSpPr txBox="1"/>
          <p:nvPr>
            <p:ph idx="10" type="dt"/>
          </p:nvPr>
        </p:nvSpPr>
        <p:spPr>
          <a:xfrm>
            <a:off x="5791200" y="6409944"/>
            <a:ext cx="3044952" cy="365759"/>
          </a:xfrm>
          <a:prstGeom prst="rect">
            <a:avLst/>
          </a:prstGeom>
          <a:noFill/>
          <a:ln>
            <a:noFill/>
          </a:ln>
        </p:spPr>
        <p:txBody>
          <a:bodyPr anchorCtr="0" anchor="t" bIns="91425" lIns="91425" rIns="91425" tIns="91425"/>
          <a:lstStyle>
            <a:lvl1pPr indent="0" lvl="0" marL="0" marR="0" rtl="0" algn="r">
              <a:spcBef>
                <a:spcPts val="0"/>
              </a:spcBef>
              <a:buNone/>
              <a:defRPr sz="1400">
                <a:solidFill>
                  <a:srgbClr val="FFFFFF"/>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
        <p:nvSpPr>
          <p:cNvPr id="65" name="Shape 65"/>
          <p:cNvSpPr txBox="1"/>
          <p:nvPr>
            <p:ph idx="11" type="ftr"/>
          </p:nvPr>
        </p:nvSpPr>
        <p:spPr>
          <a:xfrm>
            <a:off x="304800" y="6410848"/>
            <a:ext cx="3581399" cy="365759"/>
          </a:xfrm>
          <a:prstGeom prst="rect">
            <a:avLst/>
          </a:prstGeom>
          <a:noFill/>
          <a:ln>
            <a:noFill/>
          </a:ln>
        </p:spPr>
        <p:txBody>
          <a:bodyPr anchorCtr="0" anchor="t" bIns="91425" lIns="91425" rIns="91425" tIns="91425"/>
          <a:lstStyle>
            <a:lvl1pPr indent="0" lvl="0" marL="0" marR="0" rtl="0" algn="l">
              <a:spcBef>
                <a:spcPts val="0"/>
              </a:spcBef>
              <a:buNone/>
              <a:defRPr sz="1200">
                <a:solidFill>
                  <a:srgbClr val="FFFFFF"/>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
        <p:nvSpPr>
          <p:cNvPr id="66" name="Shape 66"/>
          <p:cNvSpPr txBox="1"/>
          <p:nvPr>
            <p:ph idx="12" type="sldNum"/>
          </p:nvPr>
        </p:nvSpPr>
        <p:spPr>
          <a:xfrm>
            <a:off x="4343400" y="1040174"/>
            <a:ext cx="457200" cy="441324"/>
          </a:xfrm>
          <a:prstGeom prst="rect">
            <a:avLst/>
          </a:prstGeom>
          <a:noFill/>
          <a:ln>
            <a:noFill/>
          </a:ln>
        </p:spPr>
        <p:txBody>
          <a:bodyPr anchorCtr="0" anchor="ctr" bIns="45700" lIns="45700" rIns="45700" tIns="45700">
            <a:noAutofit/>
          </a:bodyPr>
          <a:lstStyle/>
          <a:p>
            <a:pPr indent="0" lvl="0" marL="0" marR="0" rtl="0" algn="ctr">
              <a:spcBef>
                <a:spcPts val="0"/>
              </a:spcBef>
              <a:buSzPct val="25000"/>
              <a:buNone/>
            </a:pPr>
            <a:fld id="{00000000-1234-1234-1234-123412341234}" type="slidenum">
              <a:rPr lang="en-US" sz="1600">
                <a:solidFill>
                  <a:srgbClr val="7A9798"/>
                </a:solidFill>
                <a:latin typeface="Georgia"/>
                <a:ea typeface="Georgia"/>
                <a:cs typeface="Georgia"/>
                <a:sym typeface="Georgia"/>
              </a:rPr>
              <a:t>‹#›</a:t>
            </a:fld>
          </a:p>
        </p:txBody>
      </p:sp>
      <p:cxnSp>
        <p:nvCxnSpPr>
          <p:cNvPr id="67" name="Shape 67"/>
          <p:cNvCxnSpPr/>
          <p:nvPr/>
        </p:nvCxnSpPr>
        <p:spPr>
          <a:xfrm flipH="1" rot="10800000">
            <a:off x="4563080" y="1575652"/>
            <a:ext cx="8920" cy="4819556"/>
          </a:xfrm>
          <a:prstGeom prst="straightConnector1">
            <a:avLst/>
          </a:prstGeom>
          <a:noFill/>
          <a:ln cap="flat" cmpd="sng" w="9525">
            <a:solidFill>
              <a:schemeClr val="dk2"/>
            </a:solidFill>
            <a:prstDash val="dash"/>
            <a:round/>
            <a:headEnd len="med" w="med" type="none"/>
            <a:tailEnd len="med" w="med" type="none"/>
          </a:ln>
        </p:spPr>
      </p:cxnSp>
      <p:sp>
        <p:nvSpPr>
          <p:cNvPr id="68" name="Shape 68"/>
          <p:cNvSpPr txBox="1"/>
          <p:nvPr>
            <p:ph idx="1" type="body"/>
          </p:nvPr>
        </p:nvSpPr>
        <p:spPr>
          <a:xfrm>
            <a:off x="301752" y="1371600"/>
            <a:ext cx="4038599" cy="4681727"/>
          </a:xfrm>
          <a:prstGeom prst="rect">
            <a:avLst/>
          </a:prstGeom>
          <a:noFill/>
          <a:ln>
            <a:noFill/>
          </a:ln>
        </p:spPr>
        <p:txBody>
          <a:bodyPr anchorCtr="0" anchor="t" bIns="91425" lIns="91425" rIns="91425" tIns="91425"/>
          <a:lstStyle>
            <a:lvl1pPr indent="-139382" lvl="0" marL="274320" marR="0" rtl="0" algn="l">
              <a:spcBef>
                <a:spcPts val="500"/>
              </a:spcBef>
              <a:buClr>
                <a:schemeClr val="accent1"/>
              </a:buClr>
              <a:buSzPct val="85000"/>
              <a:buFont typeface="Noto Sans Symbols"/>
              <a:buChar char="●"/>
              <a:defRPr b="0" i="0" sz="2500" u="none" cap="none" strike="noStrike">
                <a:solidFill>
                  <a:schemeClr val="dk1"/>
                </a:solidFill>
                <a:latin typeface="Georgia"/>
                <a:ea typeface="Georgia"/>
                <a:cs typeface="Georgia"/>
                <a:sym typeface="Georgia"/>
              </a:defRPr>
            </a:lvl1pPr>
            <a:lvl2pPr indent="-184150" lvl="1" marL="548640" marR="0" rtl="0" algn="l">
              <a:spcBef>
                <a:spcPts val="440"/>
              </a:spcBef>
              <a:buClr>
                <a:schemeClr val="accent2"/>
              </a:buClr>
              <a:buSzPct val="70000"/>
              <a:buFont typeface="Noto Sans Symbols"/>
              <a:buChar char="○"/>
              <a:defRPr b="0" i="0" sz="2200" u="none" cap="none" strike="noStrike">
                <a:solidFill>
                  <a:schemeClr val="dk2"/>
                </a:solidFill>
                <a:latin typeface="Georgia"/>
                <a:ea typeface="Georgia"/>
                <a:cs typeface="Georgia"/>
                <a:sym typeface="Georgia"/>
              </a:defRPr>
            </a:lvl2pPr>
            <a:lvl3pPr indent="-143510" lvl="2" marL="822960" marR="0" rtl="0" algn="l">
              <a:spcBef>
                <a:spcPts val="400"/>
              </a:spcBef>
              <a:buClr>
                <a:schemeClr val="accent3"/>
              </a:buClr>
              <a:buSzPct val="75000"/>
              <a:buFont typeface="Noto Sans Symbols"/>
              <a:buChar char="•"/>
              <a:defRPr b="0" i="0" sz="2000" u="none" cap="none" strike="noStrike">
                <a:solidFill>
                  <a:schemeClr val="dk1"/>
                </a:solidFill>
                <a:latin typeface="Georgia"/>
                <a:ea typeface="Georgia"/>
                <a:cs typeface="Georgia"/>
                <a:sym typeface="Georgia"/>
              </a:defRPr>
            </a:lvl3pPr>
            <a:lvl4pPr indent="-144780" lvl="3" marL="1097280" marR="0" rtl="0" algn="l">
              <a:spcBef>
                <a:spcPts val="400"/>
              </a:spcBef>
              <a:buClr>
                <a:schemeClr val="accent4"/>
              </a:buClr>
              <a:buSzPct val="70000"/>
              <a:buFont typeface="Noto Sans Symbols"/>
              <a:buChar char="•"/>
              <a:defRPr b="0" i="0" sz="2000" u="none" cap="none" strike="noStrike">
                <a:solidFill>
                  <a:schemeClr val="dk2"/>
                </a:solidFill>
                <a:latin typeface="Georgia"/>
                <a:ea typeface="Georgia"/>
                <a:cs typeface="Georgia"/>
                <a:sym typeface="Georgia"/>
              </a:defRPr>
            </a:lvl4pPr>
            <a:lvl5pPr indent="-114300" lvl="4" marL="1371600" marR="0" rtl="0" algn="l">
              <a:spcBef>
                <a:spcPts val="360"/>
              </a:spcBef>
              <a:buClr>
                <a:schemeClr val="accent5"/>
              </a:buClr>
              <a:buSzPct val="100000"/>
              <a:buFont typeface="Georgia"/>
              <a:buChar char="•"/>
              <a:defRPr b="0" i="0" sz="1800" u="none" cap="none" strike="noStrike">
                <a:solidFill>
                  <a:schemeClr val="dk1"/>
                </a:solidFill>
                <a:latin typeface="Georgia"/>
                <a:ea typeface="Georgia"/>
                <a:cs typeface="Georgia"/>
                <a:sym typeface="Georgia"/>
              </a:defRPr>
            </a:lvl5pPr>
            <a:lvl6pPr indent="-93980" lvl="5" marL="1645920" marR="0" rtl="0" algn="l">
              <a:spcBef>
                <a:spcPts val="360"/>
              </a:spcBef>
              <a:buClr>
                <a:schemeClr val="accent6"/>
              </a:buClr>
              <a:buSzPct val="79999"/>
              <a:buFont typeface="Noto Sans Symbols"/>
              <a:buChar char="●"/>
              <a:defRPr b="0" i="0" sz="1800" u="none" cap="none" strike="noStrike">
                <a:solidFill>
                  <a:schemeClr val="dk1"/>
                </a:solidFill>
                <a:latin typeface="Georgia"/>
                <a:ea typeface="Georgia"/>
                <a:cs typeface="Georgia"/>
                <a:sym typeface="Georgia"/>
              </a:defRPr>
            </a:lvl6pPr>
            <a:lvl7pPr indent="-101600" lvl="6" marL="1920240" marR="0" rtl="0" algn="l">
              <a:spcBef>
                <a:spcPts val="320"/>
              </a:spcBef>
              <a:buClr>
                <a:srgbClr val="B75640"/>
              </a:buClr>
              <a:buSzPct val="90000"/>
              <a:buFont typeface="Georgia"/>
              <a:buChar char="•"/>
              <a:defRPr b="0" i="0" sz="1600" u="none" cap="none" strike="noStrike">
                <a:solidFill>
                  <a:schemeClr val="dk1"/>
                </a:solidFill>
                <a:latin typeface="Georgia"/>
                <a:ea typeface="Georgia"/>
                <a:cs typeface="Georgia"/>
                <a:sym typeface="Georgia"/>
              </a:defRPr>
            </a:lvl7pPr>
            <a:lvl8pPr indent="-83820" lvl="7" marL="2103120" marR="0" rtl="0" algn="l">
              <a:spcBef>
                <a:spcPts val="320"/>
              </a:spcBef>
              <a:buClr>
                <a:srgbClr val="7A6B62"/>
              </a:buClr>
              <a:buSzPct val="100000"/>
              <a:buFont typeface="Georgia"/>
              <a:buChar char="•"/>
              <a:defRPr b="0" i="0" sz="1600" u="none" cap="none" strike="noStrike">
                <a:solidFill>
                  <a:schemeClr val="dk1"/>
                </a:solidFill>
                <a:latin typeface="Georgia"/>
                <a:ea typeface="Georgia"/>
                <a:cs typeface="Georgia"/>
                <a:sym typeface="Georgia"/>
              </a:defRPr>
            </a:lvl8pPr>
            <a:lvl9pPr indent="-113029" lvl="8" marL="2377440" marR="0" rtl="0" algn="l">
              <a:spcBef>
                <a:spcPts val="280"/>
              </a:spcBef>
              <a:buClr>
                <a:srgbClr val="B29D00"/>
              </a:buClr>
              <a:buSzPct val="90000"/>
              <a:buFont typeface="Georgia"/>
              <a:buChar char="•"/>
              <a:defRPr b="0" i="0" sz="1400" u="none" cap="none" strike="noStrike">
                <a:solidFill>
                  <a:schemeClr val="dk1"/>
                </a:solidFill>
                <a:latin typeface="Georgia"/>
                <a:ea typeface="Georgia"/>
                <a:cs typeface="Georgia"/>
                <a:sym typeface="Georgia"/>
              </a:defRPr>
            </a:lvl9pPr>
          </a:lstStyle>
          <a:p/>
        </p:txBody>
      </p:sp>
      <p:sp>
        <p:nvSpPr>
          <p:cNvPr id="69" name="Shape 69"/>
          <p:cNvSpPr txBox="1"/>
          <p:nvPr>
            <p:ph idx="2" type="body"/>
          </p:nvPr>
        </p:nvSpPr>
        <p:spPr>
          <a:xfrm>
            <a:off x="4800600" y="1371600"/>
            <a:ext cx="4038599" cy="4681727"/>
          </a:xfrm>
          <a:prstGeom prst="rect">
            <a:avLst/>
          </a:prstGeom>
          <a:noFill/>
          <a:ln>
            <a:noFill/>
          </a:ln>
        </p:spPr>
        <p:txBody>
          <a:bodyPr anchorCtr="0" anchor="t" bIns="91425" lIns="91425" rIns="91425" tIns="91425"/>
          <a:lstStyle>
            <a:lvl1pPr indent="-139382" lvl="0" marL="274320" marR="0" rtl="0" algn="l">
              <a:spcBef>
                <a:spcPts val="500"/>
              </a:spcBef>
              <a:buClr>
                <a:schemeClr val="accent1"/>
              </a:buClr>
              <a:buSzPct val="85000"/>
              <a:buFont typeface="Noto Sans Symbols"/>
              <a:buChar char="●"/>
              <a:defRPr b="0" i="0" sz="2500" u="none" cap="none" strike="noStrike">
                <a:solidFill>
                  <a:schemeClr val="dk1"/>
                </a:solidFill>
                <a:latin typeface="Georgia"/>
                <a:ea typeface="Georgia"/>
                <a:cs typeface="Georgia"/>
                <a:sym typeface="Georgia"/>
              </a:defRPr>
            </a:lvl1pPr>
            <a:lvl2pPr indent="-184150" lvl="1" marL="548640" marR="0" rtl="0" algn="l">
              <a:spcBef>
                <a:spcPts val="440"/>
              </a:spcBef>
              <a:buClr>
                <a:schemeClr val="accent2"/>
              </a:buClr>
              <a:buSzPct val="70000"/>
              <a:buFont typeface="Noto Sans Symbols"/>
              <a:buChar char="○"/>
              <a:defRPr b="0" i="0" sz="2200" u="none" cap="none" strike="noStrike">
                <a:solidFill>
                  <a:schemeClr val="dk2"/>
                </a:solidFill>
                <a:latin typeface="Georgia"/>
                <a:ea typeface="Georgia"/>
                <a:cs typeface="Georgia"/>
                <a:sym typeface="Georgia"/>
              </a:defRPr>
            </a:lvl2pPr>
            <a:lvl3pPr indent="-143510" lvl="2" marL="822960" marR="0" rtl="0" algn="l">
              <a:spcBef>
                <a:spcPts val="400"/>
              </a:spcBef>
              <a:buClr>
                <a:schemeClr val="accent3"/>
              </a:buClr>
              <a:buSzPct val="75000"/>
              <a:buFont typeface="Noto Sans Symbols"/>
              <a:buChar char="•"/>
              <a:defRPr b="0" i="0" sz="2000" u="none" cap="none" strike="noStrike">
                <a:solidFill>
                  <a:schemeClr val="dk1"/>
                </a:solidFill>
                <a:latin typeface="Georgia"/>
                <a:ea typeface="Georgia"/>
                <a:cs typeface="Georgia"/>
                <a:sym typeface="Georgia"/>
              </a:defRPr>
            </a:lvl3pPr>
            <a:lvl4pPr indent="-144780" lvl="3" marL="1097280" marR="0" rtl="0" algn="l">
              <a:spcBef>
                <a:spcPts val="400"/>
              </a:spcBef>
              <a:buClr>
                <a:schemeClr val="accent4"/>
              </a:buClr>
              <a:buSzPct val="70000"/>
              <a:buFont typeface="Noto Sans Symbols"/>
              <a:buChar char="•"/>
              <a:defRPr b="0" i="0" sz="2000" u="none" cap="none" strike="noStrike">
                <a:solidFill>
                  <a:schemeClr val="dk2"/>
                </a:solidFill>
                <a:latin typeface="Georgia"/>
                <a:ea typeface="Georgia"/>
                <a:cs typeface="Georgia"/>
                <a:sym typeface="Georgia"/>
              </a:defRPr>
            </a:lvl4pPr>
            <a:lvl5pPr indent="-114300" lvl="4" marL="1371600" marR="0" rtl="0" algn="l">
              <a:spcBef>
                <a:spcPts val="360"/>
              </a:spcBef>
              <a:buClr>
                <a:schemeClr val="accent5"/>
              </a:buClr>
              <a:buSzPct val="100000"/>
              <a:buFont typeface="Georgia"/>
              <a:buChar char="•"/>
              <a:defRPr b="0" i="0" sz="1800" u="none" cap="none" strike="noStrike">
                <a:solidFill>
                  <a:schemeClr val="dk1"/>
                </a:solidFill>
                <a:latin typeface="Georgia"/>
                <a:ea typeface="Georgia"/>
                <a:cs typeface="Georgia"/>
                <a:sym typeface="Georgia"/>
              </a:defRPr>
            </a:lvl5pPr>
            <a:lvl6pPr indent="-93980" lvl="5" marL="1645920" marR="0" rtl="0" algn="l">
              <a:spcBef>
                <a:spcPts val="360"/>
              </a:spcBef>
              <a:buClr>
                <a:schemeClr val="accent6"/>
              </a:buClr>
              <a:buSzPct val="79999"/>
              <a:buFont typeface="Noto Sans Symbols"/>
              <a:buChar char="●"/>
              <a:defRPr b="0" i="0" sz="1800" u="none" cap="none" strike="noStrike">
                <a:solidFill>
                  <a:schemeClr val="dk1"/>
                </a:solidFill>
                <a:latin typeface="Georgia"/>
                <a:ea typeface="Georgia"/>
                <a:cs typeface="Georgia"/>
                <a:sym typeface="Georgia"/>
              </a:defRPr>
            </a:lvl6pPr>
            <a:lvl7pPr indent="-101600" lvl="6" marL="1920240" marR="0" rtl="0" algn="l">
              <a:spcBef>
                <a:spcPts val="320"/>
              </a:spcBef>
              <a:buClr>
                <a:srgbClr val="B75640"/>
              </a:buClr>
              <a:buSzPct val="90000"/>
              <a:buFont typeface="Georgia"/>
              <a:buChar char="•"/>
              <a:defRPr b="0" i="0" sz="1600" u="none" cap="none" strike="noStrike">
                <a:solidFill>
                  <a:schemeClr val="dk1"/>
                </a:solidFill>
                <a:latin typeface="Georgia"/>
                <a:ea typeface="Georgia"/>
                <a:cs typeface="Georgia"/>
                <a:sym typeface="Georgia"/>
              </a:defRPr>
            </a:lvl7pPr>
            <a:lvl8pPr indent="-83820" lvl="7" marL="2103120" marR="0" rtl="0" algn="l">
              <a:spcBef>
                <a:spcPts val="320"/>
              </a:spcBef>
              <a:buClr>
                <a:srgbClr val="7A6B62"/>
              </a:buClr>
              <a:buSzPct val="100000"/>
              <a:buFont typeface="Georgia"/>
              <a:buChar char="•"/>
              <a:defRPr b="0" i="0" sz="1600" u="none" cap="none" strike="noStrike">
                <a:solidFill>
                  <a:schemeClr val="dk1"/>
                </a:solidFill>
                <a:latin typeface="Georgia"/>
                <a:ea typeface="Georgia"/>
                <a:cs typeface="Georgia"/>
                <a:sym typeface="Georgia"/>
              </a:defRPr>
            </a:lvl8pPr>
            <a:lvl9pPr indent="-113029" lvl="8" marL="2377440" marR="0" rtl="0" algn="l">
              <a:spcBef>
                <a:spcPts val="280"/>
              </a:spcBef>
              <a:buClr>
                <a:srgbClr val="B29D00"/>
              </a:buClr>
              <a:buSzPct val="90000"/>
              <a:buFont typeface="Georgia"/>
              <a:buChar char="•"/>
              <a:defRPr b="0" i="0" sz="1400" u="none" cap="none" strike="noStrike">
                <a:solidFill>
                  <a:schemeClr val="dk1"/>
                </a:solidFill>
                <a:latin typeface="Georgia"/>
                <a:ea typeface="Georgia"/>
                <a:cs typeface="Georgia"/>
                <a:sym typeface="Georgia"/>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bg>
      <p:bgPr>
        <a:solidFill>
          <a:schemeClr val="lt2"/>
        </a:solidFill>
      </p:bgPr>
    </p:bg>
    <p:spTree>
      <p:nvGrpSpPr>
        <p:cNvPr id="70" name="Shape 70"/>
        <p:cNvGrpSpPr/>
        <p:nvPr/>
      </p:nvGrpSpPr>
      <p:grpSpPr>
        <a:xfrm>
          <a:off x="0" y="0"/>
          <a:ext cx="0" cy="0"/>
          <a:chOff x="0" y="0"/>
          <a:chExt cx="0" cy="0"/>
        </a:xfrm>
      </p:grpSpPr>
      <p:cxnSp>
        <p:nvCxnSpPr>
          <p:cNvPr id="71" name="Shape 71"/>
          <p:cNvCxnSpPr/>
          <p:nvPr/>
        </p:nvCxnSpPr>
        <p:spPr>
          <a:xfrm rot="10800000">
            <a:off x="4572000" y="2200274"/>
            <a:ext cx="0" cy="4187952"/>
          </a:xfrm>
          <a:prstGeom prst="straightConnector1">
            <a:avLst/>
          </a:prstGeom>
          <a:noFill/>
          <a:ln cap="flat" cmpd="sng" w="9525">
            <a:solidFill>
              <a:schemeClr val="dk2"/>
            </a:solidFill>
            <a:prstDash val="dash"/>
            <a:round/>
            <a:headEnd len="med" w="med" type="none"/>
            <a:tailEnd len="med" w="med" type="none"/>
          </a:ln>
        </p:spPr>
      </p:cxnSp>
      <p:sp>
        <p:nvSpPr>
          <p:cNvPr id="72" name="Shape 72"/>
          <p:cNvSpPr/>
          <p:nvPr/>
        </p:nvSpPr>
        <p:spPr>
          <a:xfrm>
            <a:off x="0" y="0"/>
            <a:ext cx="9144000" cy="1447800"/>
          </a:xfrm>
          <a:prstGeom prst="rect">
            <a:avLst/>
          </a:prstGeom>
          <a:solidFill>
            <a:srgbClr val="FFFFFF"/>
          </a:solid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73" name="Shape 73"/>
          <p:cNvSpPr/>
          <p:nvPr/>
        </p:nvSpPr>
        <p:spPr>
          <a:xfrm>
            <a:off x="0" y="6705600"/>
            <a:ext cx="9144000" cy="152399"/>
          </a:xfrm>
          <a:prstGeom prst="rect">
            <a:avLst/>
          </a:prstGeom>
          <a:solidFill>
            <a:srgbClr val="FFFFFF"/>
          </a:solid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74" name="Shape 74"/>
          <p:cNvSpPr/>
          <p:nvPr/>
        </p:nvSpPr>
        <p:spPr>
          <a:xfrm>
            <a:off x="0" y="0"/>
            <a:ext cx="152399" cy="6858000"/>
          </a:xfrm>
          <a:prstGeom prst="rect">
            <a:avLst/>
          </a:prstGeom>
          <a:solidFill>
            <a:srgbClr val="FFFFFF"/>
          </a:solid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75" name="Shape 75"/>
          <p:cNvSpPr/>
          <p:nvPr/>
        </p:nvSpPr>
        <p:spPr>
          <a:xfrm>
            <a:off x="8991600" y="0"/>
            <a:ext cx="152399" cy="6858000"/>
          </a:xfrm>
          <a:prstGeom prst="rect">
            <a:avLst/>
          </a:prstGeom>
          <a:solidFill>
            <a:srgbClr val="FFFFFF"/>
          </a:solid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76" name="Shape 76"/>
          <p:cNvSpPr/>
          <p:nvPr/>
        </p:nvSpPr>
        <p:spPr>
          <a:xfrm>
            <a:off x="152400" y="1371600"/>
            <a:ext cx="8833103" cy="914400"/>
          </a:xfrm>
          <a:prstGeom prst="rect">
            <a:avLst/>
          </a:prstGeom>
          <a:solidFill>
            <a:schemeClr val="accent1"/>
          </a:solidFill>
          <a:ln>
            <a:noFill/>
          </a:ln>
        </p:spPr>
        <p:txBody>
          <a:bodyPr anchorCtr="0" anchor="ctr" bIns="45700" lIns="91425" rIns="91425" tIns="45700">
            <a:noAutofit/>
          </a:bodyPr>
          <a:lstStyle/>
          <a:p>
            <a:pPr indent="0" lvl="0" marL="0" marR="0" rtl="0" algn="ctr">
              <a:spcBef>
                <a:spcPts val="0"/>
              </a:spcBef>
              <a:buNone/>
            </a:pPr>
            <a:r>
              <a:t/>
            </a:r>
            <a:endParaRPr sz="1800">
              <a:solidFill>
                <a:schemeClr val="lt1"/>
              </a:solidFill>
              <a:latin typeface="Georgia"/>
              <a:ea typeface="Georgia"/>
              <a:cs typeface="Georgia"/>
              <a:sym typeface="Georgia"/>
            </a:endParaRPr>
          </a:p>
        </p:txBody>
      </p:sp>
      <p:sp>
        <p:nvSpPr>
          <p:cNvPr id="77" name="Shape 77"/>
          <p:cNvSpPr/>
          <p:nvPr/>
        </p:nvSpPr>
        <p:spPr>
          <a:xfrm>
            <a:off x="145922" y="6391655"/>
            <a:ext cx="8833103" cy="310896"/>
          </a:xfrm>
          <a:prstGeom prst="rect">
            <a:avLst/>
          </a:prstGeom>
          <a:solidFill>
            <a:schemeClr val="accent3"/>
          </a:solid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78" name="Shape 78"/>
          <p:cNvSpPr txBox="1"/>
          <p:nvPr>
            <p:ph idx="1" type="body"/>
          </p:nvPr>
        </p:nvSpPr>
        <p:spPr>
          <a:xfrm>
            <a:off x="301752" y="1524000"/>
            <a:ext cx="4040187" cy="732974"/>
          </a:xfrm>
          <a:prstGeom prst="rect">
            <a:avLst/>
          </a:prstGeom>
          <a:noFill/>
          <a:ln>
            <a:noFill/>
          </a:ln>
          <a:effectLst>
            <a:outerShdw blurRad="50799" rotWithShape="0" dir="5400000" dist="25400">
              <a:srgbClr val="000000">
                <a:alpha val="34901"/>
              </a:srgbClr>
            </a:outerShdw>
          </a:effectLst>
        </p:spPr>
        <p:txBody>
          <a:bodyPr anchorCtr="0" anchor="ctr" bIns="91425" lIns="91425" rIns="91425" tIns="91425"/>
          <a:lstStyle>
            <a:lvl1pPr indent="0" lvl="0" marL="0" marR="0" rtl="0" algn="l">
              <a:spcBef>
                <a:spcPts val="440"/>
              </a:spcBef>
              <a:buClr>
                <a:schemeClr val="accent1"/>
              </a:buClr>
              <a:buFont typeface="Noto Sans Symbols"/>
              <a:buNone/>
              <a:defRPr b="1" i="0" sz="2200" u="none" cap="none" strike="noStrike">
                <a:solidFill>
                  <a:srgbClr val="FFFFFF"/>
                </a:solidFill>
                <a:latin typeface="Georgia"/>
                <a:ea typeface="Georgia"/>
                <a:cs typeface="Georgia"/>
                <a:sym typeface="Georgia"/>
              </a:defRPr>
            </a:lvl1pPr>
            <a:lvl2pPr indent="-281940" lvl="1" marL="548640" marR="0" rtl="0" algn="l">
              <a:spcBef>
                <a:spcPts val="400"/>
              </a:spcBef>
              <a:buClr>
                <a:schemeClr val="accent2"/>
              </a:buClr>
              <a:buFont typeface="Noto Sans Symbols"/>
              <a:buNone/>
              <a:defRPr b="1" i="0" sz="2000" u="none" cap="none" strike="noStrike">
                <a:solidFill>
                  <a:schemeClr val="dk2"/>
                </a:solidFill>
                <a:latin typeface="Georgia"/>
                <a:ea typeface="Georgia"/>
                <a:cs typeface="Georgia"/>
                <a:sym typeface="Georgia"/>
              </a:defRPr>
            </a:lvl2pPr>
            <a:lvl3pPr indent="-238760" lvl="2" marL="822960" marR="0" rtl="0" algn="l">
              <a:spcBef>
                <a:spcPts val="360"/>
              </a:spcBef>
              <a:buClr>
                <a:schemeClr val="accent3"/>
              </a:buClr>
              <a:buFont typeface="Noto Sans Symbols"/>
              <a:buNone/>
              <a:defRPr b="1" i="0" sz="1800" u="none" cap="none" strike="noStrike">
                <a:solidFill>
                  <a:schemeClr val="dk1"/>
                </a:solidFill>
                <a:latin typeface="Georgia"/>
                <a:ea typeface="Georgia"/>
                <a:cs typeface="Georgia"/>
                <a:sym typeface="Georgia"/>
              </a:defRPr>
            </a:lvl3pPr>
            <a:lvl4pPr indent="-233680" lvl="3" marL="1097280" marR="0" rtl="0" algn="l">
              <a:spcBef>
                <a:spcPts val="320"/>
              </a:spcBef>
              <a:buClr>
                <a:schemeClr val="accent4"/>
              </a:buClr>
              <a:buFont typeface="Noto Sans Symbols"/>
              <a:buNone/>
              <a:defRPr b="1" i="0" sz="1600" u="none" cap="none" strike="noStrike">
                <a:solidFill>
                  <a:schemeClr val="dk2"/>
                </a:solidFill>
                <a:latin typeface="Georgia"/>
                <a:ea typeface="Georgia"/>
                <a:cs typeface="Georgia"/>
                <a:sym typeface="Georgia"/>
              </a:defRPr>
            </a:lvl4pPr>
            <a:lvl5pPr indent="-228600" lvl="4" marL="1371600" marR="0" rtl="0" algn="l">
              <a:spcBef>
                <a:spcPts val="320"/>
              </a:spcBef>
              <a:buClr>
                <a:schemeClr val="accent5"/>
              </a:buClr>
              <a:buFont typeface="Georgia"/>
              <a:buNone/>
              <a:defRPr b="1" i="0" sz="1600" u="none" cap="none" strike="noStrike">
                <a:solidFill>
                  <a:schemeClr val="dk1"/>
                </a:solidFill>
                <a:latin typeface="Georgia"/>
                <a:ea typeface="Georgia"/>
                <a:cs typeface="Georgia"/>
                <a:sym typeface="Georgia"/>
              </a:defRPr>
            </a:lvl5pPr>
            <a:lvl6pPr indent="-93980" lvl="5" marL="1645920" marR="0" rtl="0" algn="l">
              <a:spcBef>
                <a:spcPts val="360"/>
              </a:spcBef>
              <a:buClr>
                <a:schemeClr val="accent6"/>
              </a:buClr>
              <a:buSzPct val="79999"/>
              <a:buFont typeface="Noto Sans Symbols"/>
              <a:buChar char="●"/>
              <a:defRPr b="0" i="0" sz="1800" u="none" cap="none" strike="noStrike">
                <a:solidFill>
                  <a:schemeClr val="dk1"/>
                </a:solidFill>
                <a:latin typeface="Georgia"/>
                <a:ea typeface="Georgia"/>
                <a:cs typeface="Georgia"/>
                <a:sym typeface="Georgia"/>
              </a:defRPr>
            </a:lvl6pPr>
            <a:lvl7pPr indent="-101600" lvl="6" marL="1920240" marR="0" rtl="0" algn="l">
              <a:spcBef>
                <a:spcPts val="320"/>
              </a:spcBef>
              <a:buClr>
                <a:srgbClr val="B75640"/>
              </a:buClr>
              <a:buSzPct val="90000"/>
              <a:buFont typeface="Georgia"/>
              <a:buChar char="•"/>
              <a:defRPr b="0" i="0" sz="1600" u="none" cap="none" strike="noStrike">
                <a:solidFill>
                  <a:schemeClr val="dk1"/>
                </a:solidFill>
                <a:latin typeface="Georgia"/>
                <a:ea typeface="Georgia"/>
                <a:cs typeface="Georgia"/>
                <a:sym typeface="Georgia"/>
              </a:defRPr>
            </a:lvl7pPr>
            <a:lvl8pPr indent="-83820" lvl="7" marL="2103120" marR="0" rtl="0" algn="l">
              <a:spcBef>
                <a:spcPts val="320"/>
              </a:spcBef>
              <a:buClr>
                <a:srgbClr val="7A6B62"/>
              </a:buClr>
              <a:buSzPct val="100000"/>
              <a:buFont typeface="Georgia"/>
              <a:buChar char="•"/>
              <a:defRPr b="0" i="0" sz="1600" u="none" cap="none" strike="noStrike">
                <a:solidFill>
                  <a:schemeClr val="dk1"/>
                </a:solidFill>
                <a:latin typeface="Georgia"/>
                <a:ea typeface="Georgia"/>
                <a:cs typeface="Georgia"/>
                <a:sym typeface="Georgia"/>
              </a:defRPr>
            </a:lvl8pPr>
            <a:lvl9pPr indent="-113029" lvl="8" marL="2377440" marR="0" rtl="0" algn="l">
              <a:spcBef>
                <a:spcPts val="280"/>
              </a:spcBef>
              <a:buClr>
                <a:srgbClr val="B29D00"/>
              </a:buClr>
              <a:buSzPct val="90000"/>
              <a:buFont typeface="Georgia"/>
              <a:buChar char="•"/>
              <a:defRPr b="0" i="0" sz="1400" u="none" cap="none" strike="noStrike">
                <a:solidFill>
                  <a:schemeClr val="dk1"/>
                </a:solidFill>
                <a:latin typeface="Georgia"/>
                <a:ea typeface="Georgia"/>
                <a:cs typeface="Georgia"/>
                <a:sym typeface="Georgia"/>
              </a:defRPr>
            </a:lvl9pPr>
          </a:lstStyle>
          <a:p/>
        </p:txBody>
      </p:sp>
      <p:sp>
        <p:nvSpPr>
          <p:cNvPr id="79" name="Shape 79"/>
          <p:cNvSpPr txBox="1"/>
          <p:nvPr>
            <p:ph idx="2" type="body"/>
          </p:nvPr>
        </p:nvSpPr>
        <p:spPr>
          <a:xfrm>
            <a:off x="4791330" y="1524000"/>
            <a:ext cx="4041774" cy="731519"/>
          </a:xfrm>
          <a:prstGeom prst="rect">
            <a:avLst/>
          </a:prstGeom>
          <a:noFill/>
          <a:ln>
            <a:noFill/>
          </a:ln>
          <a:effectLst>
            <a:outerShdw blurRad="50799" rotWithShape="0" dir="5400000" dist="25400">
              <a:srgbClr val="000000">
                <a:alpha val="34901"/>
              </a:srgbClr>
            </a:outerShdw>
          </a:effectLst>
        </p:spPr>
        <p:txBody>
          <a:bodyPr anchorCtr="0" anchor="ctr" bIns="91425" lIns="91425" rIns="91425" tIns="91425"/>
          <a:lstStyle>
            <a:lvl1pPr indent="0" lvl="0" marL="0" marR="0" rtl="0" algn="l">
              <a:spcBef>
                <a:spcPts val="440"/>
              </a:spcBef>
              <a:buClr>
                <a:schemeClr val="accent1"/>
              </a:buClr>
              <a:buFont typeface="Noto Sans Symbols"/>
              <a:buNone/>
              <a:defRPr b="1" i="0" sz="2200" u="none" cap="none" strike="noStrike">
                <a:solidFill>
                  <a:schemeClr val="dk1"/>
                </a:solidFill>
                <a:latin typeface="Georgia"/>
                <a:ea typeface="Georgia"/>
                <a:cs typeface="Georgia"/>
                <a:sym typeface="Georgia"/>
              </a:defRPr>
            </a:lvl1pPr>
            <a:lvl2pPr indent="-281940" lvl="1" marL="548640" marR="0" rtl="0" algn="l">
              <a:spcBef>
                <a:spcPts val="400"/>
              </a:spcBef>
              <a:buClr>
                <a:schemeClr val="accent2"/>
              </a:buClr>
              <a:buFont typeface="Noto Sans Symbols"/>
              <a:buNone/>
              <a:defRPr b="1" i="0" sz="2000" u="none" cap="none" strike="noStrike">
                <a:solidFill>
                  <a:schemeClr val="dk2"/>
                </a:solidFill>
                <a:latin typeface="Georgia"/>
                <a:ea typeface="Georgia"/>
                <a:cs typeface="Georgia"/>
                <a:sym typeface="Georgia"/>
              </a:defRPr>
            </a:lvl2pPr>
            <a:lvl3pPr indent="-238760" lvl="2" marL="822960" marR="0" rtl="0" algn="l">
              <a:spcBef>
                <a:spcPts val="360"/>
              </a:spcBef>
              <a:buClr>
                <a:schemeClr val="accent3"/>
              </a:buClr>
              <a:buFont typeface="Noto Sans Symbols"/>
              <a:buNone/>
              <a:defRPr b="1" i="0" sz="1800" u="none" cap="none" strike="noStrike">
                <a:solidFill>
                  <a:schemeClr val="dk1"/>
                </a:solidFill>
                <a:latin typeface="Georgia"/>
                <a:ea typeface="Georgia"/>
                <a:cs typeface="Georgia"/>
                <a:sym typeface="Georgia"/>
              </a:defRPr>
            </a:lvl3pPr>
            <a:lvl4pPr indent="-233680" lvl="3" marL="1097280" marR="0" rtl="0" algn="l">
              <a:spcBef>
                <a:spcPts val="320"/>
              </a:spcBef>
              <a:buClr>
                <a:schemeClr val="accent4"/>
              </a:buClr>
              <a:buFont typeface="Noto Sans Symbols"/>
              <a:buNone/>
              <a:defRPr b="1" i="0" sz="1600" u="none" cap="none" strike="noStrike">
                <a:solidFill>
                  <a:schemeClr val="dk2"/>
                </a:solidFill>
                <a:latin typeface="Georgia"/>
                <a:ea typeface="Georgia"/>
                <a:cs typeface="Georgia"/>
                <a:sym typeface="Georgia"/>
              </a:defRPr>
            </a:lvl4pPr>
            <a:lvl5pPr indent="-228600" lvl="4" marL="1371600" marR="0" rtl="0" algn="l">
              <a:spcBef>
                <a:spcPts val="320"/>
              </a:spcBef>
              <a:buClr>
                <a:schemeClr val="accent5"/>
              </a:buClr>
              <a:buFont typeface="Georgia"/>
              <a:buNone/>
              <a:defRPr b="1" i="0" sz="1600" u="none" cap="none" strike="noStrike">
                <a:solidFill>
                  <a:schemeClr val="dk1"/>
                </a:solidFill>
                <a:latin typeface="Georgia"/>
                <a:ea typeface="Georgia"/>
                <a:cs typeface="Georgia"/>
                <a:sym typeface="Georgia"/>
              </a:defRPr>
            </a:lvl5pPr>
            <a:lvl6pPr indent="-93980" lvl="5" marL="1645920" marR="0" rtl="0" algn="l">
              <a:spcBef>
                <a:spcPts val="360"/>
              </a:spcBef>
              <a:buClr>
                <a:schemeClr val="accent6"/>
              </a:buClr>
              <a:buSzPct val="79999"/>
              <a:buFont typeface="Noto Sans Symbols"/>
              <a:buChar char="●"/>
              <a:defRPr b="0" i="0" sz="1800" u="none" cap="none" strike="noStrike">
                <a:solidFill>
                  <a:schemeClr val="dk1"/>
                </a:solidFill>
                <a:latin typeface="Georgia"/>
                <a:ea typeface="Georgia"/>
                <a:cs typeface="Georgia"/>
                <a:sym typeface="Georgia"/>
              </a:defRPr>
            </a:lvl6pPr>
            <a:lvl7pPr indent="-101600" lvl="6" marL="1920240" marR="0" rtl="0" algn="l">
              <a:spcBef>
                <a:spcPts val="320"/>
              </a:spcBef>
              <a:buClr>
                <a:srgbClr val="B75640"/>
              </a:buClr>
              <a:buSzPct val="90000"/>
              <a:buFont typeface="Georgia"/>
              <a:buChar char="•"/>
              <a:defRPr b="0" i="0" sz="1600" u="none" cap="none" strike="noStrike">
                <a:solidFill>
                  <a:schemeClr val="dk1"/>
                </a:solidFill>
                <a:latin typeface="Georgia"/>
                <a:ea typeface="Georgia"/>
                <a:cs typeface="Georgia"/>
                <a:sym typeface="Georgia"/>
              </a:defRPr>
            </a:lvl7pPr>
            <a:lvl8pPr indent="-83820" lvl="7" marL="2103120" marR="0" rtl="0" algn="l">
              <a:spcBef>
                <a:spcPts val="320"/>
              </a:spcBef>
              <a:buClr>
                <a:srgbClr val="7A6B62"/>
              </a:buClr>
              <a:buSzPct val="100000"/>
              <a:buFont typeface="Georgia"/>
              <a:buChar char="•"/>
              <a:defRPr b="0" i="0" sz="1600" u="none" cap="none" strike="noStrike">
                <a:solidFill>
                  <a:schemeClr val="dk1"/>
                </a:solidFill>
                <a:latin typeface="Georgia"/>
                <a:ea typeface="Georgia"/>
                <a:cs typeface="Georgia"/>
                <a:sym typeface="Georgia"/>
              </a:defRPr>
            </a:lvl8pPr>
            <a:lvl9pPr indent="-113029" lvl="8" marL="2377440" marR="0" rtl="0" algn="l">
              <a:spcBef>
                <a:spcPts val="280"/>
              </a:spcBef>
              <a:buClr>
                <a:srgbClr val="B29D00"/>
              </a:buClr>
              <a:buSzPct val="90000"/>
              <a:buFont typeface="Georgia"/>
              <a:buChar char="•"/>
              <a:defRPr b="0" i="0" sz="1400" u="none" cap="none" strike="noStrike">
                <a:solidFill>
                  <a:schemeClr val="dk1"/>
                </a:solidFill>
                <a:latin typeface="Georgia"/>
                <a:ea typeface="Georgia"/>
                <a:cs typeface="Georgia"/>
                <a:sym typeface="Georgia"/>
              </a:defRPr>
            </a:lvl9pPr>
          </a:lstStyle>
          <a:p/>
        </p:txBody>
      </p:sp>
      <p:sp>
        <p:nvSpPr>
          <p:cNvPr id="80" name="Shape 80"/>
          <p:cNvSpPr txBox="1"/>
          <p:nvPr>
            <p:ph idx="10" type="dt"/>
          </p:nvPr>
        </p:nvSpPr>
        <p:spPr>
          <a:xfrm>
            <a:off x="5791200" y="6404983"/>
            <a:ext cx="3044952" cy="365759"/>
          </a:xfrm>
          <a:prstGeom prst="rect">
            <a:avLst/>
          </a:prstGeom>
          <a:noFill/>
          <a:ln>
            <a:noFill/>
          </a:ln>
        </p:spPr>
        <p:txBody>
          <a:bodyPr anchorCtr="0" anchor="t" bIns="91425" lIns="91425" rIns="91425" tIns="91425"/>
          <a:lstStyle>
            <a:lvl1pPr indent="0" lvl="0" marL="0" marR="0" rtl="0" algn="r">
              <a:spcBef>
                <a:spcPts val="0"/>
              </a:spcBef>
              <a:buNone/>
              <a:defRPr sz="1400">
                <a:solidFill>
                  <a:srgbClr val="FFFFFF"/>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
        <p:nvSpPr>
          <p:cNvPr id="81" name="Shape 81"/>
          <p:cNvSpPr txBox="1"/>
          <p:nvPr>
            <p:ph idx="11" type="ftr"/>
          </p:nvPr>
        </p:nvSpPr>
        <p:spPr>
          <a:xfrm>
            <a:off x="304800" y="6409944"/>
            <a:ext cx="3581399" cy="365759"/>
          </a:xfrm>
          <a:prstGeom prst="rect">
            <a:avLst/>
          </a:prstGeom>
          <a:noFill/>
          <a:ln>
            <a:noFill/>
          </a:ln>
        </p:spPr>
        <p:txBody>
          <a:bodyPr anchorCtr="0" anchor="t" bIns="91425" lIns="91425" rIns="91425" tIns="91425"/>
          <a:lstStyle>
            <a:lvl1pPr indent="0" lvl="0" marL="0" marR="0" rtl="0" algn="l">
              <a:spcBef>
                <a:spcPts val="0"/>
              </a:spcBef>
              <a:buNone/>
              <a:defRPr sz="1200">
                <a:solidFill>
                  <a:srgbClr val="FFFFFF"/>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cxnSp>
        <p:nvCxnSpPr>
          <p:cNvPr id="82" name="Shape 82"/>
          <p:cNvCxnSpPr/>
          <p:nvPr/>
        </p:nvCxnSpPr>
        <p:spPr>
          <a:xfrm>
            <a:off x="152400" y="1280159"/>
            <a:ext cx="8833103" cy="0"/>
          </a:xfrm>
          <a:prstGeom prst="straightConnector1">
            <a:avLst/>
          </a:prstGeom>
          <a:noFill/>
          <a:ln cap="flat" cmpd="sng" w="11425">
            <a:solidFill>
              <a:srgbClr val="7A9798"/>
            </a:solidFill>
            <a:prstDash val="dash"/>
            <a:round/>
            <a:headEnd len="med" w="med" type="none"/>
            <a:tailEnd len="med" w="med" type="none"/>
          </a:ln>
        </p:spPr>
      </p:cxnSp>
      <p:sp>
        <p:nvSpPr>
          <p:cNvPr id="83" name="Shape 83"/>
          <p:cNvSpPr/>
          <p:nvPr/>
        </p:nvSpPr>
        <p:spPr>
          <a:xfrm>
            <a:off x="152400" y="155447"/>
            <a:ext cx="8833103" cy="6547104"/>
          </a:xfrm>
          <a:prstGeom prst="rect">
            <a:avLst/>
          </a:prstGeom>
          <a:noFill/>
          <a:ln cap="flat" cmpd="sng" w="9525">
            <a:solidFill>
              <a:srgbClr val="7A9798"/>
            </a:solidFill>
            <a:prstDash val="solid"/>
            <a:miter/>
            <a:headEnd len="med" w="med" type="none"/>
            <a:tailEnd len="med" w="med" type="none"/>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84" name="Shape 84"/>
          <p:cNvSpPr txBox="1"/>
          <p:nvPr>
            <p:ph idx="3" type="body"/>
          </p:nvPr>
        </p:nvSpPr>
        <p:spPr>
          <a:xfrm>
            <a:off x="301752" y="2471383"/>
            <a:ext cx="4041648" cy="3818403"/>
          </a:xfrm>
          <a:prstGeom prst="rect">
            <a:avLst/>
          </a:prstGeom>
          <a:noFill/>
          <a:ln>
            <a:noFill/>
          </a:ln>
        </p:spPr>
        <p:txBody>
          <a:bodyPr anchorCtr="0" anchor="t" bIns="91425" lIns="91425" rIns="91425" tIns="91425"/>
          <a:lstStyle>
            <a:lvl1pPr indent="-128587" lvl="0" marL="274320" marR="0" rtl="0" algn="l">
              <a:spcBef>
                <a:spcPts val="540"/>
              </a:spcBef>
              <a:buClr>
                <a:schemeClr val="accent1"/>
              </a:buClr>
              <a:buSzPct val="85000"/>
              <a:buFont typeface="Noto Sans Symbols"/>
              <a:buChar char="●"/>
              <a:defRPr b="0" i="0" sz="2700" u="none" cap="none" strike="noStrike">
                <a:solidFill>
                  <a:schemeClr val="dk1"/>
                </a:solidFill>
                <a:latin typeface="Georgia"/>
                <a:ea typeface="Georgia"/>
                <a:cs typeface="Georgia"/>
                <a:sym typeface="Georgia"/>
              </a:defRPr>
            </a:lvl1pPr>
            <a:lvl2pPr indent="-184150" lvl="1" marL="548640" marR="0" rtl="0" algn="l">
              <a:spcBef>
                <a:spcPts val="440"/>
              </a:spcBef>
              <a:buClr>
                <a:schemeClr val="accent2"/>
              </a:buClr>
              <a:buSzPct val="70000"/>
              <a:buFont typeface="Noto Sans Symbols"/>
              <a:buChar char="○"/>
              <a:defRPr b="0" i="0" sz="2200" u="none" cap="none" strike="noStrike">
                <a:solidFill>
                  <a:schemeClr val="dk2"/>
                </a:solidFill>
                <a:latin typeface="Georgia"/>
                <a:ea typeface="Georgia"/>
                <a:cs typeface="Georgia"/>
                <a:sym typeface="Georgia"/>
              </a:defRPr>
            </a:lvl2pPr>
            <a:lvl3pPr indent="-143510" lvl="2" marL="822960" marR="0" rtl="0" algn="l">
              <a:spcBef>
                <a:spcPts val="400"/>
              </a:spcBef>
              <a:buClr>
                <a:schemeClr val="accent3"/>
              </a:buClr>
              <a:buSzPct val="75000"/>
              <a:buFont typeface="Noto Sans Symbols"/>
              <a:buChar char="•"/>
              <a:defRPr b="0" i="0" sz="2000" u="none" cap="none" strike="noStrike">
                <a:solidFill>
                  <a:schemeClr val="dk1"/>
                </a:solidFill>
                <a:latin typeface="Georgia"/>
                <a:ea typeface="Georgia"/>
                <a:cs typeface="Georgia"/>
                <a:sym typeface="Georgia"/>
              </a:defRPr>
            </a:lvl3pPr>
            <a:lvl4pPr indent="-144780" lvl="3" marL="1097280" marR="0" rtl="0" algn="l">
              <a:spcBef>
                <a:spcPts val="400"/>
              </a:spcBef>
              <a:buClr>
                <a:schemeClr val="accent4"/>
              </a:buClr>
              <a:buSzPct val="70000"/>
              <a:buFont typeface="Noto Sans Symbols"/>
              <a:buChar char="•"/>
              <a:defRPr b="0" i="0" sz="2000" u="none" cap="none" strike="noStrike">
                <a:solidFill>
                  <a:schemeClr val="dk2"/>
                </a:solidFill>
                <a:latin typeface="Georgia"/>
                <a:ea typeface="Georgia"/>
                <a:cs typeface="Georgia"/>
                <a:sym typeface="Georgia"/>
              </a:defRPr>
            </a:lvl4pPr>
            <a:lvl5pPr indent="-114300" lvl="4" marL="1371600" marR="0" rtl="0" algn="l">
              <a:spcBef>
                <a:spcPts val="360"/>
              </a:spcBef>
              <a:buClr>
                <a:schemeClr val="accent5"/>
              </a:buClr>
              <a:buSzPct val="100000"/>
              <a:buFont typeface="Georgia"/>
              <a:buChar char="•"/>
              <a:defRPr b="0" i="0" sz="1800" u="none" cap="none" strike="noStrike">
                <a:solidFill>
                  <a:schemeClr val="dk1"/>
                </a:solidFill>
                <a:latin typeface="Georgia"/>
                <a:ea typeface="Georgia"/>
                <a:cs typeface="Georgia"/>
                <a:sym typeface="Georgia"/>
              </a:defRPr>
            </a:lvl5pPr>
            <a:lvl6pPr indent="-93980" lvl="5" marL="1645920" marR="0" rtl="0" algn="l">
              <a:spcBef>
                <a:spcPts val="360"/>
              </a:spcBef>
              <a:buClr>
                <a:schemeClr val="accent6"/>
              </a:buClr>
              <a:buSzPct val="79999"/>
              <a:buFont typeface="Noto Sans Symbols"/>
              <a:buChar char="●"/>
              <a:defRPr b="0" i="0" sz="1800" u="none" cap="none" strike="noStrike">
                <a:solidFill>
                  <a:schemeClr val="dk1"/>
                </a:solidFill>
                <a:latin typeface="Georgia"/>
                <a:ea typeface="Georgia"/>
                <a:cs typeface="Georgia"/>
                <a:sym typeface="Georgia"/>
              </a:defRPr>
            </a:lvl6pPr>
            <a:lvl7pPr indent="-101600" lvl="6" marL="1920240" marR="0" rtl="0" algn="l">
              <a:spcBef>
                <a:spcPts val="320"/>
              </a:spcBef>
              <a:buClr>
                <a:srgbClr val="B75640"/>
              </a:buClr>
              <a:buSzPct val="90000"/>
              <a:buFont typeface="Georgia"/>
              <a:buChar char="•"/>
              <a:defRPr b="0" i="0" sz="1600" u="none" cap="none" strike="noStrike">
                <a:solidFill>
                  <a:schemeClr val="dk1"/>
                </a:solidFill>
                <a:latin typeface="Georgia"/>
                <a:ea typeface="Georgia"/>
                <a:cs typeface="Georgia"/>
                <a:sym typeface="Georgia"/>
              </a:defRPr>
            </a:lvl7pPr>
            <a:lvl8pPr indent="-83820" lvl="7" marL="2103120" marR="0" rtl="0" algn="l">
              <a:spcBef>
                <a:spcPts val="320"/>
              </a:spcBef>
              <a:buClr>
                <a:srgbClr val="7A6B62"/>
              </a:buClr>
              <a:buSzPct val="100000"/>
              <a:buFont typeface="Georgia"/>
              <a:buChar char="•"/>
              <a:defRPr b="0" i="0" sz="1600" u="none" cap="none" strike="noStrike">
                <a:solidFill>
                  <a:schemeClr val="dk1"/>
                </a:solidFill>
                <a:latin typeface="Georgia"/>
                <a:ea typeface="Georgia"/>
                <a:cs typeface="Georgia"/>
                <a:sym typeface="Georgia"/>
              </a:defRPr>
            </a:lvl8pPr>
            <a:lvl9pPr indent="-113029" lvl="8" marL="2377440" marR="0" rtl="0" algn="l">
              <a:spcBef>
                <a:spcPts val="280"/>
              </a:spcBef>
              <a:buClr>
                <a:srgbClr val="B29D00"/>
              </a:buClr>
              <a:buSzPct val="90000"/>
              <a:buFont typeface="Georgia"/>
              <a:buChar char="•"/>
              <a:defRPr b="0" i="0" sz="1400" u="none" cap="none" strike="noStrike">
                <a:solidFill>
                  <a:schemeClr val="dk1"/>
                </a:solidFill>
                <a:latin typeface="Georgia"/>
                <a:ea typeface="Georgia"/>
                <a:cs typeface="Georgia"/>
                <a:sym typeface="Georgia"/>
              </a:defRPr>
            </a:lvl9pPr>
          </a:lstStyle>
          <a:p/>
        </p:txBody>
      </p:sp>
      <p:sp>
        <p:nvSpPr>
          <p:cNvPr id="85" name="Shape 85"/>
          <p:cNvSpPr txBox="1"/>
          <p:nvPr>
            <p:ph idx="4" type="body"/>
          </p:nvPr>
        </p:nvSpPr>
        <p:spPr>
          <a:xfrm>
            <a:off x="4800600" y="2471383"/>
            <a:ext cx="4038599" cy="3822191"/>
          </a:xfrm>
          <a:prstGeom prst="rect">
            <a:avLst/>
          </a:prstGeom>
          <a:noFill/>
          <a:ln>
            <a:noFill/>
          </a:ln>
        </p:spPr>
        <p:txBody>
          <a:bodyPr anchorCtr="0" anchor="t" bIns="91425" lIns="91425" rIns="91425" tIns="91425"/>
          <a:lstStyle>
            <a:lvl1pPr indent="-128587" lvl="0" marL="274320" marR="0" rtl="0" algn="l">
              <a:spcBef>
                <a:spcPts val="540"/>
              </a:spcBef>
              <a:buClr>
                <a:schemeClr val="accent1"/>
              </a:buClr>
              <a:buSzPct val="85000"/>
              <a:buFont typeface="Noto Sans Symbols"/>
              <a:buChar char="●"/>
              <a:defRPr b="0" i="0" sz="2700" u="none" cap="none" strike="noStrike">
                <a:solidFill>
                  <a:schemeClr val="dk1"/>
                </a:solidFill>
                <a:latin typeface="Georgia"/>
                <a:ea typeface="Georgia"/>
                <a:cs typeface="Georgia"/>
                <a:sym typeface="Georgia"/>
              </a:defRPr>
            </a:lvl1pPr>
            <a:lvl2pPr indent="-184150" lvl="1" marL="548640" marR="0" rtl="0" algn="l">
              <a:spcBef>
                <a:spcPts val="440"/>
              </a:spcBef>
              <a:buClr>
                <a:schemeClr val="accent2"/>
              </a:buClr>
              <a:buSzPct val="70000"/>
              <a:buFont typeface="Noto Sans Symbols"/>
              <a:buChar char="○"/>
              <a:defRPr b="0" i="0" sz="2200" u="none" cap="none" strike="noStrike">
                <a:solidFill>
                  <a:schemeClr val="dk2"/>
                </a:solidFill>
                <a:latin typeface="Georgia"/>
                <a:ea typeface="Georgia"/>
                <a:cs typeface="Georgia"/>
                <a:sym typeface="Georgia"/>
              </a:defRPr>
            </a:lvl2pPr>
            <a:lvl3pPr indent="-143510" lvl="2" marL="822960" marR="0" rtl="0" algn="l">
              <a:spcBef>
                <a:spcPts val="400"/>
              </a:spcBef>
              <a:buClr>
                <a:schemeClr val="accent3"/>
              </a:buClr>
              <a:buSzPct val="75000"/>
              <a:buFont typeface="Noto Sans Symbols"/>
              <a:buChar char="•"/>
              <a:defRPr b="0" i="0" sz="2000" u="none" cap="none" strike="noStrike">
                <a:solidFill>
                  <a:schemeClr val="dk1"/>
                </a:solidFill>
                <a:latin typeface="Georgia"/>
                <a:ea typeface="Georgia"/>
                <a:cs typeface="Georgia"/>
                <a:sym typeface="Georgia"/>
              </a:defRPr>
            </a:lvl3pPr>
            <a:lvl4pPr indent="-144780" lvl="3" marL="1097280" marR="0" rtl="0" algn="l">
              <a:spcBef>
                <a:spcPts val="400"/>
              </a:spcBef>
              <a:buClr>
                <a:schemeClr val="accent4"/>
              </a:buClr>
              <a:buSzPct val="70000"/>
              <a:buFont typeface="Noto Sans Symbols"/>
              <a:buChar char="•"/>
              <a:defRPr b="0" i="0" sz="2000" u="none" cap="none" strike="noStrike">
                <a:solidFill>
                  <a:schemeClr val="dk2"/>
                </a:solidFill>
                <a:latin typeface="Georgia"/>
                <a:ea typeface="Georgia"/>
                <a:cs typeface="Georgia"/>
                <a:sym typeface="Georgia"/>
              </a:defRPr>
            </a:lvl4pPr>
            <a:lvl5pPr indent="-114300" lvl="4" marL="1371600" marR="0" rtl="0" algn="l">
              <a:spcBef>
                <a:spcPts val="360"/>
              </a:spcBef>
              <a:buClr>
                <a:schemeClr val="accent5"/>
              </a:buClr>
              <a:buSzPct val="100000"/>
              <a:buFont typeface="Georgia"/>
              <a:buChar char="•"/>
              <a:defRPr b="0" i="0" sz="1800" u="none" cap="none" strike="noStrike">
                <a:solidFill>
                  <a:schemeClr val="dk1"/>
                </a:solidFill>
                <a:latin typeface="Georgia"/>
                <a:ea typeface="Georgia"/>
                <a:cs typeface="Georgia"/>
                <a:sym typeface="Georgia"/>
              </a:defRPr>
            </a:lvl5pPr>
            <a:lvl6pPr indent="-93980" lvl="5" marL="1645920" marR="0" rtl="0" algn="l">
              <a:spcBef>
                <a:spcPts val="360"/>
              </a:spcBef>
              <a:buClr>
                <a:schemeClr val="accent6"/>
              </a:buClr>
              <a:buSzPct val="79999"/>
              <a:buFont typeface="Noto Sans Symbols"/>
              <a:buChar char="●"/>
              <a:defRPr b="0" i="0" sz="1800" u="none" cap="none" strike="noStrike">
                <a:solidFill>
                  <a:schemeClr val="dk1"/>
                </a:solidFill>
                <a:latin typeface="Georgia"/>
                <a:ea typeface="Georgia"/>
                <a:cs typeface="Georgia"/>
                <a:sym typeface="Georgia"/>
              </a:defRPr>
            </a:lvl6pPr>
            <a:lvl7pPr indent="-101600" lvl="6" marL="1920240" marR="0" rtl="0" algn="l">
              <a:spcBef>
                <a:spcPts val="320"/>
              </a:spcBef>
              <a:buClr>
                <a:srgbClr val="B75640"/>
              </a:buClr>
              <a:buSzPct val="90000"/>
              <a:buFont typeface="Georgia"/>
              <a:buChar char="•"/>
              <a:defRPr b="0" i="0" sz="1600" u="none" cap="none" strike="noStrike">
                <a:solidFill>
                  <a:schemeClr val="dk1"/>
                </a:solidFill>
                <a:latin typeface="Georgia"/>
                <a:ea typeface="Georgia"/>
                <a:cs typeface="Georgia"/>
                <a:sym typeface="Georgia"/>
              </a:defRPr>
            </a:lvl7pPr>
            <a:lvl8pPr indent="-83820" lvl="7" marL="2103120" marR="0" rtl="0" algn="l">
              <a:spcBef>
                <a:spcPts val="320"/>
              </a:spcBef>
              <a:buClr>
                <a:srgbClr val="7A6B62"/>
              </a:buClr>
              <a:buSzPct val="100000"/>
              <a:buFont typeface="Georgia"/>
              <a:buChar char="•"/>
              <a:defRPr b="0" i="0" sz="1600" u="none" cap="none" strike="noStrike">
                <a:solidFill>
                  <a:schemeClr val="dk1"/>
                </a:solidFill>
                <a:latin typeface="Georgia"/>
                <a:ea typeface="Georgia"/>
                <a:cs typeface="Georgia"/>
                <a:sym typeface="Georgia"/>
              </a:defRPr>
            </a:lvl8pPr>
            <a:lvl9pPr indent="-113029" lvl="8" marL="2377440" marR="0" rtl="0" algn="l">
              <a:spcBef>
                <a:spcPts val="280"/>
              </a:spcBef>
              <a:buClr>
                <a:srgbClr val="B29D00"/>
              </a:buClr>
              <a:buSzPct val="90000"/>
              <a:buFont typeface="Georgia"/>
              <a:buChar char="•"/>
              <a:defRPr b="0" i="0" sz="1400" u="none" cap="none" strike="noStrike">
                <a:solidFill>
                  <a:schemeClr val="dk1"/>
                </a:solidFill>
                <a:latin typeface="Georgia"/>
                <a:ea typeface="Georgia"/>
                <a:cs typeface="Georgia"/>
                <a:sym typeface="Georgia"/>
              </a:defRPr>
            </a:lvl9pPr>
          </a:lstStyle>
          <a:p/>
        </p:txBody>
      </p:sp>
      <p:sp>
        <p:nvSpPr>
          <p:cNvPr id="86" name="Shape 86"/>
          <p:cNvSpPr/>
          <p:nvPr/>
        </p:nvSpPr>
        <p:spPr>
          <a:xfrm>
            <a:off x="4267200" y="956036"/>
            <a:ext cx="609599" cy="609599"/>
          </a:xfrm>
          <a:prstGeom prst="ellipse">
            <a:avLst/>
          </a:prstGeom>
          <a:solidFill>
            <a:srgbClr val="FFFFFF"/>
          </a:solidFill>
          <a:ln>
            <a:noFill/>
          </a:ln>
        </p:spPr>
        <p:txBody>
          <a:bodyPr anchorCtr="0" anchor="ctr" bIns="45700" lIns="91425" rIns="91425" tIns="45700">
            <a:noAutofit/>
          </a:bodyPr>
          <a:lstStyle/>
          <a:p>
            <a:pPr indent="0" lvl="0" marL="0" marR="0" rtl="0" algn="ctr">
              <a:spcBef>
                <a:spcPts val="0"/>
              </a:spcBef>
              <a:buNone/>
            </a:pPr>
            <a:r>
              <a:t/>
            </a:r>
            <a:endParaRPr sz="1800">
              <a:solidFill>
                <a:schemeClr val="lt1"/>
              </a:solidFill>
              <a:latin typeface="Georgia"/>
              <a:ea typeface="Georgia"/>
              <a:cs typeface="Georgia"/>
              <a:sym typeface="Georgia"/>
            </a:endParaRPr>
          </a:p>
        </p:txBody>
      </p:sp>
      <p:sp>
        <p:nvSpPr>
          <p:cNvPr id="87" name="Shape 87"/>
          <p:cNvSpPr/>
          <p:nvPr/>
        </p:nvSpPr>
        <p:spPr>
          <a:xfrm>
            <a:off x="4361687" y="1050524"/>
            <a:ext cx="420624" cy="420624"/>
          </a:xfrm>
          <a:prstGeom prst="ellipse">
            <a:avLst/>
          </a:prstGeom>
          <a:solidFill>
            <a:srgbClr val="FFFFFF"/>
          </a:solidFill>
          <a:ln cap="rnd" cmpd="dbl" w="50800">
            <a:solidFill>
              <a:srgbClr val="7A9798"/>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sz="1800">
              <a:solidFill>
                <a:schemeClr val="lt1"/>
              </a:solidFill>
              <a:latin typeface="Georgia"/>
              <a:ea typeface="Georgia"/>
              <a:cs typeface="Georgia"/>
              <a:sym typeface="Georgia"/>
            </a:endParaRPr>
          </a:p>
        </p:txBody>
      </p:sp>
      <p:sp>
        <p:nvSpPr>
          <p:cNvPr id="88" name="Shape 88"/>
          <p:cNvSpPr txBox="1"/>
          <p:nvPr>
            <p:ph idx="12" type="sldNum"/>
          </p:nvPr>
        </p:nvSpPr>
        <p:spPr>
          <a:xfrm>
            <a:off x="4343400" y="1042416"/>
            <a:ext cx="457200" cy="441324"/>
          </a:xfrm>
          <a:prstGeom prst="rect">
            <a:avLst/>
          </a:prstGeom>
          <a:noFill/>
          <a:ln>
            <a:noFill/>
          </a:ln>
        </p:spPr>
        <p:txBody>
          <a:bodyPr anchorCtr="0" anchor="ctr" bIns="45700" lIns="45700" rIns="45700" tIns="45700">
            <a:noAutofit/>
          </a:bodyPr>
          <a:lstStyle/>
          <a:p>
            <a:pPr indent="0" lvl="0" marL="0" marR="0" rtl="0" algn="ctr">
              <a:spcBef>
                <a:spcPts val="0"/>
              </a:spcBef>
              <a:buSzPct val="25000"/>
              <a:buNone/>
            </a:pPr>
            <a:fld id="{00000000-1234-1234-1234-123412341234}" type="slidenum">
              <a:rPr lang="en-US" sz="1600">
                <a:solidFill>
                  <a:srgbClr val="7A9798"/>
                </a:solidFill>
                <a:latin typeface="Georgia"/>
                <a:ea typeface="Georgia"/>
                <a:cs typeface="Georgia"/>
                <a:sym typeface="Georgia"/>
              </a:rPr>
              <a:t>‹#›</a:t>
            </a:fld>
          </a:p>
        </p:txBody>
      </p:sp>
      <p:sp>
        <p:nvSpPr>
          <p:cNvPr id="89" name="Shape 89"/>
          <p:cNvSpPr txBox="1"/>
          <p:nvPr>
            <p:ph type="title"/>
          </p:nvPr>
        </p:nvSpPr>
        <p:spPr>
          <a:xfrm>
            <a:off x="301752" y="228600"/>
            <a:ext cx="8534399" cy="758951"/>
          </a:xfrm>
          <a:prstGeom prst="rect">
            <a:avLst/>
          </a:prstGeom>
          <a:noFill/>
          <a:ln>
            <a:noFill/>
          </a:ln>
        </p:spPr>
        <p:txBody>
          <a:bodyPr anchorCtr="0" anchor="b" bIns="91425" lIns="91425" rIns="91425" tIns="91425"/>
          <a:lstStyle>
            <a:lvl1pPr indent="0" lvl="0" marL="0" marR="0" rtl="0" algn="ctr">
              <a:spcBef>
                <a:spcPts val="0"/>
              </a:spcBef>
              <a:buClr>
                <a:srgbClr val="7A9798"/>
              </a:buClr>
              <a:buFont typeface="Georgia"/>
              <a:buNone/>
              <a:defRPr b="0" i="0" sz="3300" u="none" cap="none" strike="noStrike">
                <a:solidFill>
                  <a:srgbClr val="7A9798"/>
                </a:solidFill>
                <a:latin typeface="Georgia"/>
                <a:ea typeface="Georgia"/>
                <a:cs typeface="Georgia"/>
                <a:sym typeface="Georgia"/>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90" name="Shape 90"/>
        <p:cNvGrpSpPr/>
        <p:nvPr/>
      </p:nvGrpSpPr>
      <p:grpSpPr>
        <a:xfrm>
          <a:off x="0" y="0"/>
          <a:ext cx="0" cy="0"/>
          <a:chOff x="0" y="0"/>
          <a:chExt cx="0" cy="0"/>
        </a:xfrm>
      </p:grpSpPr>
      <p:sp>
        <p:nvSpPr>
          <p:cNvPr id="91" name="Shape 91"/>
          <p:cNvSpPr txBox="1"/>
          <p:nvPr>
            <p:ph type="title"/>
          </p:nvPr>
        </p:nvSpPr>
        <p:spPr>
          <a:xfrm>
            <a:off x="301752" y="228600"/>
            <a:ext cx="8534399" cy="758951"/>
          </a:xfrm>
          <a:prstGeom prst="rect">
            <a:avLst/>
          </a:prstGeom>
          <a:noFill/>
          <a:ln>
            <a:noFill/>
          </a:ln>
        </p:spPr>
        <p:txBody>
          <a:bodyPr anchorCtr="0" anchor="b" bIns="91425" lIns="91425" rIns="91425" tIns="91425"/>
          <a:lstStyle>
            <a:lvl1pPr indent="0" lvl="0" marL="0" marR="0" rtl="0" algn="ctr">
              <a:spcBef>
                <a:spcPts val="0"/>
              </a:spcBef>
              <a:buClr>
                <a:srgbClr val="7A9798"/>
              </a:buClr>
              <a:buFont typeface="Georgia"/>
              <a:buNone/>
              <a:defRPr b="0" i="0" sz="3300" u="none" cap="none" strike="noStrike">
                <a:solidFill>
                  <a:srgbClr val="7A9798"/>
                </a:solidFill>
                <a:latin typeface="Georgia"/>
                <a:ea typeface="Georgia"/>
                <a:cs typeface="Georgia"/>
                <a:sym typeface="Georgia"/>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92" name="Shape 92"/>
          <p:cNvSpPr txBox="1"/>
          <p:nvPr>
            <p:ph idx="10" type="dt"/>
          </p:nvPr>
        </p:nvSpPr>
        <p:spPr>
          <a:xfrm>
            <a:off x="5791200" y="6404983"/>
            <a:ext cx="3044952" cy="365759"/>
          </a:xfrm>
          <a:prstGeom prst="rect">
            <a:avLst/>
          </a:prstGeom>
          <a:noFill/>
          <a:ln>
            <a:noFill/>
          </a:ln>
        </p:spPr>
        <p:txBody>
          <a:bodyPr anchorCtr="0" anchor="t" bIns="91425" lIns="91425" rIns="91425" tIns="91425"/>
          <a:lstStyle>
            <a:lvl1pPr indent="0" lvl="0" marL="0" marR="0" rtl="0" algn="r">
              <a:spcBef>
                <a:spcPts val="0"/>
              </a:spcBef>
              <a:buNone/>
              <a:defRPr sz="1400">
                <a:solidFill>
                  <a:srgbClr val="FFFFFF"/>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
        <p:nvSpPr>
          <p:cNvPr id="93" name="Shape 93"/>
          <p:cNvSpPr txBox="1"/>
          <p:nvPr>
            <p:ph idx="11" type="ftr"/>
          </p:nvPr>
        </p:nvSpPr>
        <p:spPr>
          <a:xfrm>
            <a:off x="304800" y="6410848"/>
            <a:ext cx="3581399" cy="365759"/>
          </a:xfrm>
          <a:prstGeom prst="rect">
            <a:avLst/>
          </a:prstGeom>
          <a:noFill/>
          <a:ln>
            <a:noFill/>
          </a:ln>
        </p:spPr>
        <p:txBody>
          <a:bodyPr anchorCtr="0" anchor="t" bIns="91425" lIns="91425" rIns="91425" tIns="91425"/>
          <a:lstStyle>
            <a:lvl1pPr indent="0" lvl="0" marL="0" marR="0" rtl="0" algn="l">
              <a:spcBef>
                <a:spcPts val="0"/>
              </a:spcBef>
              <a:buNone/>
              <a:defRPr sz="1200">
                <a:solidFill>
                  <a:srgbClr val="FFFFFF"/>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
        <p:nvSpPr>
          <p:cNvPr id="94" name="Shape 94"/>
          <p:cNvSpPr txBox="1"/>
          <p:nvPr>
            <p:ph idx="12" type="sldNum"/>
          </p:nvPr>
        </p:nvSpPr>
        <p:spPr>
          <a:xfrm>
            <a:off x="4343400" y="1036020"/>
            <a:ext cx="457200" cy="441324"/>
          </a:xfrm>
          <a:prstGeom prst="rect">
            <a:avLst/>
          </a:prstGeom>
          <a:noFill/>
          <a:ln>
            <a:noFill/>
          </a:ln>
        </p:spPr>
        <p:txBody>
          <a:bodyPr anchorCtr="0" anchor="ctr" bIns="45700" lIns="45700" rIns="45700" tIns="45700">
            <a:noAutofit/>
          </a:bodyPr>
          <a:lstStyle/>
          <a:p>
            <a:pPr indent="0" lvl="0" marL="0" marR="0" rtl="0" algn="ctr">
              <a:spcBef>
                <a:spcPts val="0"/>
              </a:spcBef>
              <a:buSzPct val="25000"/>
              <a:buNone/>
            </a:pPr>
            <a:fld id="{00000000-1234-1234-1234-123412341234}" type="slidenum">
              <a:rPr lang="en-US" sz="1600">
                <a:solidFill>
                  <a:srgbClr val="7A9798"/>
                </a:solidFill>
                <a:latin typeface="Georgia"/>
                <a:ea typeface="Georgia"/>
                <a:cs typeface="Georgia"/>
                <a:sym typeface="Georgia"/>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95" name="Shape 95"/>
        <p:cNvGrpSpPr/>
        <p:nvPr/>
      </p:nvGrpSpPr>
      <p:grpSpPr>
        <a:xfrm>
          <a:off x="0" y="0"/>
          <a:ext cx="0" cy="0"/>
          <a:chOff x="0" y="0"/>
          <a:chExt cx="0" cy="0"/>
        </a:xfrm>
      </p:grpSpPr>
      <p:sp>
        <p:nvSpPr>
          <p:cNvPr id="96" name="Shape 96"/>
          <p:cNvSpPr/>
          <p:nvPr/>
        </p:nvSpPr>
        <p:spPr>
          <a:xfrm>
            <a:off x="0" y="6705600"/>
            <a:ext cx="9144000" cy="152399"/>
          </a:xfrm>
          <a:prstGeom prst="rect">
            <a:avLst/>
          </a:prstGeom>
          <a:solidFill>
            <a:srgbClr val="FFFFFF"/>
          </a:solid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97" name="Shape 97"/>
          <p:cNvSpPr/>
          <p:nvPr/>
        </p:nvSpPr>
        <p:spPr>
          <a:xfrm>
            <a:off x="0" y="0"/>
            <a:ext cx="9144000" cy="155448"/>
          </a:xfrm>
          <a:prstGeom prst="rect">
            <a:avLst/>
          </a:prstGeom>
          <a:solidFill>
            <a:srgbClr val="FFFFFF"/>
          </a:solid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98" name="Shape 98"/>
          <p:cNvSpPr/>
          <p:nvPr/>
        </p:nvSpPr>
        <p:spPr>
          <a:xfrm>
            <a:off x="8991600" y="0"/>
            <a:ext cx="152399" cy="6858000"/>
          </a:xfrm>
          <a:prstGeom prst="rect">
            <a:avLst/>
          </a:prstGeom>
          <a:solidFill>
            <a:srgbClr val="FFFFFF"/>
          </a:solid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99" name="Shape 99"/>
          <p:cNvSpPr/>
          <p:nvPr/>
        </p:nvSpPr>
        <p:spPr>
          <a:xfrm>
            <a:off x="0" y="0"/>
            <a:ext cx="152399" cy="6858000"/>
          </a:xfrm>
          <a:prstGeom prst="rect">
            <a:avLst/>
          </a:prstGeom>
          <a:solidFill>
            <a:srgbClr val="FFFFFF"/>
          </a:solid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100" name="Shape 100"/>
          <p:cNvSpPr/>
          <p:nvPr/>
        </p:nvSpPr>
        <p:spPr>
          <a:xfrm>
            <a:off x="146304" y="6391655"/>
            <a:ext cx="8833103" cy="309562"/>
          </a:xfrm>
          <a:prstGeom prst="rect">
            <a:avLst/>
          </a:prstGeom>
          <a:solidFill>
            <a:schemeClr val="accent3"/>
          </a:solid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101" name="Shape 101"/>
          <p:cNvSpPr/>
          <p:nvPr/>
        </p:nvSpPr>
        <p:spPr>
          <a:xfrm>
            <a:off x="152400" y="158495"/>
            <a:ext cx="8833103" cy="6547104"/>
          </a:xfrm>
          <a:prstGeom prst="rect">
            <a:avLst/>
          </a:prstGeom>
          <a:noFill/>
          <a:ln cap="flat" cmpd="sng" w="9525">
            <a:solidFill>
              <a:srgbClr val="7A9798"/>
            </a:solidFill>
            <a:prstDash val="solid"/>
            <a:miter/>
            <a:headEnd len="med" w="med" type="none"/>
            <a:tailEnd len="med" w="med" type="none"/>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102" name="Shape 102"/>
          <p:cNvSpPr txBox="1"/>
          <p:nvPr>
            <p:ph idx="10" type="dt"/>
          </p:nvPr>
        </p:nvSpPr>
        <p:spPr>
          <a:xfrm>
            <a:off x="5791200" y="6404983"/>
            <a:ext cx="3044952" cy="365759"/>
          </a:xfrm>
          <a:prstGeom prst="rect">
            <a:avLst/>
          </a:prstGeom>
          <a:noFill/>
          <a:ln>
            <a:noFill/>
          </a:ln>
        </p:spPr>
        <p:txBody>
          <a:bodyPr anchorCtr="0" anchor="t" bIns="91425" lIns="91425" rIns="91425" tIns="91425"/>
          <a:lstStyle>
            <a:lvl1pPr indent="0" lvl="0" marL="0" marR="0" rtl="0" algn="r">
              <a:spcBef>
                <a:spcPts val="0"/>
              </a:spcBef>
              <a:buNone/>
              <a:defRPr sz="1400">
                <a:solidFill>
                  <a:srgbClr val="FFFFFF"/>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
        <p:nvSpPr>
          <p:cNvPr id="103" name="Shape 103"/>
          <p:cNvSpPr txBox="1"/>
          <p:nvPr>
            <p:ph idx="11" type="ftr"/>
          </p:nvPr>
        </p:nvSpPr>
        <p:spPr>
          <a:xfrm>
            <a:off x="304800" y="6410848"/>
            <a:ext cx="3581399" cy="365759"/>
          </a:xfrm>
          <a:prstGeom prst="rect">
            <a:avLst/>
          </a:prstGeom>
          <a:noFill/>
          <a:ln>
            <a:noFill/>
          </a:ln>
        </p:spPr>
        <p:txBody>
          <a:bodyPr anchorCtr="0" anchor="t" bIns="91425" lIns="91425" rIns="91425" tIns="91425"/>
          <a:lstStyle>
            <a:lvl1pPr indent="0" lvl="0" marL="0" marR="0" rtl="0" algn="l">
              <a:spcBef>
                <a:spcPts val="0"/>
              </a:spcBef>
              <a:buNone/>
              <a:defRPr sz="1200">
                <a:solidFill>
                  <a:srgbClr val="FFFFFF"/>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
        <p:nvSpPr>
          <p:cNvPr id="104" name="Shape 104"/>
          <p:cNvSpPr txBox="1"/>
          <p:nvPr>
            <p:ph idx="12" type="sldNum"/>
          </p:nvPr>
        </p:nvSpPr>
        <p:spPr>
          <a:xfrm>
            <a:off x="4267200" y="6324600"/>
            <a:ext cx="609599" cy="441324"/>
          </a:xfrm>
          <a:prstGeom prst="rect">
            <a:avLst/>
          </a:prstGeom>
          <a:noFill/>
          <a:ln>
            <a:noFill/>
          </a:ln>
        </p:spPr>
        <p:txBody>
          <a:bodyPr anchorCtr="0" anchor="ctr" bIns="45700" lIns="45700" rIns="45700" tIns="45700">
            <a:noAutofit/>
          </a:bodyPr>
          <a:lstStyle/>
          <a:p>
            <a:pPr indent="0" lvl="0" marL="0" marR="0" rtl="0" algn="ctr">
              <a:spcBef>
                <a:spcPts val="0"/>
              </a:spcBef>
              <a:buSzPct val="25000"/>
              <a:buNone/>
            </a:pPr>
            <a:fld id="{00000000-1234-1234-1234-123412341234}" type="slidenum">
              <a:rPr lang="en-US" sz="1600">
                <a:solidFill>
                  <a:srgbClr val="FFFFFF"/>
                </a:solidFill>
                <a:latin typeface="Georgia"/>
                <a:ea typeface="Georgia"/>
                <a:cs typeface="Georgia"/>
                <a:sym typeface="Georgia"/>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bg>
      <p:bgPr>
        <a:solidFill>
          <a:schemeClr val="lt1"/>
        </a:solidFill>
      </p:bgPr>
    </p:bg>
    <p:spTree>
      <p:nvGrpSpPr>
        <p:cNvPr id="105" name="Shape 105"/>
        <p:cNvGrpSpPr/>
        <p:nvPr/>
      </p:nvGrpSpPr>
      <p:grpSpPr>
        <a:xfrm>
          <a:off x="0" y="0"/>
          <a:ext cx="0" cy="0"/>
          <a:chOff x="0" y="0"/>
          <a:chExt cx="0" cy="0"/>
        </a:xfrm>
      </p:grpSpPr>
      <p:sp>
        <p:nvSpPr>
          <p:cNvPr id="106" name="Shape 106"/>
          <p:cNvSpPr/>
          <p:nvPr/>
        </p:nvSpPr>
        <p:spPr>
          <a:xfrm>
            <a:off x="152400" y="152400"/>
            <a:ext cx="8833103" cy="304799"/>
          </a:xfrm>
          <a:prstGeom prst="rect">
            <a:avLst/>
          </a:prstGeom>
          <a:solidFill>
            <a:schemeClr val="accent3"/>
          </a:solid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107" name="Shape 107"/>
          <p:cNvSpPr/>
          <p:nvPr/>
        </p:nvSpPr>
        <p:spPr>
          <a:xfrm>
            <a:off x="0" y="6705600"/>
            <a:ext cx="9144000" cy="152399"/>
          </a:xfrm>
          <a:prstGeom prst="rect">
            <a:avLst/>
          </a:prstGeom>
          <a:solidFill>
            <a:srgbClr val="FFFFFF"/>
          </a:solid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108" name="Shape 108"/>
          <p:cNvSpPr/>
          <p:nvPr/>
        </p:nvSpPr>
        <p:spPr>
          <a:xfrm>
            <a:off x="8991600" y="0"/>
            <a:ext cx="152399" cy="6858000"/>
          </a:xfrm>
          <a:prstGeom prst="rect">
            <a:avLst/>
          </a:prstGeom>
          <a:solidFill>
            <a:srgbClr val="FFFFFF"/>
          </a:solid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109" name="Shape 109"/>
          <p:cNvSpPr/>
          <p:nvPr/>
        </p:nvSpPr>
        <p:spPr>
          <a:xfrm>
            <a:off x="0" y="0"/>
            <a:ext cx="9144000" cy="118872"/>
          </a:xfrm>
          <a:prstGeom prst="rect">
            <a:avLst/>
          </a:prstGeom>
          <a:solidFill>
            <a:srgbClr val="FFFFFF"/>
          </a:solid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110" name="Shape 110"/>
          <p:cNvSpPr/>
          <p:nvPr/>
        </p:nvSpPr>
        <p:spPr>
          <a:xfrm>
            <a:off x="0" y="0"/>
            <a:ext cx="152399" cy="6858000"/>
          </a:xfrm>
          <a:prstGeom prst="rect">
            <a:avLst/>
          </a:prstGeom>
          <a:solidFill>
            <a:srgbClr val="FFFFFF"/>
          </a:solid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111" name="Shape 111"/>
          <p:cNvSpPr/>
          <p:nvPr/>
        </p:nvSpPr>
        <p:spPr>
          <a:xfrm>
            <a:off x="152400" y="609600"/>
            <a:ext cx="2743199" cy="5867400"/>
          </a:xfrm>
          <a:prstGeom prst="rect">
            <a:avLst/>
          </a:prstGeom>
          <a:solidFill>
            <a:schemeClr val="accent1"/>
          </a:solidFill>
          <a:ln>
            <a:noFill/>
          </a:ln>
        </p:spPr>
        <p:txBody>
          <a:bodyPr anchorCtr="0" anchor="ctr" bIns="45700" lIns="91425" rIns="91425" tIns="45700">
            <a:noAutofit/>
          </a:bodyPr>
          <a:lstStyle/>
          <a:p>
            <a:pPr indent="0" lvl="0" marL="0" marR="0" rtl="0" algn="ctr">
              <a:spcBef>
                <a:spcPts val="0"/>
              </a:spcBef>
              <a:buNone/>
            </a:pPr>
            <a:r>
              <a:t/>
            </a:r>
            <a:endParaRPr sz="1800">
              <a:solidFill>
                <a:schemeClr val="lt1"/>
              </a:solidFill>
              <a:latin typeface="Georgia"/>
              <a:ea typeface="Georgia"/>
              <a:cs typeface="Georgia"/>
              <a:sym typeface="Georgia"/>
            </a:endParaRPr>
          </a:p>
        </p:txBody>
      </p:sp>
      <p:sp>
        <p:nvSpPr>
          <p:cNvPr id="112" name="Shape 112"/>
          <p:cNvSpPr txBox="1"/>
          <p:nvPr>
            <p:ph type="title"/>
          </p:nvPr>
        </p:nvSpPr>
        <p:spPr>
          <a:xfrm>
            <a:off x="381000" y="914400"/>
            <a:ext cx="2362200" cy="990599"/>
          </a:xfrm>
          <a:prstGeom prst="rect">
            <a:avLst/>
          </a:prstGeom>
          <a:noFill/>
          <a:ln>
            <a:noFill/>
          </a:ln>
        </p:spPr>
        <p:txBody>
          <a:bodyPr anchorCtr="0" anchor="b" bIns="91425" lIns="91425" rIns="91425" tIns="91425"/>
          <a:lstStyle>
            <a:lvl1pPr indent="0" lvl="0" marL="0" marR="0" rtl="0" algn="l">
              <a:spcBef>
                <a:spcPts val="0"/>
              </a:spcBef>
              <a:buClr>
                <a:srgbClr val="FFFFFF"/>
              </a:buClr>
              <a:buFont typeface="Georgia"/>
              <a:buNone/>
              <a:defRPr b="1" i="0" sz="2200" u="none" cap="none" strike="noStrike">
                <a:solidFill>
                  <a:srgbClr val="FFFFFF"/>
                </a:solidFill>
                <a:latin typeface="Georgia"/>
                <a:ea typeface="Georgia"/>
                <a:cs typeface="Georgia"/>
                <a:sym typeface="Georgia"/>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13" name="Shape 113"/>
          <p:cNvSpPr txBox="1"/>
          <p:nvPr>
            <p:ph idx="1" type="body"/>
          </p:nvPr>
        </p:nvSpPr>
        <p:spPr>
          <a:xfrm>
            <a:off x="381000" y="1981200"/>
            <a:ext cx="2362200" cy="4144963"/>
          </a:xfrm>
          <a:prstGeom prst="rect">
            <a:avLst/>
          </a:prstGeom>
          <a:noFill/>
          <a:ln>
            <a:noFill/>
          </a:ln>
        </p:spPr>
        <p:txBody>
          <a:bodyPr anchorCtr="0" anchor="t" bIns="91425" lIns="91425" rIns="91425" tIns="91425"/>
          <a:lstStyle>
            <a:lvl1pPr indent="0" lvl="0" marL="0" marR="0" rtl="0" algn="l">
              <a:spcBef>
                <a:spcPts val="320"/>
              </a:spcBef>
              <a:spcAft>
                <a:spcPts val="1000"/>
              </a:spcAft>
              <a:buClr>
                <a:schemeClr val="accent1"/>
              </a:buClr>
              <a:buFont typeface="Noto Sans Symbols"/>
              <a:buNone/>
              <a:defRPr b="0" i="0" sz="1600" u="none" cap="none" strike="noStrike">
                <a:solidFill>
                  <a:srgbClr val="FFFFFF"/>
                </a:solidFill>
                <a:latin typeface="Georgia"/>
                <a:ea typeface="Georgia"/>
                <a:cs typeface="Georgia"/>
                <a:sym typeface="Georgia"/>
              </a:defRPr>
            </a:lvl1pPr>
            <a:lvl2pPr indent="-281940" lvl="1" marL="548640" marR="0" rtl="0" algn="l">
              <a:spcBef>
                <a:spcPts val="240"/>
              </a:spcBef>
              <a:buClr>
                <a:schemeClr val="accent2"/>
              </a:buClr>
              <a:buFont typeface="Noto Sans Symbols"/>
              <a:buNone/>
              <a:defRPr b="0" i="0" sz="1200" u="none" cap="none" strike="noStrike">
                <a:solidFill>
                  <a:schemeClr val="dk2"/>
                </a:solidFill>
                <a:latin typeface="Georgia"/>
                <a:ea typeface="Georgia"/>
                <a:cs typeface="Georgia"/>
                <a:sym typeface="Georgia"/>
              </a:defRPr>
            </a:lvl2pPr>
            <a:lvl3pPr indent="-238760" lvl="2" marL="822960" marR="0" rtl="0" algn="l">
              <a:spcBef>
                <a:spcPts val="200"/>
              </a:spcBef>
              <a:buClr>
                <a:schemeClr val="accent3"/>
              </a:buClr>
              <a:buFont typeface="Noto Sans Symbols"/>
              <a:buNone/>
              <a:defRPr b="0" i="0" sz="1000" u="none" cap="none" strike="noStrike">
                <a:solidFill>
                  <a:schemeClr val="dk1"/>
                </a:solidFill>
                <a:latin typeface="Georgia"/>
                <a:ea typeface="Georgia"/>
                <a:cs typeface="Georgia"/>
                <a:sym typeface="Georgia"/>
              </a:defRPr>
            </a:lvl3pPr>
            <a:lvl4pPr indent="-233680" lvl="3" marL="1097280" marR="0" rtl="0" algn="l">
              <a:spcBef>
                <a:spcPts val="180"/>
              </a:spcBef>
              <a:buClr>
                <a:schemeClr val="accent4"/>
              </a:buClr>
              <a:buFont typeface="Noto Sans Symbols"/>
              <a:buNone/>
              <a:defRPr b="0" i="0" sz="900" u="none" cap="none" strike="noStrike">
                <a:solidFill>
                  <a:schemeClr val="dk2"/>
                </a:solidFill>
                <a:latin typeface="Georgia"/>
                <a:ea typeface="Georgia"/>
                <a:cs typeface="Georgia"/>
                <a:sym typeface="Georgia"/>
              </a:defRPr>
            </a:lvl4pPr>
            <a:lvl5pPr indent="-228600" lvl="4" marL="1371600" marR="0" rtl="0" algn="l">
              <a:spcBef>
                <a:spcPts val="180"/>
              </a:spcBef>
              <a:buClr>
                <a:schemeClr val="accent5"/>
              </a:buClr>
              <a:buFont typeface="Georgia"/>
              <a:buNone/>
              <a:defRPr b="0" i="0" sz="900" u="none" cap="none" strike="noStrike">
                <a:solidFill>
                  <a:schemeClr val="dk1"/>
                </a:solidFill>
                <a:latin typeface="Georgia"/>
                <a:ea typeface="Georgia"/>
                <a:cs typeface="Georgia"/>
                <a:sym typeface="Georgia"/>
              </a:defRPr>
            </a:lvl5pPr>
            <a:lvl6pPr indent="-93980" lvl="5" marL="1645920" marR="0" rtl="0" algn="l">
              <a:spcBef>
                <a:spcPts val="360"/>
              </a:spcBef>
              <a:buClr>
                <a:schemeClr val="accent6"/>
              </a:buClr>
              <a:buSzPct val="79999"/>
              <a:buFont typeface="Noto Sans Symbols"/>
              <a:buChar char="●"/>
              <a:defRPr b="0" i="0" sz="1800" u="none" cap="none" strike="noStrike">
                <a:solidFill>
                  <a:schemeClr val="dk1"/>
                </a:solidFill>
                <a:latin typeface="Georgia"/>
                <a:ea typeface="Georgia"/>
                <a:cs typeface="Georgia"/>
                <a:sym typeface="Georgia"/>
              </a:defRPr>
            </a:lvl6pPr>
            <a:lvl7pPr indent="-101600" lvl="6" marL="1920240" marR="0" rtl="0" algn="l">
              <a:spcBef>
                <a:spcPts val="320"/>
              </a:spcBef>
              <a:buClr>
                <a:srgbClr val="B75640"/>
              </a:buClr>
              <a:buSzPct val="90000"/>
              <a:buFont typeface="Georgia"/>
              <a:buChar char="•"/>
              <a:defRPr b="0" i="0" sz="1600" u="none" cap="none" strike="noStrike">
                <a:solidFill>
                  <a:schemeClr val="dk1"/>
                </a:solidFill>
                <a:latin typeface="Georgia"/>
                <a:ea typeface="Georgia"/>
                <a:cs typeface="Georgia"/>
                <a:sym typeface="Georgia"/>
              </a:defRPr>
            </a:lvl7pPr>
            <a:lvl8pPr indent="-83820" lvl="7" marL="2103120" marR="0" rtl="0" algn="l">
              <a:spcBef>
                <a:spcPts val="320"/>
              </a:spcBef>
              <a:buClr>
                <a:srgbClr val="7A6B62"/>
              </a:buClr>
              <a:buSzPct val="100000"/>
              <a:buFont typeface="Georgia"/>
              <a:buChar char="•"/>
              <a:defRPr b="0" i="0" sz="1600" u="none" cap="none" strike="noStrike">
                <a:solidFill>
                  <a:schemeClr val="dk1"/>
                </a:solidFill>
                <a:latin typeface="Georgia"/>
                <a:ea typeface="Georgia"/>
                <a:cs typeface="Georgia"/>
                <a:sym typeface="Georgia"/>
              </a:defRPr>
            </a:lvl8pPr>
            <a:lvl9pPr indent="-113029" lvl="8" marL="2377440" marR="0" rtl="0" algn="l">
              <a:spcBef>
                <a:spcPts val="280"/>
              </a:spcBef>
              <a:buClr>
                <a:srgbClr val="B29D00"/>
              </a:buClr>
              <a:buSzPct val="90000"/>
              <a:buFont typeface="Georgia"/>
              <a:buChar char="•"/>
              <a:defRPr b="0" i="0" sz="1400" u="none" cap="none" strike="noStrike">
                <a:solidFill>
                  <a:schemeClr val="dk1"/>
                </a:solidFill>
                <a:latin typeface="Georgia"/>
                <a:ea typeface="Georgia"/>
                <a:cs typeface="Georgia"/>
                <a:sym typeface="Georgia"/>
              </a:defRPr>
            </a:lvl9pPr>
          </a:lstStyle>
          <a:p/>
        </p:txBody>
      </p:sp>
      <p:sp>
        <p:nvSpPr>
          <p:cNvPr id="114" name="Shape 114"/>
          <p:cNvSpPr/>
          <p:nvPr/>
        </p:nvSpPr>
        <p:spPr>
          <a:xfrm>
            <a:off x="152400" y="152400"/>
            <a:ext cx="8833103" cy="6547104"/>
          </a:xfrm>
          <a:prstGeom prst="rect">
            <a:avLst/>
          </a:prstGeom>
          <a:noFill/>
          <a:ln cap="flat" cmpd="sng" w="9525">
            <a:solidFill>
              <a:srgbClr val="7A9798"/>
            </a:solidFill>
            <a:prstDash val="solid"/>
            <a:miter/>
            <a:headEnd len="med" w="med" type="none"/>
            <a:tailEnd len="med" w="med" type="none"/>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cxnSp>
        <p:nvCxnSpPr>
          <p:cNvPr id="115" name="Shape 115"/>
          <p:cNvCxnSpPr/>
          <p:nvPr/>
        </p:nvCxnSpPr>
        <p:spPr>
          <a:xfrm>
            <a:off x="152400" y="533400"/>
            <a:ext cx="8833103" cy="0"/>
          </a:xfrm>
          <a:prstGeom prst="straightConnector1">
            <a:avLst/>
          </a:prstGeom>
          <a:noFill/>
          <a:ln cap="flat" cmpd="sng" w="11425">
            <a:solidFill>
              <a:srgbClr val="7A9798"/>
            </a:solidFill>
            <a:prstDash val="dash"/>
            <a:round/>
            <a:headEnd len="med" w="med" type="none"/>
            <a:tailEnd len="med" w="med" type="none"/>
          </a:ln>
        </p:spPr>
      </p:cxnSp>
      <p:sp>
        <p:nvSpPr>
          <p:cNvPr id="116" name="Shape 116"/>
          <p:cNvSpPr txBox="1"/>
          <p:nvPr>
            <p:ph idx="2" type="body"/>
          </p:nvPr>
        </p:nvSpPr>
        <p:spPr>
          <a:xfrm>
            <a:off x="3124200" y="685800"/>
            <a:ext cx="5638800" cy="5410200"/>
          </a:xfrm>
          <a:prstGeom prst="rect">
            <a:avLst/>
          </a:prstGeom>
          <a:noFill/>
          <a:ln>
            <a:noFill/>
          </a:ln>
        </p:spPr>
        <p:txBody>
          <a:bodyPr anchorCtr="0" anchor="t" bIns="91425" lIns="91425" rIns="91425" tIns="91425"/>
          <a:lstStyle>
            <a:lvl1pPr indent="-128587" lvl="0" marL="274320" marR="0" rtl="0" algn="l">
              <a:spcBef>
                <a:spcPts val="540"/>
              </a:spcBef>
              <a:buClr>
                <a:schemeClr val="accent1"/>
              </a:buClr>
              <a:buSzPct val="85000"/>
              <a:buFont typeface="Noto Sans Symbols"/>
              <a:buChar char="●"/>
              <a:defRPr b="0" i="0" sz="2700" u="none" cap="none" strike="noStrike">
                <a:solidFill>
                  <a:schemeClr val="dk1"/>
                </a:solidFill>
                <a:latin typeface="Georgia"/>
                <a:ea typeface="Georgia"/>
                <a:cs typeface="Georgia"/>
                <a:sym typeface="Georgia"/>
              </a:defRPr>
            </a:lvl1pPr>
            <a:lvl2pPr indent="-184150" lvl="1" marL="548640" marR="0" rtl="0" algn="l">
              <a:spcBef>
                <a:spcPts val="440"/>
              </a:spcBef>
              <a:buClr>
                <a:schemeClr val="accent2"/>
              </a:buClr>
              <a:buSzPct val="70000"/>
              <a:buFont typeface="Noto Sans Symbols"/>
              <a:buChar char="○"/>
              <a:defRPr b="0" i="0" sz="2200" u="none" cap="none" strike="noStrike">
                <a:solidFill>
                  <a:schemeClr val="dk2"/>
                </a:solidFill>
                <a:latin typeface="Georgia"/>
                <a:ea typeface="Georgia"/>
                <a:cs typeface="Georgia"/>
                <a:sym typeface="Georgia"/>
              </a:defRPr>
            </a:lvl2pPr>
            <a:lvl3pPr indent="-143510" lvl="2" marL="822960" marR="0" rtl="0" algn="l">
              <a:spcBef>
                <a:spcPts val="400"/>
              </a:spcBef>
              <a:buClr>
                <a:schemeClr val="accent3"/>
              </a:buClr>
              <a:buSzPct val="75000"/>
              <a:buFont typeface="Noto Sans Symbols"/>
              <a:buChar char="•"/>
              <a:defRPr b="0" i="0" sz="2000" u="none" cap="none" strike="noStrike">
                <a:solidFill>
                  <a:schemeClr val="dk1"/>
                </a:solidFill>
                <a:latin typeface="Georgia"/>
                <a:ea typeface="Georgia"/>
                <a:cs typeface="Georgia"/>
                <a:sym typeface="Georgia"/>
              </a:defRPr>
            </a:lvl3pPr>
            <a:lvl4pPr indent="-144780" lvl="3" marL="1097280" marR="0" rtl="0" algn="l">
              <a:spcBef>
                <a:spcPts val="400"/>
              </a:spcBef>
              <a:buClr>
                <a:schemeClr val="accent4"/>
              </a:buClr>
              <a:buSzPct val="70000"/>
              <a:buFont typeface="Noto Sans Symbols"/>
              <a:buChar char="•"/>
              <a:defRPr b="0" i="0" sz="2000" u="none" cap="none" strike="noStrike">
                <a:solidFill>
                  <a:schemeClr val="dk2"/>
                </a:solidFill>
                <a:latin typeface="Georgia"/>
                <a:ea typeface="Georgia"/>
                <a:cs typeface="Georgia"/>
                <a:sym typeface="Georgia"/>
              </a:defRPr>
            </a:lvl4pPr>
            <a:lvl5pPr indent="-114300" lvl="4" marL="1371600" marR="0" rtl="0" algn="l">
              <a:spcBef>
                <a:spcPts val="360"/>
              </a:spcBef>
              <a:buClr>
                <a:schemeClr val="accent5"/>
              </a:buClr>
              <a:buSzPct val="100000"/>
              <a:buFont typeface="Georgia"/>
              <a:buChar char="•"/>
              <a:defRPr b="0" i="0" sz="1800" u="none" cap="none" strike="noStrike">
                <a:solidFill>
                  <a:schemeClr val="dk1"/>
                </a:solidFill>
                <a:latin typeface="Georgia"/>
                <a:ea typeface="Georgia"/>
                <a:cs typeface="Georgia"/>
                <a:sym typeface="Georgia"/>
              </a:defRPr>
            </a:lvl5pPr>
            <a:lvl6pPr indent="-93980" lvl="5" marL="1645920" marR="0" rtl="0" algn="l">
              <a:spcBef>
                <a:spcPts val="360"/>
              </a:spcBef>
              <a:buClr>
                <a:schemeClr val="accent6"/>
              </a:buClr>
              <a:buSzPct val="79999"/>
              <a:buFont typeface="Noto Sans Symbols"/>
              <a:buChar char="●"/>
              <a:defRPr b="0" i="0" sz="1800" u="none" cap="none" strike="noStrike">
                <a:solidFill>
                  <a:schemeClr val="dk1"/>
                </a:solidFill>
                <a:latin typeface="Georgia"/>
                <a:ea typeface="Georgia"/>
                <a:cs typeface="Georgia"/>
                <a:sym typeface="Georgia"/>
              </a:defRPr>
            </a:lvl6pPr>
            <a:lvl7pPr indent="-101600" lvl="6" marL="1920240" marR="0" rtl="0" algn="l">
              <a:spcBef>
                <a:spcPts val="320"/>
              </a:spcBef>
              <a:buClr>
                <a:srgbClr val="B75640"/>
              </a:buClr>
              <a:buSzPct val="90000"/>
              <a:buFont typeface="Georgia"/>
              <a:buChar char="•"/>
              <a:defRPr b="0" i="0" sz="1600" u="none" cap="none" strike="noStrike">
                <a:solidFill>
                  <a:schemeClr val="dk1"/>
                </a:solidFill>
                <a:latin typeface="Georgia"/>
                <a:ea typeface="Georgia"/>
                <a:cs typeface="Georgia"/>
                <a:sym typeface="Georgia"/>
              </a:defRPr>
            </a:lvl7pPr>
            <a:lvl8pPr indent="-83820" lvl="7" marL="2103120" marR="0" rtl="0" algn="l">
              <a:spcBef>
                <a:spcPts val="320"/>
              </a:spcBef>
              <a:buClr>
                <a:srgbClr val="7A6B62"/>
              </a:buClr>
              <a:buSzPct val="100000"/>
              <a:buFont typeface="Georgia"/>
              <a:buChar char="•"/>
              <a:defRPr b="0" i="0" sz="1600" u="none" cap="none" strike="noStrike">
                <a:solidFill>
                  <a:schemeClr val="dk1"/>
                </a:solidFill>
                <a:latin typeface="Georgia"/>
                <a:ea typeface="Georgia"/>
                <a:cs typeface="Georgia"/>
                <a:sym typeface="Georgia"/>
              </a:defRPr>
            </a:lvl8pPr>
            <a:lvl9pPr indent="-113029" lvl="8" marL="2377440" marR="0" rtl="0" algn="l">
              <a:spcBef>
                <a:spcPts val="280"/>
              </a:spcBef>
              <a:buClr>
                <a:srgbClr val="B29D00"/>
              </a:buClr>
              <a:buSzPct val="90000"/>
              <a:buFont typeface="Georgia"/>
              <a:buChar char="•"/>
              <a:defRPr b="0" i="0" sz="1400" u="none" cap="none" strike="noStrike">
                <a:solidFill>
                  <a:schemeClr val="dk1"/>
                </a:solidFill>
                <a:latin typeface="Georgia"/>
                <a:ea typeface="Georgia"/>
                <a:cs typeface="Georgia"/>
                <a:sym typeface="Georgia"/>
              </a:defRPr>
            </a:lvl9pPr>
          </a:lstStyle>
          <a:p/>
        </p:txBody>
      </p:sp>
      <p:sp>
        <p:nvSpPr>
          <p:cNvPr id="117" name="Shape 117"/>
          <p:cNvSpPr/>
          <p:nvPr/>
        </p:nvSpPr>
        <p:spPr>
          <a:xfrm>
            <a:off x="1295400" y="228600"/>
            <a:ext cx="609599" cy="609599"/>
          </a:xfrm>
          <a:prstGeom prst="ellipse">
            <a:avLst/>
          </a:prstGeom>
          <a:solidFill>
            <a:srgbClr val="FFFFFF"/>
          </a:solidFill>
          <a:ln>
            <a:noFill/>
          </a:ln>
        </p:spPr>
        <p:txBody>
          <a:bodyPr anchorCtr="0" anchor="ctr" bIns="45700" lIns="91425" rIns="91425" tIns="45700">
            <a:noAutofit/>
          </a:bodyPr>
          <a:lstStyle/>
          <a:p>
            <a:pPr indent="0" lvl="0" marL="0" marR="0" rtl="0" algn="ctr">
              <a:spcBef>
                <a:spcPts val="0"/>
              </a:spcBef>
              <a:buNone/>
            </a:pPr>
            <a:r>
              <a:t/>
            </a:r>
            <a:endParaRPr sz="1800">
              <a:solidFill>
                <a:schemeClr val="lt1"/>
              </a:solidFill>
              <a:latin typeface="Georgia"/>
              <a:ea typeface="Georgia"/>
              <a:cs typeface="Georgia"/>
              <a:sym typeface="Georgia"/>
            </a:endParaRPr>
          </a:p>
        </p:txBody>
      </p:sp>
      <p:sp>
        <p:nvSpPr>
          <p:cNvPr id="118" name="Shape 118"/>
          <p:cNvSpPr/>
          <p:nvPr/>
        </p:nvSpPr>
        <p:spPr>
          <a:xfrm>
            <a:off x="1389887" y="323087"/>
            <a:ext cx="420624" cy="420624"/>
          </a:xfrm>
          <a:prstGeom prst="ellipse">
            <a:avLst/>
          </a:prstGeom>
          <a:solidFill>
            <a:srgbClr val="FFFFFF"/>
          </a:solidFill>
          <a:ln cap="rnd" cmpd="dbl" w="50800">
            <a:solidFill>
              <a:srgbClr val="7A9798"/>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sz="1800">
              <a:solidFill>
                <a:schemeClr val="lt1"/>
              </a:solidFill>
              <a:latin typeface="Georgia"/>
              <a:ea typeface="Georgia"/>
              <a:cs typeface="Georgia"/>
              <a:sym typeface="Georgia"/>
            </a:endParaRPr>
          </a:p>
        </p:txBody>
      </p:sp>
      <p:sp>
        <p:nvSpPr>
          <p:cNvPr id="119" name="Shape 119"/>
          <p:cNvSpPr txBox="1"/>
          <p:nvPr>
            <p:ph idx="12" type="sldNum"/>
          </p:nvPr>
        </p:nvSpPr>
        <p:spPr>
          <a:xfrm>
            <a:off x="1371600" y="312737"/>
            <a:ext cx="457200" cy="441324"/>
          </a:xfrm>
          <a:prstGeom prst="rect">
            <a:avLst/>
          </a:prstGeom>
          <a:noFill/>
          <a:ln>
            <a:noFill/>
          </a:ln>
        </p:spPr>
        <p:txBody>
          <a:bodyPr anchorCtr="0" anchor="ctr" bIns="45700" lIns="45700" rIns="45700" tIns="45700">
            <a:noAutofit/>
          </a:bodyPr>
          <a:lstStyle/>
          <a:p>
            <a:pPr indent="0" lvl="0" marL="0" marR="0" rtl="0" algn="ctr">
              <a:spcBef>
                <a:spcPts val="0"/>
              </a:spcBef>
              <a:buSzPct val="25000"/>
              <a:buNone/>
            </a:pPr>
            <a:fld id="{00000000-1234-1234-1234-123412341234}" type="slidenum">
              <a:rPr lang="en-US" sz="1600">
                <a:solidFill>
                  <a:srgbClr val="7A9798"/>
                </a:solidFill>
                <a:latin typeface="Georgia"/>
                <a:ea typeface="Georgia"/>
                <a:cs typeface="Georgia"/>
                <a:sym typeface="Georgia"/>
              </a:rPr>
              <a:t>‹#›</a:t>
            </a:fld>
          </a:p>
        </p:txBody>
      </p:sp>
      <p:sp>
        <p:nvSpPr>
          <p:cNvPr id="120" name="Shape 120"/>
          <p:cNvSpPr/>
          <p:nvPr/>
        </p:nvSpPr>
        <p:spPr>
          <a:xfrm>
            <a:off x="149352" y="6388385"/>
            <a:ext cx="8833103" cy="309562"/>
          </a:xfrm>
          <a:prstGeom prst="rect">
            <a:avLst/>
          </a:prstGeom>
          <a:solidFill>
            <a:schemeClr val="accent3"/>
          </a:solid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121" name="Shape 121"/>
          <p:cNvSpPr txBox="1"/>
          <p:nvPr>
            <p:ph idx="10" type="dt"/>
          </p:nvPr>
        </p:nvSpPr>
        <p:spPr>
          <a:xfrm>
            <a:off x="5791200" y="6404983"/>
            <a:ext cx="3044952" cy="365759"/>
          </a:xfrm>
          <a:prstGeom prst="rect">
            <a:avLst/>
          </a:prstGeom>
          <a:noFill/>
          <a:ln>
            <a:noFill/>
          </a:ln>
        </p:spPr>
        <p:txBody>
          <a:bodyPr anchorCtr="0" anchor="t" bIns="91425" lIns="91425" rIns="91425" tIns="91425"/>
          <a:lstStyle>
            <a:lvl1pPr indent="0" lvl="0" marL="0" marR="0" rtl="0" algn="r">
              <a:spcBef>
                <a:spcPts val="0"/>
              </a:spcBef>
              <a:buNone/>
              <a:defRPr sz="1400">
                <a:solidFill>
                  <a:srgbClr val="FFFFFF"/>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
        <p:nvSpPr>
          <p:cNvPr id="122" name="Shape 122"/>
          <p:cNvSpPr txBox="1"/>
          <p:nvPr>
            <p:ph idx="11" type="ftr"/>
          </p:nvPr>
        </p:nvSpPr>
        <p:spPr>
          <a:xfrm>
            <a:off x="301752" y="6410848"/>
            <a:ext cx="3383280" cy="365759"/>
          </a:xfrm>
          <a:prstGeom prst="rect">
            <a:avLst/>
          </a:prstGeom>
          <a:noFill/>
          <a:ln>
            <a:noFill/>
          </a:ln>
        </p:spPr>
        <p:txBody>
          <a:bodyPr anchorCtr="0" anchor="t" bIns="91425" lIns="91425" rIns="91425" tIns="91425"/>
          <a:lstStyle>
            <a:lvl1pPr indent="0" lvl="0" marL="0" marR="0" rtl="0" algn="l">
              <a:spcBef>
                <a:spcPts val="0"/>
              </a:spcBef>
              <a:buNone/>
              <a:defRPr sz="1200">
                <a:solidFill>
                  <a:srgbClr val="FFFFFF"/>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123" name="Shape 123"/>
        <p:cNvGrpSpPr/>
        <p:nvPr/>
      </p:nvGrpSpPr>
      <p:grpSpPr>
        <a:xfrm>
          <a:off x="0" y="0"/>
          <a:ext cx="0" cy="0"/>
          <a:chOff x="0" y="0"/>
          <a:chExt cx="0" cy="0"/>
        </a:xfrm>
      </p:grpSpPr>
      <p:cxnSp>
        <p:nvCxnSpPr>
          <p:cNvPr id="124" name="Shape 124"/>
          <p:cNvCxnSpPr/>
          <p:nvPr/>
        </p:nvCxnSpPr>
        <p:spPr>
          <a:xfrm>
            <a:off x="152400" y="533400"/>
            <a:ext cx="8833103" cy="0"/>
          </a:xfrm>
          <a:prstGeom prst="straightConnector1">
            <a:avLst/>
          </a:prstGeom>
          <a:noFill/>
          <a:ln cap="flat" cmpd="sng" w="11425">
            <a:solidFill>
              <a:srgbClr val="7A9798"/>
            </a:solidFill>
            <a:prstDash val="dash"/>
            <a:round/>
            <a:headEnd len="med" w="med" type="none"/>
            <a:tailEnd len="med" w="med" type="none"/>
          </a:ln>
        </p:spPr>
      </p:cxnSp>
      <p:sp>
        <p:nvSpPr>
          <p:cNvPr id="125" name="Shape 125"/>
          <p:cNvSpPr/>
          <p:nvPr/>
        </p:nvSpPr>
        <p:spPr>
          <a:xfrm>
            <a:off x="0" y="6705600"/>
            <a:ext cx="9144000" cy="152399"/>
          </a:xfrm>
          <a:prstGeom prst="rect">
            <a:avLst/>
          </a:prstGeom>
          <a:solidFill>
            <a:srgbClr val="FFFFFF"/>
          </a:solid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126" name="Shape 126"/>
          <p:cNvSpPr/>
          <p:nvPr/>
        </p:nvSpPr>
        <p:spPr>
          <a:xfrm>
            <a:off x="8991600" y="0"/>
            <a:ext cx="152399" cy="6858000"/>
          </a:xfrm>
          <a:prstGeom prst="rect">
            <a:avLst/>
          </a:prstGeom>
          <a:solidFill>
            <a:srgbClr val="FFFFFF"/>
          </a:solid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127" name="Shape 127"/>
          <p:cNvSpPr/>
          <p:nvPr/>
        </p:nvSpPr>
        <p:spPr>
          <a:xfrm>
            <a:off x="0" y="0"/>
            <a:ext cx="9144000" cy="152399"/>
          </a:xfrm>
          <a:prstGeom prst="rect">
            <a:avLst/>
          </a:prstGeom>
          <a:solidFill>
            <a:srgbClr val="FFFFFF"/>
          </a:solid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128" name="Shape 128"/>
          <p:cNvSpPr/>
          <p:nvPr/>
        </p:nvSpPr>
        <p:spPr>
          <a:xfrm>
            <a:off x="0" y="0"/>
            <a:ext cx="152399" cy="6858000"/>
          </a:xfrm>
          <a:prstGeom prst="rect">
            <a:avLst/>
          </a:prstGeom>
          <a:solidFill>
            <a:srgbClr val="FFFFFF"/>
          </a:solid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129" name="Shape 129"/>
          <p:cNvSpPr/>
          <p:nvPr/>
        </p:nvSpPr>
        <p:spPr>
          <a:xfrm>
            <a:off x="152400" y="152400"/>
            <a:ext cx="8833103" cy="301752"/>
          </a:xfrm>
          <a:prstGeom prst="rect">
            <a:avLst/>
          </a:prstGeom>
          <a:solidFill>
            <a:schemeClr val="accent3"/>
          </a:solid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130" name="Shape 130"/>
          <p:cNvSpPr/>
          <p:nvPr/>
        </p:nvSpPr>
        <p:spPr>
          <a:xfrm>
            <a:off x="152400" y="609600"/>
            <a:ext cx="2743199" cy="5867400"/>
          </a:xfrm>
          <a:prstGeom prst="rect">
            <a:avLst/>
          </a:prstGeom>
          <a:solidFill>
            <a:schemeClr val="accent1"/>
          </a:solidFill>
          <a:ln>
            <a:noFill/>
          </a:ln>
        </p:spPr>
        <p:txBody>
          <a:bodyPr anchorCtr="0" anchor="ctr" bIns="45700" lIns="91425" rIns="91425" tIns="45700">
            <a:noAutofit/>
          </a:bodyPr>
          <a:lstStyle/>
          <a:p>
            <a:pPr indent="0" lvl="0" marL="0" marR="0" rtl="0" algn="ctr">
              <a:spcBef>
                <a:spcPts val="0"/>
              </a:spcBef>
              <a:buNone/>
            </a:pPr>
            <a:r>
              <a:t/>
            </a:r>
            <a:endParaRPr sz="1800">
              <a:solidFill>
                <a:schemeClr val="lt1"/>
              </a:solidFill>
              <a:latin typeface="Georgia"/>
              <a:ea typeface="Georgia"/>
              <a:cs typeface="Georgia"/>
              <a:sym typeface="Georgia"/>
            </a:endParaRPr>
          </a:p>
        </p:txBody>
      </p:sp>
      <p:sp>
        <p:nvSpPr>
          <p:cNvPr id="131" name="Shape 131"/>
          <p:cNvSpPr/>
          <p:nvPr/>
        </p:nvSpPr>
        <p:spPr>
          <a:xfrm>
            <a:off x="152400" y="155447"/>
            <a:ext cx="8833103" cy="6547104"/>
          </a:xfrm>
          <a:prstGeom prst="rect">
            <a:avLst/>
          </a:prstGeom>
          <a:noFill/>
          <a:ln cap="flat" cmpd="sng" w="9525">
            <a:solidFill>
              <a:srgbClr val="7A9798"/>
            </a:solidFill>
            <a:prstDash val="solid"/>
            <a:miter/>
            <a:headEnd len="med" w="med" type="none"/>
            <a:tailEnd len="med" w="med" type="none"/>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132" name="Shape 132"/>
          <p:cNvSpPr/>
          <p:nvPr/>
        </p:nvSpPr>
        <p:spPr>
          <a:xfrm>
            <a:off x="1295400" y="228600"/>
            <a:ext cx="609599" cy="609599"/>
          </a:xfrm>
          <a:prstGeom prst="ellipse">
            <a:avLst/>
          </a:prstGeom>
          <a:solidFill>
            <a:srgbClr val="FFFFFF"/>
          </a:solidFill>
          <a:ln>
            <a:noFill/>
          </a:ln>
        </p:spPr>
        <p:txBody>
          <a:bodyPr anchorCtr="0" anchor="ctr" bIns="45700" lIns="91425" rIns="91425" tIns="45700">
            <a:noAutofit/>
          </a:bodyPr>
          <a:lstStyle/>
          <a:p>
            <a:pPr indent="0" lvl="0" marL="0" marR="0" rtl="0" algn="ctr">
              <a:spcBef>
                <a:spcPts val="0"/>
              </a:spcBef>
              <a:buNone/>
            </a:pPr>
            <a:r>
              <a:t/>
            </a:r>
            <a:endParaRPr sz="1800">
              <a:solidFill>
                <a:schemeClr val="lt1"/>
              </a:solidFill>
              <a:latin typeface="Georgia"/>
              <a:ea typeface="Georgia"/>
              <a:cs typeface="Georgia"/>
              <a:sym typeface="Georgia"/>
            </a:endParaRPr>
          </a:p>
        </p:txBody>
      </p:sp>
      <p:sp>
        <p:nvSpPr>
          <p:cNvPr id="133" name="Shape 133"/>
          <p:cNvSpPr/>
          <p:nvPr/>
        </p:nvSpPr>
        <p:spPr>
          <a:xfrm>
            <a:off x="1389887" y="323087"/>
            <a:ext cx="420624" cy="420624"/>
          </a:xfrm>
          <a:prstGeom prst="ellipse">
            <a:avLst/>
          </a:prstGeom>
          <a:solidFill>
            <a:srgbClr val="FFFFFF"/>
          </a:solidFill>
          <a:ln cap="rnd" cmpd="dbl" w="50800">
            <a:solidFill>
              <a:srgbClr val="7A9798"/>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sz="1800">
              <a:solidFill>
                <a:schemeClr val="lt1"/>
              </a:solidFill>
              <a:latin typeface="Georgia"/>
              <a:ea typeface="Georgia"/>
              <a:cs typeface="Georgia"/>
              <a:sym typeface="Georgia"/>
            </a:endParaRPr>
          </a:p>
        </p:txBody>
      </p:sp>
      <p:sp>
        <p:nvSpPr>
          <p:cNvPr id="134" name="Shape 134"/>
          <p:cNvSpPr txBox="1"/>
          <p:nvPr>
            <p:ph idx="12" type="sldNum"/>
          </p:nvPr>
        </p:nvSpPr>
        <p:spPr>
          <a:xfrm>
            <a:off x="1371600" y="312737"/>
            <a:ext cx="457200" cy="441324"/>
          </a:xfrm>
          <a:prstGeom prst="rect">
            <a:avLst/>
          </a:prstGeom>
          <a:noFill/>
          <a:ln>
            <a:noFill/>
          </a:ln>
        </p:spPr>
        <p:txBody>
          <a:bodyPr anchorCtr="0" anchor="ctr" bIns="45700" lIns="45700" rIns="45700" tIns="45700">
            <a:noAutofit/>
          </a:bodyPr>
          <a:lstStyle/>
          <a:p>
            <a:pPr indent="0" lvl="0" marL="0" marR="0" rtl="0" algn="ctr">
              <a:spcBef>
                <a:spcPts val="0"/>
              </a:spcBef>
              <a:buSzPct val="25000"/>
              <a:buNone/>
            </a:pPr>
            <a:fld id="{00000000-1234-1234-1234-123412341234}" type="slidenum">
              <a:rPr lang="en-US" sz="1600">
                <a:solidFill>
                  <a:srgbClr val="7A9798"/>
                </a:solidFill>
                <a:latin typeface="Georgia"/>
                <a:ea typeface="Georgia"/>
                <a:cs typeface="Georgia"/>
                <a:sym typeface="Georgia"/>
              </a:rPr>
              <a:t>‹#›</a:t>
            </a:fld>
          </a:p>
        </p:txBody>
      </p:sp>
      <p:sp>
        <p:nvSpPr>
          <p:cNvPr id="135" name="Shape 135"/>
          <p:cNvSpPr txBox="1"/>
          <p:nvPr>
            <p:ph type="title"/>
          </p:nvPr>
        </p:nvSpPr>
        <p:spPr>
          <a:xfrm>
            <a:off x="3000375" y="5029200"/>
            <a:ext cx="5867400" cy="1219199"/>
          </a:xfrm>
          <a:prstGeom prst="rect">
            <a:avLst/>
          </a:prstGeom>
          <a:noFill/>
          <a:ln>
            <a:noFill/>
          </a:ln>
        </p:spPr>
        <p:txBody>
          <a:bodyPr anchorCtr="0" anchor="t" bIns="91425" lIns="91425" rIns="91425" tIns="91425"/>
          <a:lstStyle>
            <a:lvl1pPr indent="0" lvl="0" marL="0" marR="0" rtl="0" algn="l">
              <a:spcBef>
                <a:spcPts val="0"/>
              </a:spcBef>
              <a:buClr>
                <a:schemeClr val="dk2"/>
              </a:buClr>
              <a:buFont typeface="Georgia"/>
              <a:buNone/>
              <a:defRPr b="1" i="0" sz="2400" u="none" cap="none" strike="noStrike">
                <a:solidFill>
                  <a:schemeClr val="dk2"/>
                </a:solidFill>
                <a:latin typeface="Georgia"/>
                <a:ea typeface="Georgia"/>
                <a:cs typeface="Georgia"/>
                <a:sym typeface="Georgia"/>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36" name="Shape 136"/>
          <p:cNvSpPr/>
          <p:nvPr>
            <p:ph idx="2" type="pic"/>
          </p:nvPr>
        </p:nvSpPr>
        <p:spPr>
          <a:xfrm>
            <a:off x="3000375" y="609600"/>
            <a:ext cx="5867400" cy="4267199"/>
          </a:xfrm>
          <a:prstGeom prst="rect">
            <a:avLst/>
          </a:prstGeom>
          <a:noFill/>
          <a:ln>
            <a:noFill/>
          </a:ln>
        </p:spPr>
        <p:txBody>
          <a:bodyPr anchorCtr="0" anchor="t" bIns="91425" lIns="91425" rIns="91425" tIns="91425"/>
          <a:lstStyle>
            <a:lvl1pPr indent="0" lvl="0" marL="0" marR="0" rtl="0" algn="l">
              <a:spcBef>
                <a:spcPts val="640"/>
              </a:spcBef>
              <a:buClr>
                <a:schemeClr val="accent1"/>
              </a:buClr>
              <a:buFont typeface="Noto Sans Symbols"/>
              <a:buNone/>
              <a:defRPr b="0" i="0" sz="3200" u="none" cap="none" strike="noStrike">
                <a:solidFill>
                  <a:schemeClr val="dk1"/>
                </a:solidFill>
                <a:latin typeface="Georgia"/>
                <a:ea typeface="Georgia"/>
                <a:cs typeface="Georgia"/>
                <a:sym typeface="Georgia"/>
              </a:defRPr>
            </a:lvl1pPr>
            <a:lvl2pPr indent="-184150" lvl="1" marL="548640" marR="0" rtl="0" algn="l">
              <a:spcBef>
                <a:spcPts val="440"/>
              </a:spcBef>
              <a:buClr>
                <a:schemeClr val="accent2"/>
              </a:buClr>
              <a:buSzPct val="70000"/>
              <a:buFont typeface="Noto Sans Symbols"/>
              <a:buChar char="○"/>
              <a:defRPr b="0" i="0" sz="2200" u="none" cap="none" strike="noStrike">
                <a:solidFill>
                  <a:schemeClr val="dk2"/>
                </a:solidFill>
                <a:latin typeface="Georgia"/>
                <a:ea typeface="Georgia"/>
                <a:cs typeface="Georgia"/>
                <a:sym typeface="Georgia"/>
              </a:defRPr>
            </a:lvl2pPr>
            <a:lvl3pPr indent="-143510" lvl="2" marL="822960" marR="0" rtl="0" algn="l">
              <a:spcBef>
                <a:spcPts val="400"/>
              </a:spcBef>
              <a:buClr>
                <a:schemeClr val="accent3"/>
              </a:buClr>
              <a:buSzPct val="75000"/>
              <a:buFont typeface="Noto Sans Symbols"/>
              <a:buChar char="•"/>
              <a:defRPr b="0" i="0" sz="2000" u="none" cap="none" strike="noStrike">
                <a:solidFill>
                  <a:schemeClr val="dk1"/>
                </a:solidFill>
                <a:latin typeface="Georgia"/>
                <a:ea typeface="Georgia"/>
                <a:cs typeface="Georgia"/>
                <a:sym typeface="Georgia"/>
              </a:defRPr>
            </a:lvl3pPr>
            <a:lvl4pPr indent="-144780" lvl="3" marL="1097280" marR="0" rtl="0" algn="l">
              <a:spcBef>
                <a:spcPts val="400"/>
              </a:spcBef>
              <a:buClr>
                <a:schemeClr val="accent4"/>
              </a:buClr>
              <a:buSzPct val="70000"/>
              <a:buFont typeface="Noto Sans Symbols"/>
              <a:buChar char="•"/>
              <a:defRPr b="0" i="0" sz="2000" u="none" cap="none" strike="noStrike">
                <a:solidFill>
                  <a:schemeClr val="dk2"/>
                </a:solidFill>
                <a:latin typeface="Georgia"/>
                <a:ea typeface="Georgia"/>
                <a:cs typeface="Georgia"/>
                <a:sym typeface="Georgia"/>
              </a:defRPr>
            </a:lvl4pPr>
            <a:lvl5pPr indent="-114300" lvl="4" marL="1371600" marR="0" rtl="0" algn="l">
              <a:spcBef>
                <a:spcPts val="360"/>
              </a:spcBef>
              <a:buClr>
                <a:schemeClr val="accent5"/>
              </a:buClr>
              <a:buSzPct val="100000"/>
              <a:buFont typeface="Georgia"/>
              <a:buChar char="•"/>
              <a:defRPr b="0" i="0" sz="1800" u="none" cap="none" strike="noStrike">
                <a:solidFill>
                  <a:schemeClr val="dk1"/>
                </a:solidFill>
                <a:latin typeface="Georgia"/>
                <a:ea typeface="Georgia"/>
                <a:cs typeface="Georgia"/>
                <a:sym typeface="Georgia"/>
              </a:defRPr>
            </a:lvl5pPr>
            <a:lvl6pPr indent="-93980" lvl="5" marL="1645920" marR="0" rtl="0" algn="l">
              <a:spcBef>
                <a:spcPts val="360"/>
              </a:spcBef>
              <a:buClr>
                <a:schemeClr val="accent6"/>
              </a:buClr>
              <a:buSzPct val="79999"/>
              <a:buFont typeface="Noto Sans Symbols"/>
              <a:buChar char="●"/>
              <a:defRPr b="0" i="0" sz="1800" u="none" cap="none" strike="noStrike">
                <a:solidFill>
                  <a:schemeClr val="dk1"/>
                </a:solidFill>
                <a:latin typeface="Georgia"/>
                <a:ea typeface="Georgia"/>
                <a:cs typeface="Georgia"/>
                <a:sym typeface="Georgia"/>
              </a:defRPr>
            </a:lvl6pPr>
            <a:lvl7pPr indent="-101600" lvl="6" marL="1920240" marR="0" rtl="0" algn="l">
              <a:spcBef>
                <a:spcPts val="320"/>
              </a:spcBef>
              <a:buClr>
                <a:srgbClr val="B75640"/>
              </a:buClr>
              <a:buSzPct val="90000"/>
              <a:buFont typeface="Georgia"/>
              <a:buChar char="•"/>
              <a:defRPr b="0" i="0" sz="1600" u="none" cap="none" strike="noStrike">
                <a:solidFill>
                  <a:schemeClr val="dk1"/>
                </a:solidFill>
                <a:latin typeface="Georgia"/>
                <a:ea typeface="Georgia"/>
                <a:cs typeface="Georgia"/>
                <a:sym typeface="Georgia"/>
              </a:defRPr>
            </a:lvl7pPr>
            <a:lvl8pPr indent="-83820" lvl="7" marL="2103120" marR="0" rtl="0" algn="l">
              <a:spcBef>
                <a:spcPts val="320"/>
              </a:spcBef>
              <a:buClr>
                <a:srgbClr val="7A6B62"/>
              </a:buClr>
              <a:buSzPct val="100000"/>
              <a:buFont typeface="Georgia"/>
              <a:buChar char="•"/>
              <a:defRPr b="0" i="0" sz="1600" u="none" cap="none" strike="noStrike">
                <a:solidFill>
                  <a:schemeClr val="dk1"/>
                </a:solidFill>
                <a:latin typeface="Georgia"/>
                <a:ea typeface="Georgia"/>
                <a:cs typeface="Georgia"/>
                <a:sym typeface="Georgia"/>
              </a:defRPr>
            </a:lvl8pPr>
            <a:lvl9pPr indent="-113029" lvl="8" marL="2377440" marR="0" rtl="0" algn="l">
              <a:spcBef>
                <a:spcPts val="280"/>
              </a:spcBef>
              <a:buClr>
                <a:srgbClr val="B29D00"/>
              </a:buClr>
              <a:buSzPct val="90000"/>
              <a:buFont typeface="Georgia"/>
              <a:buChar char="•"/>
              <a:defRPr b="0" i="0" sz="1400" u="none" cap="none" strike="noStrike">
                <a:solidFill>
                  <a:schemeClr val="dk1"/>
                </a:solidFill>
                <a:latin typeface="Georgia"/>
                <a:ea typeface="Georgia"/>
                <a:cs typeface="Georgia"/>
                <a:sym typeface="Georgia"/>
              </a:defRPr>
            </a:lvl9pPr>
          </a:lstStyle>
          <a:p/>
        </p:txBody>
      </p:sp>
      <p:sp>
        <p:nvSpPr>
          <p:cNvPr id="137" name="Shape 137"/>
          <p:cNvSpPr txBox="1"/>
          <p:nvPr>
            <p:ph idx="1" type="body"/>
          </p:nvPr>
        </p:nvSpPr>
        <p:spPr>
          <a:xfrm>
            <a:off x="381000" y="990600"/>
            <a:ext cx="2438399" cy="5257799"/>
          </a:xfrm>
          <a:prstGeom prst="rect">
            <a:avLst/>
          </a:prstGeom>
          <a:noFill/>
          <a:ln>
            <a:noFill/>
          </a:ln>
        </p:spPr>
        <p:txBody>
          <a:bodyPr anchorCtr="0" anchor="t" bIns="91425" lIns="91425" rIns="91425" tIns="91425"/>
          <a:lstStyle>
            <a:lvl1pPr indent="0" lvl="0" marL="0" marR="0" rtl="0" algn="l">
              <a:spcBef>
                <a:spcPts val="320"/>
              </a:spcBef>
              <a:spcAft>
                <a:spcPts val="1000"/>
              </a:spcAft>
              <a:buClr>
                <a:schemeClr val="accent1"/>
              </a:buClr>
              <a:buFont typeface="Noto Sans Symbols"/>
              <a:buNone/>
              <a:defRPr b="0" i="0" sz="1600" u="none" cap="none" strike="noStrike">
                <a:solidFill>
                  <a:srgbClr val="FFFFFF"/>
                </a:solidFill>
                <a:latin typeface="Georgia"/>
                <a:ea typeface="Georgia"/>
                <a:cs typeface="Georgia"/>
                <a:sym typeface="Georgia"/>
              </a:defRPr>
            </a:lvl1pPr>
            <a:lvl2pPr indent="-228600" lvl="1" marL="548640" marR="0" rtl="0" algn="l">
              <a:spcBef>
                <a:spcPts val="240"/>
              </a:spcBef>
              <a:buClr>
                <a:schemeClr val="accent2"/>
              </a:buClr>
              <a:buSzPct val="70000"/>
              <a:buFont typeface="Noto Sans Symbols"/>
              <a:buChar char="○"/>
              <a:defRPr b="0" i="0" sz="1200" u="none" cap="none" strike="noStrike">
                <a:solidFill>
                  <a:schemeClr val="dk2"/>
                </a:solidFill>
                <a:latin typeface="Georgia"/>
                <a:ea typeface="Georgia"/>
                <a:cs typeface="Georgia"/>
                <a:sym typeface="Georgia"/>
              </a:defRPr>
            </a:lvl2pPr>
            <a:lvl3pPr indent="-191135" lvl="2" marL="822960" marR="0" rtl="0" algn="l">
              <a:spcBef>
                <a:spcPts val="200"/>
              </a:spcBef>
              <a:buClr>
                <a:schemeClr val="accent3"/>
              </a:buClr>
              <a:buSzPct val="75000"/>
              <a:buFont typeface="Noto Sans Symbols"/>
              <a:buChar char="•"/>
              <a:defRPr b="0" i="0" sz="1000" u="none" cap="none" strike="noStrike">
                <a:solidFill>
                  <a:schemeClr val="dk1"/>
                </a:solidFill>
                <a:latin typeface="Georgia"/>
                <a:ea typeface="Georgia"/>
                <a:cs typeface="Georgia"/>
                <a:sym typeface="Georgia"/>
              </a:defRPr>
            </a:lvl3pPr>
            <a:lvl4pPr indent="-193675" lvl="3" marL="1097280" marR="0" rtl="0" algn="l">
              <a:spcBef>
                <a:spcPts val="180"/>
              </a:spcBef>
              <a:buClr>
                <a:schemeClr val="accent4"/>
              </a:buClr>
              <a:buSzPct val="70000"/>
              <a:buFont typeface="Noto Sans Symbols"/>
              <a:buChar char="•"/>
              <a:defRPr b="0" i="0" sz="900" u="none" cap="none" strike="noStrike">
                <a:solidFill>
                  <a:schemeClr val="dk2"/>
                </a:solidFill>
                <a:latin typeface="Georgia"/>
                <a:ea typeface="Georgia"/>
                <a:cs typeface="Georgia"/>
                <a:sym typeface="Georgia"/>
              </a:defRPr>
            </a:lvl4pPr>
            <a:lvl5pPr indent="-171450" lvl="4" marL="1371600" marR="0" rtl="0" algn="l">
              <a:spcBef>
                <a:spcPts val="180"/>
              </a:spcBef>
              <a:buClr>
                <a:schemeClr val="accent5"/>
              </a:buClr>
              <a:buSzPct val="100000"/>
              <a:buFont typeface="Georgia"/>
              <a:buChar char="•"/>
              <a:defRPr b="0" i="0" sz="900" u="none" cap="none" strike="noStrike">
                <a:solidFill>
                  <a:schemeClr val="dk1"/>
                </a:solidFill>
                <a:latin typeface="Georgia"/>
                <a:ea typeface="Georgia"/>
                <a:cs typeface="Georgia"/>
                <a:sym typeface="Georgia"/>
              </a:defRPr>
            </a:lvl5pPr>
            <a:lvl6pPr indent="-93980" lvl="5" marL="1645920" marR="0" rtl="0" algn="l">
              <a:spcBef>
                <a:spcPts val="360"/>
              </a:spcBef>
              <a:buClr>
                <a:schemeClr val="accent6"/>
              </a:buClr>
              <a:buSzPct val="79999"/>
              <a:buFont typeface="Noto Sans Symbols"/>
              <a:buChar char="●"/>
              <a:defRPr b="0" i="0" sz="1800" u="none" cap="none" strike="noStrike">
                <a:solidFill>
                  <a:schemeClr val="dk1"/>
                </a:solidFill>
                <a:latin typeface="Georgia"/>
                <a:ea typeface="Georgia"/>
                <a:cs typeface="Georgia"/>
                <a:sym typeface="Georgia"/>
              </a:defRPr>
            </a:lvl6pPr>
            <a:lvl7pPr indent="-101600" lvl="6" marL="1920240" marR="0" rtl="0" algn="l">
              <a:spcBef>
                <a:spcPts val="320"/>
              </a:spcBef>
              <a:buClr>
                <a:srgbClr val="B75640"/>
              </a:buClr>
              <a:buSzPct val="90000"/>
              <a:buFont typeface="Georgia"/>
              <a:buChar char="•"/>
              <a:defRPr b="0" i="0" sz="1600" u="none" cap="none" strike="noStrike">
                <a:solidFill>
                  <a:schemeClr val="dk1"/>
                </a:solidFill>
                <a:latin typeface="Georgia"/>
                <a:ea typeface="Georgia"/>
                <a:cs typeface="Georgia"/>
                <a:sym typeface="Georgia"/>
              </a:defRPr>
            </a:lvl7pPr>
            <a:lvl8pPr indent="-83820" lvl="7" marL="2103120" marR="0" rtl="0" algn="l">
              <a:spcBef>
                <a:spcPts val="320"/>
              </a:spcBef>
              <a:buClr>
                <a:srgbClr val="7A6B62"/>
              </a:buClr>
              <a:buSzPct val="100000"/>
              <a:buFont typeface="Georgia"/>
              <a:buChar char="•"/>
              <a:defRPr b="0" i="0" sz="1600" u="none" cap="none" strike="noStrike">
                <a:solidFill>
                  <a:schemeClr val="dk1"/>
                </a:solidFill>
                <a:latin typeface="Georgia"/>
                <a:ea typeface="Georgia"/>
                <a:cs typeface="Georgia"/>
                <a:sym typeface="Georgia"/>
              </a:defRPr>
            </a:lvl8pPr>
            <a:lvl9pPr indent="-113029" lvl="8" marL="2377440" marR="0" rtl="0" algn="l">
              <a:spcBef>
                <a:spcPts val="280"/>
              </a:spcBef>
              <a:buClr>
                <a:srgbClr val="B29D00"/>
              </a:buClr>
              <a:buSzPct val="90000"/>
              <a:buFont typeface="Georgia"/>
              <a:buChar char="•"/>
              <a:defRPr b="0" i="0" sz="1400" u="none" cap="none" strike="noStrike">
                <a:solidFill>
                  <a:schemeClr val="dk1"/>
                </a:solidFill>
                <a:latin typeface="Georgia"/>
                <a:ea typeface="Georgia"/>
                <a:cs typeface="Georgia"/>
                <a:sym typeface="Georgia"/>
              </a:defRPr>
            </a:lvl9pPr>
          </a:lstStyle>
          <a:p/>
        </p:txBody>
      </p:sp>
      <p:sp>
        <p:nvSpPr>
          <p:cNvPr id="138" name="Shape 138"/>
          <p:cNvSpPr/>
          <p:nvPr/>
        </p:nvSpPr>
        <p:spPr>
          <a:xfrm>
            <a:off x="149352" y="6388385"/>
            <a:ext cx="8833103" cy="309562"/>
          </a:xfrm>
          <a:prstGeom prst="rect">
            <a:avLst/>
          </a:prstGeom>
          <a:solidFill>
            <a:schemeClr val="accent3"/>
          </a:solid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139" name="Shape 139"/>
          <p:cNvSpPr txBox="1"/>
          <p:nvPr>
            <p:ph idx="10" type="dt"/>
          </p:nvPr>
        </p:nvSpPr>
        <p:spPr>
          <a:xfrm>
            <a:off x="5788151" y="6404983"/>
            <a:ext cx="3044952" cy="365759"/>
          </a:xfrm>
          <a:prstGeom prst="rect">
            <a:avLst/>
          </a:prstGeom>
          <a:noFill/>
          <a:ln>
            <a:noFill/>
          </a:ln>
        </p:spPr>
        <p:txBody>
          <a:bodyPr anchorCtr="0" anchor="t" bIns="91425" lIns="91425" rIns="91425" tIns="91425"/>
          <a:lstStyle>
            <a:lvl1pPr indent="0" lvl="0" marL="0" marR="0" rtl="0" algn="r">
              <a:spcBef>
                <a:spcPts val="0"/>
              </a:spcBef>
              <a:buNone/>
              <a:defRPr sz="1400">
                <a:solidFill>
                  <a:srgbClr val="FFFFFF"/>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
        <p:nvSpPr>
          <p:cNvPr id="140" name="Shape 140"/>
          <p:cNvSpPr txBox="1"/>
          <p:nvPr>
            <p:ph idx="11" type="ftr"/>
          </p:nvPr>
        </p:nvSpPr>
        <p:spPr>
          <a:xfrm>
            <a:off x="301752" y="6410848"/>
            <a:ext cx="3584447" cy="365759"/>
          </a:xfrm>
          <a:prstGeom prst="rect">
            <a:avLst/>
          </a:prstGeom>
          <a:noFill/>
          <a:ln>
            <a:noFill/>
          </a:ln>
        </p:spPr>
        <p:txBody>
          <a:bodyPr anchorCtr="0" anchor="t" bIns="91425" lIns="91425" rIns="91425" tIns="91425"/>
          <a:lstStyle>
            <a:lvl1pPr indent="0" lvl="0" marL="0" marR="0" rtl="0" algn="l">
              <a:spcBef>
                <a:spcPts val="0"/>
              </a:spcBef>
              <a:buNone/>
              <a:defRPr sz="1200">
                <a:solidFill>
                  <a:srgbClr val="FFFFFF"/>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9" name="Shape 9"/>
        <p:cNvGrpSpPr/>
        <p:nvPr/>
      </p:nvGrpSpPr>
      <p:grpSpPr>
        <a:xfrm>
          <a:off x="0" y="0"/>
          <a:ext cx="0" cy="0"/>
          <a:chOff x="0" y="0"/>
          <a:chExt cx="0" cy="0"/>
        </a:xfrm>
      </p:grpSpPr>
      <p:sp>
        <p:nvSpPr>
          <p:cNvPr id="10" name="Shape 10"/>
          <p:cNvSpPr/>
          <p:nvPr/>
        </p:nvSpPr>
        <p:spPr>
          <a:xfrm>
            <a:off x="0" y="6705600"/>
            <a:ext cx="9144000" cy="152399"/>
          </a:xfrm>
          <a:prstGeom prst="rect">
            <a:avLst/>
          </a:prstGeom>
          <a:solidFill>
            <a:srgbClr val="FFFFFF"/>
          </a:solid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11" name="Shape 11"/>
          <p:cNvSpPr/>
          <p:nvPr/>
        </p:nvSpPr>
        <p:spPr>
          <a:xfrm>
            <a:off x="0" y="0"/>
            <a:ext cx="9144000" cy="1393371"/>
          </a:xfrm>
          <a:prstGeom prst="rect">
            <a:avLst/>
          </a:prstGeom>
          <a:solidFill>
            <a:srgbClr val="FFFFFF"/>
          </a:solid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12" name="Shape 12"/>
          <p:cNvSpPr/>
          <p:nvPr/>
        </p:nvSpPr>
        <p:spPr>
          <a:xfrm>
            <a:off x="0" y="0"/>
            <a:ext cx="152399" cy="6858000"/>
          </a:xfrm>
          <a:prstGeom prst="rect">
            <a:avLst/>
          </a:prstGeom>
          <a:solidFill>
            <a:srgbClr val="FFFFFF"/>
          </a:solid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13" name="Shape 13"/>
          <p:cNvSpPr/>
          <p:nvPr/>
        </p:nvSpPr>
        <p:spPr>
          <a:xfrm>
            <a:off x="8991600" y="0"/>
            <a:ext cx="152399" cy="6858000"/>
          </a:xfrm>
          <a:prstGeom prst="rect">
            <a:avLst/>
          </a:prstGeom>
          <a:solidFill>
            <a:srgbClr val="FFFFFF"/>
          </a:solid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14" name="Shape 14"/>
          <p:cNvSpPr/>
          <p:nvPr/>
        </p:nvSpPr>
        <p:spPr>
          <a:xfrm>
            <a:off x="149352" y="6388385"/>
            <a:ext cx="8833103" cy="309562"/>
          </a:xfrm>
          <a:prstGeom prst="rect">
            <a:avLst/>
          </a:prstGeom>
          <a:solidFill>
            <a:schemeClr val="accent3"/>
          </a:solidFill>
          <a:ln>
            <a:noFill/>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sp>
        <p:nvSpPr>
          <p:cNvPr id="15" name="Shape 15"/>
          <p:cNvSpPr txBox="1"/>
          <p:nvPr>
            <p:ph idx="10" type="dt"/>
          </p:nvPr>
        </p:nvSpPr>
        <p:spPr>
          <a:xfrm>
            <a:off x="5791200" y="6404983"/>
            <a:ext cx="3044952" cy="365759"/>
          </a:xfrm>
          <a:prstGeom prst="rect">
            <a:avLst/>
          </a:prstGeom>
          <a:noFill/>
          <a:ln>
            <a:noFill/>
          </a:ln>
        </p:spPr>
        <p:txBody>
          <a:bodyPr anchorCtr="0" anchor="t" bIns="91425" lIns="91425" rIns="91425" tIns="91425"/>
          <a:lstStyle>
            <a:lvl1pPr indent="0" lvl="0" marL="0" marR="0" rtl="0" algn="r">
              <a:spcBef>
                <a:spcPts val="0"/>
              </a:spcBef>
              <a:buNone/>
              <a:defRPr sz="1400">
                <a:solidFill>
                  <a:srgbClr val="FFFFFF"/>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
        <p:nvSpPr>
          <p:cNvPr id="16" name="Shape 16"/>
          <p:cNvSpPr txBox="1"/>
          <p:nvPr>
            <p:ph idx="11" type="ftr"/>
          </p:nvPr>
        </p:nvSpPr>
        <p:spPr>
          <a:xfrm>
            <a:off x="304800" y="6410848"/>
            <a:ext cx="3581399" cy="365759"/>
          </a:xfrm>
          <a:prstGeom prst="rect">
            <a:avLst/>
          </a:prstGeom>
          <a:noFill/>
          <a:ln>
            <a:noFill/>
          </a:ln>
        </p:spPr>
        <p:txBody>
          <a:bodyPr anchorCtr="0" anchor="t" bIns="91425" lIns="91425" rIns="91425" tIns="91425"/>
          <a:lstStyle>
            <a:lvl1pPr indent="0" lvl="0" marL="0" marR="0" rtl="0" algn="l">
              <a:spcBef>
                <a:spcPts val="0"/>
              </a:spcBef>
              <a:buNone/>
              <a:defRPr sz="1200">
                <a:solidFill>
                  <a:srgbClr val="FFFFFF"/>
                </a:solidFill>
                <a:latin typeface="Georgia"/>
                <a:ea typeface="Georgia"/>
                <a:cs typeface="Georgia"/>
                <a:sym typeface="Georgia"/>
              </a:defRPr>
            </a:lvl1pPr>
            <a:lvl2pPr indent="0" lvl="1" marL="457200" marR="0" rtl="0" algn="l">
              <a:spcBef>
                <a:spcPts val="0"/>
              </a:spcBef>
              <a:buNone/>
              <a:defRPr b="0" i="0" sz="1800" u="none" cap="none" strike="noStrike">
                <a:solidFill>
                  <a:schemeClr val="dk1"/>
                </a:solidFill>
                <a:latin typeface="Georgia"/>
                <a:ea typeface="Georgia"/>
                <a:cs typeface="Georgia"/>
                <a:sym typeface="Georgia"/>
              </a:defRPr>
            </a:lvl2pPr>
            <a:lvl3pPr indent="0" lvl="2" marL="914400" marR="0" rtl="0" algn="l">
              <a:spcBef>
                <a:spcPts val="0"/>
              </a:spcBef>
              <a:buNone/>
              <a:defRPr b="0" i="0" sz="1800" u="none" cap="none" strike="noStrike">
                <a:solidFill>
                  <a:schemeClr val="dk1"/>
                </a:solidFill>
                <a:latin typeface="Georgia"/>
                <a:ea typeface="Georgia"/>
                <a:cs typeface="Georgia"/>
                <a:sym typeface="Georgia"/>
              </a:defRPr>
            </a:lvl3pPr>
            <a:lvl4pPr indent="0" lvl="3" marL="1371600" marR="0" rtl="0" algn="l">
              <a:spcBef>
                <a:spcPts val="0"/>
              </a:spcBef>
              <a:buNone/>
              <a:defRPr b="0" i="0" sz="1800" u="none" cap="none" strike="noStrike">
                <a:solidFill>
                  <a:schemeClr val="dk1"/>
                </a:solidFill>
                <a:latin typeface="Georgia"/>
                <a:ea typeface="Georgia"/>
                <a:cs typeface="Georgia"/>
                <a:sym typeface="Georgia"/>
              </a:defRPr>
            </a:lvl4pPr>
            <a:lvl5pPr indent="0" lvl="4" marL="1828800" marR="0" rtl="0" algn="l">
              <a:spcBef>
                <a:spcPts val="0"/>
              </a:spcBef>
              <a:buNone/>
              <a:defRPr b="0" i="0" sz="1800" u="none" cap="none" strike="noStrike">
                <a:solidFill>
                  <a:schemeClr val="dk1"/>
                </a:solidFill>
                <a:latin typeface="Georgia"/>
                <a:ea typeface="Georgia"/>
                <a:cs typeface="Georgia"/>
                <a:sym typeface="Georgia"/>
              </a:defRPr>
            </a:lvl5pPr>
            <a:lvl6pPr indent="0" lvl="5" marL="2286000" marR="0" rtl="0" algn="l">
              <a:spcBef>
                <a:spcPts val="0"/>
              </a:spcBef>
              <a:buNone/>
              <a:defRPr b="0" i="0" sz="1800" u="none" cap="none" strike="noStrike">
                <a:solidFill>
                  <a:schemeClr val="dk1"/>
                </a:solidFill>
                <a:latin typeface="Georgia"/>
                <a:ea typeface="Georgia"/>
                <a:cs typeface="Georgia"/>
                <a:sym typeface="Georgia"/>
              </a:defRPr>
            </a:lvl6pPr>
            <a:lvl7pPr indent="0" lvl="6" marL="2743200" marR="0" rtl="0" algn="l">
              <a:spcBef>
                <a:spcPts val="0"/>
              </a:spcBef>
              <a:buNone/>
              <a:defRPr b="0" i="0" sz="1800" u="none" cap="none" strike="noStrike">
                <a:solidFill>
                  <a:schemeClr val="dk1"/>
                </a:solidFill>
                <a:latin typeface="Georgia"/>
                <a:ea typeface="Georgia"/>
                <a:cs typeface="Georgia"/>
                <a:sym typeface="Georgia"/>
              </a:defRPr>
            </a:lvl7pPr>
            <a:lvl8pPr indent="0" lvl="7" marL="3200400" marR="0" rtl="0" algn="l">
              <a:spcBef>
                <a:spcPts val="0"/>
              </a:spcBef>
              <a:buNone/>
              <a:defRPr b="0" i="0" sz="1800" u="none" cap="none" strike="noStrike">
                <a:solidFill>
                  <a:schemeClr val="dk1"/>
                </a:solidFill>
                <a:latin typeface="Georgia"/>
                <a:ea typeface="Georgia"/>
                <a:cs typeface="Georgia"/>
                <a:sym typeface="Georgia"/>
              </a:defRPr>
            </a:lvl8pPr>
            <a:lvl9pPr indent="0" lvl="8" marL="3657600" marR="0" rtl="0" algn="l">
              <a:spcBef>
                <a:spcPts val="0"/>
              </a:spcBef>
              <a:buNone/>
              <a:defRPr b="0" i="0" sz="1800" u="none" cap="none" strike="noStrike">
                <a:solidFill>
                  <a:schemeClr val="dk1"/>
                </a:solidFill>
                <a:latin typeface="Georgia"/>
                <a:ea typeface="Georgia"/>
                <a:cs typeface="Georgia"/>
                <a:sym typeface="Georgia"/>
              </a:defRPr>
            </a:lvl9pPr>
          </a:lstStyle>
          <a:p/>
        </p:txBody>
      </p:sp>
      <p:sp>
        <p:nvSpPr>
          <p:cNvPr id="17" name="Shape 17"/>
          <p:cNvSpPr/>
          <p:nvPr/>
        </p:nvSpPr>
        <p:spPr>
          <a:xfrm>
            <a:off x="152400" y="155447"/>
            <a:ext cx="8833103" cy="6547104"/>
          </a:xfrm>
          <a:prstGeom prst="rect">
            <a:avLst/>
          </a:prstGeom>
          <a:noFill/>
          <a:ln cap="flat" cmpd="sng" w="9525">
            <a:solidFill>
              <a:srgbClr val="7A9798"/>
            </a:solidFill>
            <a:prstDash val="solid"/>
            <a:miter/>
            <a:headEnd len="med" w="med" type="none"/>
            <a:tailEnd len="med" w="med" type="none"/>
          </a:ln>
        </p:spPr>
        <p:txBody>
          <a:bodyPr anchorCtr="0" anchor="ctr" bIns="45700" lIns="91425" rIns="91425" tIns="45700">
            <a:noAutofit/>
          </a:bodyPr>
          <a:lstStyle/>
          <a:p>
            <a:pPr indent="0" lvl="0" marL="0" marR="0" rtl="0" algn="l">
              <a:spcBef>
                <a:spcPts val="0"/>
              </a:spcBef>
              <a:buNone/>
            </a:pPr>
            <a:r>
              <a:t/>
            </a:r>
            <a:endParaRPr sz="1800">
              <a:solidFill>
                <a:schemeClr val="dk1"/>
              </a:solidFill>
              <a:latin typeface="Georgia"/>
              <a:ea typeface="Georgia"/>
              <a:cs typeface="Georgia"/>
              <a:sym typeface="Georgia"/>
            </a:endParaRPr>
          </a:p>
        </p:txBody>
      </p:sp>
      <p:cxnSp>
        <p:nvCxnSpPr>
          <p:cNvPr id="18" name="Shape 18"/>
          <p:cNvCxnSpPr/>
          <p:nvPr/>
        </p:nvCxnSpPr>
        <p:spPr>
          <a:xfrm>
            <a:off x="152400" y="1276742"/>
            <a:ext cx="8833103" cy="0"/>
          </a:xfrm>
          <a:prstGeom prst="straightConnector1">
            <a:avLst/>
          </a:prstGeom>
          <a:noFill/>
          <a:ln cap="flat" cmpd="sng" w="9525">
            <a:solidFill>
              <a:srgbClr val="7A9798"/>
            </a:solidFill>
            <a:prstDash val="dash"/>
            <a:round/>
            <a:headEnd len="med" w="med" type="none"/>
            <a:tailEnd len="med" w="med" type="none"/>
          </a:ln>
        </p:spPr>
      </p:cxnSp>
      <p:sp>
        <p:nvSpPr>
          <p:cNvPr id="19" name="Shape 19"/>
          <p:cNvSpPr/>
          <p:nvPr/>
        </p:nvSpPr>
        <p:spPr>
          <a:xfrm>
            <a:off x="4267200" y="956036"/>
            <a:ext cx="609599" cy="609599"/>
          </a:xfrm>
          <a:prstGeom prst="ellipse">
            <a:avLst/>
          </a:prstGeom>
          <a:solidFill>
            <a:srgbClr val="FFFFFF"/>
          </a:solidFill>
          <a:ln>
            <a:noFill/>
          </a:ln>
        </p:spPr>
        <p:txBody>
          <a:bodyPr anchorCtr="0" anchor="ctr" bIns="45700" lIns="91425" rIns="91425" tIns="45700">
            <a:noAutofit/>
          </a:bodyPr>
          <a:lstStyle/>
          <a:p>
            <a:pPr indent="0" lvl="0" marL="0" marR="0" rtl="0" algn="ctr">
              <a:spcBef>
                <a:spcPts val="0"/>
              </a:spcBef>
              <a:buNone/>
            </a:pPr>
            <a:r>
              <a:t/>
            </a:r>
            <a:endParaRPr sz="1800">
              <a:solidFill>
                <a:schemeClr val="lt1"/>
              </a:solidFill>
              <a:latin typeface="Georgia"/>
              <a:ea typeface="Georgia"/>
              <a:cs typeface="Georgia"/>
              <a:sym typeface="Georgia"/>
            </a:endParaRPr>
          </a:p>
        </p:txBody>
      </p:sp>
      <p:sp>
        <p:nvSpPr>
          <p:cNvPr id="20" name="Shape 20"/>
          <p:cNvSpPr/>
          <p:nvPr/>
        </p:nvSpPr>
        <p:spPr>
          <a:xfrm>
            <a:off x="4361687" y="1050524"/>
            <a:ext cx="420624" cy="420624"/>
          </a:xfrm>
          <a:prstGeom prst="ellipse">
            <a:avLst/>
          </a:prstGeom>
          <a:solidFill>
            <a:srgbClr val="FFFFFF"/>
          </a:solidFill>
          <a:ln cap="rnd" cmpd="dbl" w="50800">
            <a:solidFill>
              <a:srgbClr val="7A9798"/>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sz="1800">
              <a:solidFill>
                <a:schemeClr val="lt1"/>
              </a:solidFill>
              <a:latin typeface="Georgia"/>
              <a:ea typeface="Georgia"/>
              <a:cs typeface="Georgia"/>
              <a:sym typeface="Georgia"/>
            </a:endParaRPr>
          </a:p>
        </p:txBody>
      </p:sp>
      <p:sp>
        <p:nvSpPr>
          <p:cNvPr id="21" name="Shape 21"/>
          <p:cNvSpPr txBox="1"/>
          <p:nvPr>
            <p:ph idx="12" type="sldNum"/>
          </p:nvPr>
        </p:nvSpPr>
        <p:spPr>
          <a:xfrm>
            <a:off x="4343400" y="1040174"/>
            <a:ext cx="457200" cy="441324"/>
          </a:xfrm>
          <a:prstGeom prst="rect">
            <a:avLst/>
          </a:prstGeom>
          <a:noFill/>
          <a:ln>
            <a:noFill/>
          </a:ln>
        </p:spPr>
        <p:txBody>
          <a:bodyPr anchorCtr="0" anchor="ctr" bIns="45700" lIns="45700" rIns="45700" tIns="45700">
            <a:noAutofit/>
          </a:bodyPr>
          <a:lstStyle/>
          <a:p>
            <a:pPr indent="0" lvl="0" marL="0" marR="0" rtl="0" algn="ctr">
              <a:spcBef>
                <a:spcPts val="0"/>
              </a:spcBef>
              <a:buSzPct val="25000"/>
              <a:buNone/>
            </a:pPr>
            <a:fld id="{00000000-1234-1234-1234-123412341234}" type="slidenum">
              <a:rPr b="0" lang="en-US" sz="1600" u="none">
                <a:solidFill>
                  <a:srgbClr val="7A9798"/>
                </a:solidFill>
                <a:latin typeface="Georgia"/>
                <a:ea typeface="Georgia"/>
                <a:cs typeface="Georgia"/>
                <a:sym typeface="Georgia"/>
              </a:rPr>
              <a:t>‹#›</a:t>
            </a:fld>
          </a:p>
        </p:txBody>
      </p:sp>
      <p:sp>
        <p:nvSpPr>
          <p:cNvPr id="22" name="Shape 22"/>
          <p:cNvSpPr txBox="1"/>
          <p:nvPr>
            <p:ph type="title"/>
          </p:nvPr>
        </p:nvSpPr>
        <p:spPr>
          <a:xfrm>
            <a:off x="301752" y="228600"/>
            <a:ext cx="8534399" cy="758951"/>
          </a:xfrm>
          <a:prstGeom prst="rect">
            <a:avLst/>
          </a:prstGeom>
          <a:noFill/>
          <a:ln>
            <a:noFill/>
          </a:ln>
        </p:spPr>
        <p:txBody>
          <a:bodyPr anchorCtr="0" anchor="b" bIns="91425" lIns="91425" rIns="91425" tIns="91425"/>
          <a:lstStyle>
            <a:lvl1pPr indent="0" lvl="0" marL="0" marR="0" rtl="0" algn="ctr">
              <a:spcBef>
                <a:spcPts val="0"/>
              </a:spcBef>
              <a:buClr>
                <a:srgbClr val="7A9798"/>
              </a:buClr>
              <a:buFont typeface="Georgia"/>
              <a:buNone/>
              <a:defRPr b="0" i="0" sz="3300" u="none" cap="none" strike="noStrike">
                <a:solidFill>
                  <a:srgbClr val="7A9798"/>
                </a:solidFill>
                <a:latin typeface="Georgia"/>
                <a:ea typeface="Georgia"/>
                <a:cs typeface="Georgia"/>
                <a:sym typeface="Georgia"/>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23" name="Shape 23"/>
          <p:cNvSpPr txBox="1"/>
          <p:nvPr>
            <p:ph idx="1" type="body"/>
          </p:nvPr>
        </p:nvSpPr>
        <p:spPr>
          <a:xfrm>
            <a:off x="301752" y="1524000"/>
            <a:ext cx="8534399" cy="4599431"/>
          </a:xfrm>
          <a:prstGeom prst="rect">
            <a:avLst/>
          </a:prstGeom>
          <a:noFill/>
          <a:ln>
            <a:noFill/>
          </a:ln>
        </p:spPr>
        <p:txBody>
          <a:bodyPr anchorCtr="0" anchor="t" bIns="91425" lIns="91425" rIns="91425" tIns="91425"/>
          <a:lstStyle>
            <a:lvl1pPr indent="-128587" lvl="0" marL="274320" marR="0" rtl="0" algn="l">
              <a:spcBef>
                <a:spcPts val="540"/>
              </a:spcBef>
              <a:buClr>
                <a:schemeClr val="accent1"/>
              </a:buClr>
              <a:buSzPct val="85000"/>
              <a:buFont typeface="Noto Sans Symbols"/>
              <a:buChar char="●"/>
              <a:defRPr b="0" i="0" sz="2700" u="none" cap="none" strike="noStrike">
                <a:solidFill>
                  <a:schemeClr val="dk1"/>
                </a:solidFill>
                <a:latin typeface="Georgia"/>
                <a:ea typeface="Georgia"/>
                <a:cs typeface="Georgia"/>
                <a:sym typeface="Georgia"/>
              </a:defRPr>
            </a:lvl1pPr>
            <a:lvl2pPr indent="-184150" lvl="1" marL="548640" marR="0" rtl="0" algn="l">
              <a:spcBef>
                <a:spcPts val="440"/>
              </a:spcBef>
              <a:buClr>
                <a:schemeClr val="accent2"/>
              </a:buClr>
              <a:buSzPct val="70000"/>
              <a:buFont typeface="Noto Sans Symbols"/>
              <a:buChar char="○"/>
              <a:defRPr b="0" i="0" sz="2200" u="none" cap="none" strike="noStrike">
                <a:solidFill>
                  <a:schemeClr val="dk2"/>
                </a:solidFill>
                <a:latin typeface="Georgia"/>
                <a:ea typeface="Georgia"/>
                <a:cs typeface="Georgia"/>
                <a:sym typeface="Georgia"/>
              </a:defRPr>
            </a:lvl2pPr>
            <a:lvl3pPr indent="-143510" lvl="2" marL="822960" marR="0" rtl="0" algn="l">
              <a:spcBef>
                <a:spcPts val="400"/>
              </a:spcBef>
              <a:buClr>
                <a:schemeClr val="accent3"/>
              </a:buClr>
              <a:buSzPct val="75000"/>
              <a:buFont typeface="Noto Sans Symbols"/>
              <a:buChar char="•"/>
              <a:defRPr b="0" i="0" sz="2000" u="none" cap="none" strike="noStrike">
                <a:solidFill>
                  <a:schemeClr val="dk1"/>
                </a:solidFill>
                <a:latin typeface="Georgia"/>
                <a:ea typeface="Georgia"/>
                <a:cs typeface="Georgia"/>
                <a:sym typeface="Georgia"/>
              </a:defRPr>
            </a:lvl3pPr>
            <a:lvl4pPr indent="-144780" lvl="3" marL="1097280" marR="0" rtl="0" algn="l">
              <a:spcBef>
                <a:spcPts val="400"/>
              </a:spcBef>
              <a:buClr>
                <a:schemeClr val="accent4"/>
              </a:buClr>
              <a:buSzPct val="70000"/>
              <a:buFont typeface="Noto Sans Symbols"/>
              <a:buChar char="•"/>
              <a:defRPr b="0" i="0" sz="2000" u="none" cap="none" strike="noStrike">
                <a:solidFill>
                  <a:schemeClr val="dk2"/>
                </a:solidFill>
                <a:latin typeface="Georgia"/>
                <a:ea typeface="Georgia"/>
                <a:cs typeface="Georgia"/>
                <a:sym typeface="Georgia"/>
              </a:defRPr>
            </a:lvl4pPr>
            <a:lvl5pPr indent="-114300" lvl="4" marL="1371600" marR="0" rtl="0" algn="l">
              <a:spcBef>
                <a:spcPts val="360"/>
              </a:spcBef>
              <a:buClr>
                <a:schemeClr val="accent5"/>
              </a:buClr>
              <a:buSzPct val="100000"/>
              <a:buFont typeface="Georgia"/>
              <a:buChar char="•"/>
              <a:defRPr b="0" i="0" sz="1800" u="none" cap="none" strike="noStrike">
                <a:solidFill>
                  <a:schemeClr val="dk1"/>
                </a:solidFill>
                <a:latin typeface="Georgia"/>
                <a:ea typeface="Georgia"/>
                <a:cs typeface="Georgia"/>
                <a:sym typeface="Georgia"/>
              </a:defRPr>
            </a:lvl5pPr>
            <a:lvl6pPr indent="-93980" lvl="5" marL="1645920" marR="0" rtl="0" algn="l">
              <a:spcBef>
                <a:spcPts val="360"/>
              </a:spcBef>
              <a:buClr>
                <a:schemeClr val="accent6"/>
              </a:buClr>
              <a:buSzPct val="79999"/>
              <a:buFont typeface="Noto Sans Symbols"/>
              <a:buChar char="●"/>
              <a:defRPr b="0" i="0" sz="1800" u="none" cap="none" strike="noStrike">
                <a:solidFill>
                  <a:schemeClr val="dk1"/>
                </a:solidFill>
                <a:latin typeface="Georgia"/>
                <a:ea typeface="Georgia"/>
                <a:cs typeface="Georgia"/>
                <a:sym typeface="Georgia"/>
              </a:defRPr>
            </a:lvl6pPr>
            <a:lvl7pPr indent="-101600" lvl="6" marL="1920240" marR="0" rtl="0" algn="l">
              <a:spcBef>
                <a:spcPts val="320"/>
              </a:spcBef>
              <a:buClr>
                <a:srgbClr val="B75640"/>
              </a:buClr>
              <a:buSzPct val="90000"/>
              <a:buFont typeface="Georgia"/>
              <a:buChar char="•"/>
              <a:defRPr b="0" i="0" sz="1600" u="none" cap="none" strike="noStrike">
                <a:solidFill>
                  <a:schemeClr val="dk1"/>
                </a:solidFill>
                <a:latin typeface="Georgia"/>
                <a:ea typeface="Georgia"/>
                <a:cs typeface="Georgia"/>
                <a:sym typeface="Georgia"/>
              </a:defRPr>
            </a:lvl7pPr>
            <a:lvl8pPr indent="-83820" lvl="7" marL="2103120" marR="0" rtl="0" algn="l">
              <a:spcBef>
                <a:spcPts val="320"/>
              </a:spcBef>
              <a:buClr>
                <a:srgbClr val="7A6B62"/>
              </a:buClr>
              <a:buSzPct val="100000"/>
              <a:buFont typeface="Georgia"/>
              <a:buChar char="•"/>
              <a:defRPr b="0" i="0" sz="1600" u="none" cap="none" strike="noStrike">
                <a:solidFill>
                  <a:schemeClr val="dk1"/>
                </a:solidFill>
                <a:latin typeface="Georgia"/>
                <a:ea typeface="Georgia"/>
                <a:cs typeface="Georgia"/>
                <a:sym typeface="Georgia"/>
              </a:defRPr>
            </a:lvl8pPr>
            <a:lvl9pPr indent="-113029" lvl="8" marL="2377440" marR="0" rtl="0" algn="l">
              <a:spcBef>
                <a:spcPts val="280"/>
              </a:spcBef>
              <a:buClr>
                <a:srgbClr val="B29D00"/>
              </a:buClr>
              <a:buSzPct val="90000"/>
              <a:buFont typeface="Georgia"/>
              <a:buChar char="•"/>
              <a:defRPr b="0" i="0" sz="1400" u="none" cap="none" strike="noStrike">
                <a:solidFill>
                  <a:schemeClr val="dk1"/>
                </a:solidFill>
                <a:latin typeface="Georgia"/>
                <a:ea typeface="Georgia"/>
                <a:cs typeface="Georgia"/>
                <a:sym typeface="Georgia"/>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hyperlink" Target="http://www.eat-26.co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hyperlink" Target="http://www.thealmosteffect.com/wp-content/uploads/2013/07/AlmostAnorexic_Table9rev.pdf"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0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0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hyperlink" Target="http://anabootcamp.weebly.com/before-and-after.html" TargetMode="External"/><Relationship Id="rId4" Type="http://schemas.openxmlformats.org/officeDocument/2006/relationships/hyperlink" Target="http://anaisabeauty.weebly.com/my-tipstricks.html" TargetMode="External"/><Relationship Id="rId5" Type="http://schemas.openxmlformats.org/officeDocument/2006/relationships/hyperlink" Target="http://thinintentionsforever.blogspot.com/p/pro-ana-tips.html"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hyperlink" Target="http://www.hsph.harvard.edu/nutritionsource"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hyperlink" Target="http://psychcentral.com/lib/15-common-cognitive-distortions/0002153"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 Id="rId3" Type="http://schemas.openxmlformats.org/officeDocument/2006/relationships/hyperlink" Target="http://kidshealth.org/classroom/9to12/problems/conditions/eating_disorders.pdf" TargetMode="External"/><Relationship Id="rId4" Type="http://schemas.openxmlformats.org/officeDocument/2006/relationships/hyperlink" Target="http://www.anad.org/get-information/school-guidelines/" TargetMode="External"/><Relationship Id="rId5" Type="http://schemas.openxmlformats.org/officeDocument/2006/relationships/hyperlink" Target="mailto:anadhelp@anad.org" TargetMode="External"/><Relationship Id="rId6" Type="http://schemas.openxmlformats.org/officeDocument/2006/relationships/hyperlink" Target="http://www.cdc.gov/healthyyouth/obesity/facts.htm" TargetMode="External"/><Relationship Id="rId7" Type="http://schemas.openxmlformats.org/officeDocument/2006/relationships/hyperlink" Target="http://www.letsmove.gov/healthy-schools"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 Id="rId3" Type="http://schemas.openxmlformats.org/officeDocument/2006/relationships/hyperlink" Target="http://www.strong4life.com/pages/Community/Social"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 Id="rId3" Type="http://schemas.openxmlformats.org/officeDocument/2006/relationships/hyperlink" Target="http://www.cdc.gov/healthyyouth/obesity/obesity-youth.htm" TargetMode="External"/><Relationship Id="rId4" Type="http://schemas.openxmlformats.org/officeDocument/2006/relationships/hyperlink" Target="http://www.cdc.gov/healthyyouth/obesity/facts.htm" TargetMode="Externa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hyperlink" Target="https://www.youtube.com/watch?v=ytCjMBEcABs" TargetMode="External"/><Relationship Id="rId4" Type="http://schemas.openxmlformats.org/officeDocument/2006/relationships/hyperlink" Target="https://www.youtube.com/watch?v=dcVs3PU_Cto"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00.gi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5" name="Shape 165"/>
        <p:cNvGrpSpPr/>
        <p:nvPr/>
      </p:nvGrpSpPr>
      <p:grpSpPr>
        <a:xfrm>
          <a:off x="0" y="0"/>
          <a:ext cx="0" cy="0"/>
          <a:chOff x="0" y="0"/>
          <a:chExt cx="0" cy="0"/>
        </a:xfrm>
      </p:grpSpPr>
      <p:sp>
        <p:nvSpPr>
          <p:cNvPr id="166" name="Shape 166"/>
          <p:cNvSpPr txBox="1"/>
          <p:nvPr>
            <p:ph idx="1" type="subTitle"/>
          </p:nvPr>
        </p:nvSpPr>
        <p:spPr>
          <a:xfrm>
            <a:off x="1371600" y="2819400"/>
            <a:ext cx="6400799" cy="3048000"/>
          </a:xfrm>
          <a:prstGeom prst="rect">
            <a:avLst/>
          </a:prstGeom>
          <a:noFill/>
          <a:ln>
            <a:noFill/>
          </a:ln>
        </p:spPr>
        <p:txBody>
          <a:bodyPr anchorCtr="0" anchor="t" bIns="45700" lIns="91425" rIns="91425" tIns="45700">
            <a:noAutofit/>
          </a:bodyPr>
          <a:lstStyle/>
          <a:p>
            <a:pPr indent="0" lvl="0" marL="0" marR="0" rtl="0" algn="ctr">
              <a:spcBef>
                <a:spcPts val="0"/>
              </a:spcBef>
              <a:spcAft>
                <a:spcPts val="0"/>
              </a:spcAft>
              <a:buClr>
                <a:schemeClr val="accent1"/>
              </a:buClr>
              <a:buSzPct val="25000"/>
              <a:buFont typeface="Noto Sans Symbols"/>
              <a:buNone/>
            </a:pPr>
            <a:r>
              <a:rPr b="1" i="0" lang="en-US" sz="1600" u="none" cap="none" strike="noStrike">
                <a:solidFill>
                  <a:schemeClr val="dk2"/>
                </a:solidFill>
                <a:latin typeface="Georgia"/>
                <a:ea typeface="Georgia"/>
                <a:cs typeface="Georgia"/>
                <a:sym typeface="Georgia"/>
              </a:rPr>
              <a:t>OBJECTIVES:</a:t>
            </a:r>
          </a:p>
          <a:p>
            <a:pPr indent="-285750" lvl="0" marL="285750" marR="0" rtl="0" algn="l">
              <a:spcBef>
                <a:spcPts val="320"/>
              </a:spcBef>
              <a:spcAft>
                <a:spcPts val="0"/>
              </a:spcAft>
              <a:buClr>
                <a:schemeClr val="accent1"/>
              </a:buClr>
              <a:buSzPct val="85000"/>
              <a:buFont typeface="Arial"/>
              <a:buChar char="•"/>
            </a:pPr>
            <a:r>
              <a:rPr b="1" i="0" lang="en-US" sz="1600" u="none" cap="none" strike="noStrike">
                <a:solidFill>
                  <a:schemeClr val="dk2"/>
                </a:solidFill>
                <a:latin typeface="Georgia"/>
                <a:ea typeface="Georgia"/>
                <a:cs typeface="Georgia"/>
                <a:sym typeface="Georgia"/>
              </a:rPr>
              <a:t>INTRODUCTION TO DSM V CRITERIA FOR EATING DISORDERS</a:t>
            </a:r>
          </a:p>
          <a:p>
            <a:pPr indent="-285750" lvl="0" marL="285750" marR="0" rtl="0" algn="l">
              <a:spcBef>
                <a:spcPts val="320"/>
              </a:spcBef>
              <a:spcAft>
                <a:spcPts val="0"/>
              </a:spcAft>
              <a:buClr>
                <a:schemeClr val="accent1"/>
              </a:buClr>
              <a:buSzPct val="85000"/>
              <a:buFont typeface="Arial"/>
              <a:buChar char="•"/>
            </a:pPr>
            <a:r>
              <a:rPr b="1" i="0" lang="en-US" sz="1600" u="none" cap="none" strike="noStrike">
                <a:solidFill>
                  <a:schemeClr val="dk2"/>
                </a:solidFill>
                <a:latin typeface="Georgia"/>
                <a:ea typeface="Georgia"/>
                <a:cs typeface="Georgia"/>
                <a:sym typeface="Georgia"/>
              </a:rPr>
              <a:t>DEMOGRAPHIC INFORMATION ABOUT EATING DISORDERS</a:t>
            </a:r>
          </a:p>
          <a:p>
            <a:pPr indent="-285750" lvl="0" marL="285750" marR="0" rtl="0" algn="l">
              <a:spcBef>
                <a:spcPts val="320"/>
              </a:spcBef>
              <a:spcAft>
                <a:spcPts val="0"/>
              </a:spcAft>
              <a:buClr>
                <a:schemeClr val="accent1"/>
              </a:buClr>
              <a:buSzPct val="85000"/>
              <a:buFont typeface="Arial"/>
              <a:buChar char="•"/>
            </a:pPr>
            <a:r>
              <a:rPr b="1" i="0" lang="en-US" sz="1600" u="none" cap="none" strike="noStrike">
                <a:solidFill>
                  <a:schemeClr val="dk2"/>
                </a:solidFill>
                <a:latin typeface="Georgia"/>
                <a:ea typeface="Georgia"/>
                <a:cs typeface="Georgia"/>
                <a:sym typeface="Georgia"/>
              </a:rPr>
              <a:t>MEDICAL ISSUES ASSOCIATED WITH ANOREXIA AND CHILDHOOD OBESITY</a:t>
            </a:r>
          </a:p>
          <a:p>
            <a:pPr indent="-285750" lvl="0" marL="285750" marR="0" rtl="0" algn="l">
              <a:spcBef>
                <a:spcPts val="320"/>
              </a:spcBef>
              <a:spcAft>
                <a:spcPts val="0"/>
              </a:spcAft>
              <a:buClr>
                <a:schemeClr val="accent1"/>
              </a:buClr>
              <a:buSzPct val="85000"/>
              <a:buFont typeface="Arial"/>
              <a:buChar char="•"/>
            </a:pPr>
            <a:r>
              <a:rPr b="1" i="0" lang="en-US" sz="1600" u="none" cap="none" strike="noStrike">
                <a:solidFill>
                  <a:schemeClr val="dk2"/>
                </a:solidFill>
                <a:latin typeface="Georgia"/>
                <a:ea typeface="Georgia"/>
                <a:cs typeface="Georgia"/>
                <a:sym typeface="Georgia"/>
              </a:rPr>
              <a:t>ASSESSMENT MEASURES FOR ANOREXIA AND COMPENSATORY STRATEGIES</a:t>
            </a:r>
          </a:p>
          <a:p>
            <a:pPr indent="-285750" lvl="0" marL="285750" marR="0" rtl="0" algn="l">
              <a:spcBef>
                <a:spcPts val="320"/>
              </a:spcBef>
              <a:spcAft>
                <a:spcPts val="0"/>
              </a:spcAft>
              <a:buClr>
                <a:schemeClr val="accent1"/>
              </a:buClr>
              <a:buSzPct val="85000"/>
              <a:buFont typeface="Arial"/>
              <a:buChar char="•"/>
            </a:pPr>
            <a:r>
              <a:rPr b="1" i="0" lang="en-US" sz="1600" u="none" cap="none" strike="noStrike">
                <a:solidFill>
                  <a:schemeClr val="dk2"/>
                </a:solidFill>
                <a:latin typeface="Georgia"/>
                <a:ea typeface="Georgia"/>
                <a:cs typeface="Georgia"/>
                <a:sym typeface="Georgia"/>
              </a:rPr>
              <a:t>RESOURCES FOR SCHOOLS</a:t>
            </a:r>
          </a:p>
          <a:p>
            <a:pPr indent="-285750" lvl="0" marL="285750" marR="0" rtl="0" algn="l">
              <a:spcBef>
                <a:spcPts val="320"/>
              </a:spcBef>
              <a:buClr>
                <a:schemeClr val="accent1"/>
              </a:buClr>
              <a:buSzPct val="85000"/>
              <a:buFont typeface="Arial"/>
              <a:buNone/>
            </a:pPr>
            <a:r>
              <a:t/>
            </a:r>
            <a:endParaRPr b="1" i="0" sz="1600" u="none" cap="none" strike="noStrike">
              <a:solidFill>
                <a:schemeClr val="dk2"/>
              </a:solidFill>
              <a:latin typeface="Georgia"/>
              <a:ea typeface="Georgia"/>
              <a:cs typeface="Georgia"/>
              <a:sym typeface="Georgia"/>
            </a:endParaRPr>
          </a:p>
        </p:txBody>
      </p:sp>
      <p:sp>
        <p:nvSpPr>
          <p:cNvPr id="167" name="Shape 167"/>
          <p:cNvSpPr txBox="1"/>
          <p:nvPr>
            <p:ph type="ctrTitle"/>
          </p:nvPr>
        </p:nvSpPr>
        <p:spPr>
          <a:xfrm>
            <a:off x="685800" y="609600"/>
            <a:ext cx="7772400" cy="1676399"/>
          </a:xfrm>
          <a:prstGeom prst="rect">
            <a:avLst/>
          </a:prstGeom>
          <a:noFill/>
          <a:ln>
            <a:noFill/>
          </a:ln>
        </p:spPr>
        <p:txBody>
          <a:bodyPr anchorCtr="0" anchor="b" bIns="45700" lIns="91425" rIns="91425" tIns="45700">
            <a:noAutofit/>
          </a:bodyPr>
          <a:lstStyle/>
          <a:p>
            <a:pPr indent="0" lvl="0" marL="0" marR="0" rtl="0" algn="ctr">
              <a:spcBef>
                <a:spcPts val="0"/>
              </a:spcBef>
              <a:buClr>
                <a:schemeClr val="accent1"/>
              </a:buClr>
              <a:buSzPct val="25000"/>
              <a:buFont typeface="Georgia"/>
              <a:buNone/>
            </a:pPr>
            <a:r>
              <a:rPr lang="en-US" sz="2520"/>
              <a:t>Eating Disorders: Identifying, Assessing and Treating</a:t>
            </a:r>
          </a:p>
          <a:p>
            <a:pPr indent="0" lvl="0" marL="0" marR="0" rtl="0" algn="ctr">
              <a:spcBef>
                <a:spcPts val="0"/>
              </a:spcBef>
              <a:buClr>
                <a:schemeClr val="accent1"/>
              </a:buClr>
              <a:buSzPct val="25000"/>
              <a:buFont typeface="Georgia"/>
              <a:buNone/>
            </a:pPr>
            <a:r>
              <a:rPr b="0" i="0" lang="en-US" sz="2520" u="none" cap="none" strike="noStrike">
                <a:solidFill>
                  <a:schemeClr val="accent1"/>
                </a:solidFill>
                <a:latin typeface="Georgia"/>
                <a:ea typeface="Georgia"/>
                <a:cs typeface="Georgia"/>
                <a:sym typeface="Georgia"/>
              </a:rPr>
              <a:t>By: Valerie </a:t>
            </a:r>
            <a:r>
              <a:rPr lang="en-US" sz="2520"/>
              <a:t>Miranda</a:t>
            </a:r>
            <a:r>
              <a:rPr b="0" i="0" lang="en-US" sz="2520" u="none" cap="none" strike="noStrike">
                <a:solidFill>
                  <a:schemeClr val="accent1"/>
                </a:solidFill>
                <a:latin typeface="Georgia"/>
                <a:ea typeface="Georgia"/>
                <a:cs typeface="Georgia"/>
                <a:sym typeface="Georgia"/>
              </a:rPr>
              <a:t>, LPC</a:t>
            </a:r>
            <a:br>
              <a:rPr b="0" i="0" lang="en-US" sz="2520" u="none" cap="none" strike="noStrike">
                <a:solidFill>
                  <a:schemeClr val="accent1"/>
                </a:solidFill>
                <a:latin typeface="Georgia"/>
                <a:ea typeface="Georgia"/>
                <a:cs typeface="Georgia"/>
                <a:sym typeface="Georgia"/>
              </a:rPr>
            </a:b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2" name="Shape 222"/>
        <p:cNvGrpSpPr/>
        <p:nvPr/>
      </p:nvGrpSpPr>
      <p:grpSpPr>
        <a:xfrm>
          <a:off x="0" y="0"/>
          <a:ext cx="0" cy="0"/>
          <a:chOff x="0" y="0"/>
          <a:chExt cx="0" cy="0"/>
        </a:xfrm>
      </p:grpSpPr>
      <p:sp>
        <p:nvSpPr>
          <p:cNvPr id="223" name="Shape 223"/>
          <p:cNvSpPr txBox="1"/>
          <p:nvPr>
            <p:ph type="title"/>
          </p:nvPr>
        </p:nvSpPr>
        <p:spPr>
          <a:xfrm>
            <a:off x="457200" y="274637"/>
            <a:ext cx="8229600" cy="1096961"/>
          </a:xfrm>
          <a:prstGeom prst="rect">
            <a:avLst/>
          </a:prstGeom>
          <a:noFill/>
          <a:ln>
            <a:noFill/>
          </a:ln>
        </p:spPr>
        <p:txBody>
          <a:bodyPr anchorCtr="0" anchor="b" bIns="45700" lIns="91425" rIns="91425" tIns="45700">
            <a:noAutofit/>
          </a:bodyPr>
          <a:lstStyle/>
          <a:p>
            <a:pPr indent="0" lvl="0" marL="0" marR="0" rtl="0" algn="ctr">
              <a:spcBef>
                <a:spcPts val="0"/>
              </a:spcBef>
              <a:buClr>
                <a:srgbClr val="7A9798"/>
              </a:buClr>
              <a:buSzPct val="25000"/>
              <a:buFont typeface="Georgia"/>
              <a:buNone/>
            </a:pPr>
            <a:r>
              <a:rPr b="0" i="0" lang="en-US" sz="2400" u="none" cap="none" strike="noStrike">
                <a:solidFill>
                  <a:srgbClr val="7A9798"/>
                </a:solidFill>
                <a:latin typeface="Georgia"/>
                <a:ea typeface="Georgia"/>
                <a:cs typeface="Georgia"/>
                <a:sym typeface="Georgia"/>
              </a:rPr>
              <a:t>Medical Issues Associated</a:t>
            </a:r>
          </a:p>
          <a:p>
            <a:pPr indent="0" lvl="0" marL="0" marR="0" rtl="0" algn="ctr">
              <a:spcBef>
                <a:spcPts val="0"/>
              </a:spcBef>
              <a:buClr>
                <a:srgbClr val="7A9798"/>
              </a:buClr>
              <a:buSzPct val="25000"/>
              <a:buFont typeface="Georgia"/>
              <a:buNone/>
            </a:pPr>
            <a:r>
              <a:rPr b="0" i="0" lang="en-US" sz="2400" u="none" cap="none" strike="noStrike">
                <a:solidFill>
                  <a:srgbClr val="7A9798"/>
                </a:solidFill>
                <a:latin typeface="Georgia"/>
                <a:ea typeface="Georgia"/>
                <a:cs typeface="Georgia"/>
                <a:sym typeface="Georgia"/>
              </a:rPr>
              <a:t> with </a:t>
            </a:r>
            <a:br>
              <a:rPr b="0" i="0" lang="en-US" sz="2400" u="none" cap="none" strike="noStrike">
                <a:solidFill>
                  <a:srgbClr val="7A9798"/>
                </a:solidFill>
                <a:latin typeface="Georgia"/>
                <a:ea typeface="Georgia"/>
                <a:cs typeface="Georgia"/>
                <a:sym typeface="Georgia"/>
              </a:rPr>
            </a:br>
            <a:r>
              <a:rPr b="0" i="0" lang="en-US" sz="2400" u="none" cap="none" strike="noStrike">
                <a:solidFill>
                  <a:srgbClr val="7A9798"/>
                </a:solidFill>
                <a:latin typeface="Georgia"/>
                <a:ea typeface="Georgia"/>
                <a:cs typeface="Georgia"/>
                <a:sym typeface="Georgia"/>
              </a:rPr>
              <a:t>Anorexia        Nervosa</a:t>
            </a:r>
          </a:p>
        </p:txBody>
      </p:sp>
      <p:sp>
        <p:nvSpPr>
          <p:cNvPr id="224" name="Shape 224"/>
          <p:cNvSpPr txBox="1"/>
          <p:nvPr>
            <p:ph idx="1" type="body"/>
          </p:nvPr>
        </p:nvSpPr>
        <p:spPr>
          <a:xfrm>
            <a:off x="457200" y="2209800"/>
            <a:ext cx="8229600" cy="3916363"/>
          </a:xfrm>
          <a:prstGeom prst="rect">
            <a:avLst/>
          </a:prstGeom>
          <a:noFill/>
          <a:ln>
            <a:noFill/>
          </a:ln>
        </p:spPr>
        <p:txBody>
          <a:bodyPr anchorCtr="0" anchor="t" bIns="45700" lIns="91425" rIns="91425" tIns="45700">
            <a:noAutofit/>
          </a:bodyPr>
          <a:lstStyle/>
          <a:p>
            <a:pPr indent="-274320" lvl="0" marL="274320" marR="0" rtl="0" algn="l">
              <a:lnSpc>
                <a:spcPct val="90000"/>
              </a:lnSpc>
              <a:spcBef>
                <a:spcPts val="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Hypotension – low blood pressure</a:t>
            </a:r>
          </a:p>
          <a:p>
            <a:pPr indent="-274320" lvl="0" marL="274320" marR="0" rtl="0" algn="l">
              <a:lnSpc>
                <a:spcPct val="90000"/>
              </a:lnSpc>
              <a:spcBef>
                <a:spcPts val="54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Bradycardia – low heart rate</a:t>
            </a:r>
          </a:p>
          <a:p>
            <a:pPr indent="-274320" lvl="0" marL="274320" marR="0" rtl="0" algn="l">
              <a:lnSpc>
                <a:spcPct val="90000"/>
              </a:lnSpc>
              <a:spcBef>
                <a:spcPts val="54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Osteoporosis – low bone density</a:t>
            </a:r>
          </a:p>
          <a:p>
            <a:pPr indent="-274320" lvl="0" marL="274320" marR="0" rtl="0" algn="l">
              <a:lnSpc>
                <a:spcPct val="90000"/>
              </a:lnSpc>
              <a:spcBef>
                <a:spcPts val="54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Hair loss due to lack of protein</a:t>
            </a:r>
          </a:p>
          <a:p>
            <a:pPr indent="-274320" lvl="0" marL="274320" marR="0" rtl="0" algn="l">
              <a:lnSpc>
                <a:spcPct val="90000"/>
              </a:lnSpc>
              <a:spcBef>
                <a:spcPts val="54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Lack of concentration</a:t>
            </a:r>
          </a:p>
          <a:p>
            <a:pPr indent="-274320" lvl="0" marL="274320" marR="0" rtl="0" algn="l">
              <a:lnSpc>
                <a:spcPct val="90000"/>
              </a:lnSpc>
              <a:spcBef>
                <a:spcPts val="54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Poor circulation</a:t>
            </a:r>
          </a:p>
          <a:p>
            <a:pPr indent="-274320" lvl="0" marL="274320" marR="0" rtl="0" algn="l">
              <a:lnSpc>
                <a:spcPct val="90000"/>
              </a:lnSpc>
              <a:spcBef>
                <a:spcPts val="54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Low Potassium</a:t>
            </a:r>
          </a:p>
          <a:p>
            <a:pPr indent="-274320" lvl="0" marL="274320" marR="0" rtl="0" algn="l">
              <a:lnSpc>
                <a:spcPct val="90000"/>
              </a:lnSpc>
              <a:spcBef>
                <a:spcPts val="540"/>
              </a:spcBef>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Electrolyte imbalance</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8" name="Shape 228"/>
        <p:cNvGrpSpPr/>
        <p:nvPr/>
      </p:nvGrpSpPr>
      <p:grpSpPr>
        <a:xfrm>
          <a:off x="0" y="0"/>
          <a:ext cx="0" cy="0"/>
          <a:chOff x="0" y="0"/>
          <a:chExt cx="0" cy="0"/>
        </a:xfrm>
      </p:grpSpPr>
      <p:sp>
        <p:nvSpPr>
          <p:cNvPr id="229" name="Shape 229"/>
          <p:cNvSpPr txBox="1"/>
          <p:nvPr>
            <p:ph type="title"/>
          </p:nvPr>
        </p:nvSpPr>
        <p:spPr>
          <a:xfrm>
            <a:off x="301752" y="228600"/>
            <a:ext cx="8534399" cy="1066799"/>
          </a:xfrm>
          <a:prstGeom prst="rect">
            <a:avLst/>
          </a:prstGeom>
          <a:noFill/>
          <a:ln>
            <a:noFill/>
          </a:ln>
        </p:spPr>
        <p:txBody>
          <a:bodyPr anchorCtr="0" anchor="b" bIns="45700" lIns="91425" rIns="91425" tIns="45700">
            <a:noAutofit/>
          </a:bodyPr>
          <a:lstStyle/>
          <a:p>
            <a:pPr indent="0" lvl="0" marL="0" marR="0" rtl="0" algn="ctr">
              <a:spcBef>
                <a:spcPts val="0"/>
              </a:spcBef>
              <a:buClr>
                <a:srgbClr val="7A9798"/>
              </a:buClr>
              <a:buSzPct val="25000"/>
              <a:buFont typeface="Georgia"/>
              <a:buNone/>
            </a:pPr>
            <a:r>
              <a:rPr b="0" i="0" lang="en-US" sz="2970" u="none" cap="none" strike="noStrike">
                <a:solidFill>
                  <a:srgbClr val="7A9798"/>
                </a:solidFill>
                <a:latin typeface="Georgia"/>
                <a:ea typeface="Georgia"/>
                <a:cs typeface="Georgia"/>
                <a:sym typeface="Georgia"/>
              </a:rPr>
              <a:t>DSM V Criteria</a:t>
            </a:r>
            <a:br>
              <a:rPr b="0" i="0" lang="en-US" sz="2970" u="none" cap="none" strike="noStrike">
                <a:solidFill>
                  <a:srgbClr val="7A9798"/>
                </a:solidFill>
                <a:latin typeface="Georgia"/>
                <a:ea typeface="Georgia"/>
                <a:cs typeface="Georgia"/>
                <a:sym typeface="Georgia"/>
              </a:rPr>
            </a:br>
            <a:r>
              <a:rPr b="0" i="0" lang="en-US" sz="2970" u="none" cap="none" strike="noStrike">
                <a:solidFill>
                  <a:srgbClr val="7A9798"/>
                </a:solidFill>
                <a:latin typeface="Georgia"/>
                <a:ea typeface="Georgia"/>
                <a:cs typeface="Georgia"/>
                <a:sym typeface="Georgia"/>
              </a:rPr>
              <a:t>Bulimia       Nervosa</a:t>
            </a:r>
          </a:p>
        </p:txBody>
      </p:sp>
      <p:sp>
        <p:nvSpPr>
          <p:cNvPr id="230" name="Shape 230"/>
          <p:cNvSpPr txBox="1"/>
          <p:nvPr>
            <p:ph idx="1" type="body"/>
          </p:nvPr>
        </p:nvSpPr>
        <p:spPr>
          <a:xfrm>
            <a:off x="301752" y="1527048"/>
            <a:ext cx="8503920" cy="4572000"/>
          </a:xfrm>
          <a:prstGeom prst="rect">
            <a:avLst/>
          </a:prstGeom>
          <a:noFill/>
          <a:ln>
            <a:noFill/>
          </a:ln>
        </p:spPr>
        <p:txBody>
          <a:bodyPr anchorCtr="0" anchor="t" bIns="45700" lIns="91425" rIns="91425" tIns="45700">
            <a:noAutofit/>
          </a:bodyPr>
          <a:lstStyle/>
          <a:p>
            <a:pPr indent="-274320" lvl="0" marL="274320" marR="0" rtl="0" algn="l">
              <a:spcBef>
                <a:spcPts val="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Recurrent episodes of binge eating. An episode of binge eating is characterized by both of the following:</a:t>
            </a:r>
          </a:p>
          <a:p>
            <a:pPr indent="-281940" lvl="1" marL="548640" marR="0" rtl="0" algn="l">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Eating, in a discrete period of time (e.g. within any 2 hour period), an amount of food that is definitely larger than what most individuals would eat in a similar period of time under similar circumstances.</a:t>
            </a:r>
          </a:p>
          <a:p>
            <a:pPr indent="-281940" lvl="1" marL="548640" marR="0" rtl="0" algn="l">
              <a:spcBef>
                <a:spcPts val="440"/>
              </a:spcBef>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A sense of lack of control over eating during the episode (a feeling that one cannot stop eating or control what or how much one is eating)</a:t>
            </a: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4" name="Shape 234"/>
        <p:cNvGrpSpPr/>
        <p:nvPr/>
      </p:nvGrpSpPr>
      <p:grpSpPr>
        <a:xfrm>
          <a:off x="0" y="0"/>
          <a:ext cx="0" cy="0"/>
          <a:chOff x="0" y="0"/>
          <a:chExt cx="0" cy="0"/>
        </a:xfrm>
      </p:grpSpPr>
      <p:sp>
        <p:nvSpPr>
          <p:cNvPr id="235" name="Shape 235"/>
          <p:cNvSpPr txBox="1"/>
          <p:nvPr>
            <p:ph type="title"/>
          </p:nvPr>
        </p:nvSpPr>
        <p:spPr>
          <a:xfrm>
            <a:off x="301752" y="228600"/>
            <a:ext cx="8534399" cy="1066799"/>
          </a:xfrm>
          <a:prstGeom prst="rect">
            <a:avLst/>
          </a:prstGeom>
          <a:noFill/>
          <a:ln>
            <a:noFill/>
          </a:ln>
        </p:spPr>
        <p:txBody>
          <a:bodyPr anchorCtr="0" anchor="b" bIns="45700" lIns="91425" rIns="91425" tIns="45700">
            <a:noAutofit/>
          </a:bodyPr>
          <a:lstStyle/>
          <a:p>
            <a:pPr indent="0" lvl="0" marL="0" marR="0" rtl="0" algn="ctr">
              <a:spcBef>
                <a:spcPts val="0"/>
              </a:spcBef>
              <a:buClr>
                <a:srgbClr val="7A9798"/>
              </a:buClr>
              <a:buSzPct val="25000"/>
              <a:buFont typeface="Georgia"/>
              <a:buNone/>
            </a:pPr>
            <a:r>
              <a:rPr b="0" i="0" lang="en-US" sz="2970" u="none" cap="none" strike="noStrike">
                <a:solidFill>
                  <a:srgbClr val="7A9798"/>
                </a:solidFill>
                <a:latin typeface="Georgia"/>
                <a:ea typeface="Georgia"/>
                <a:cs typeface="Georgia"/>
                <a:sym typeface="Georgia"/>
              </a:rPr>
              <a:t>DSM V Criteria</a:t>
            </a:r>
            <a:br>
              <a:rPr b="0" i="0" lang="en-US" sz="2970" u="none" cap="none" strike="noStrike">
                <a:solidFill>
                  <a:srgbClr val="7A9798"/>
                </a:solidFill>
                <a:latin typeface="Georgia"/>
                <a:ea typeface="Georgia"/>
                <a:cs typeface="Georgia"/>
                <a:sym typeface="Georgia"/>
              </a:rPr>
            </a:br>
            <a:r>
              <a:rPr b="0" i="0" lang="en-US" sz="2970" u="none" cap="none" strike="noStrike">
                <a:solidFill>
                  <a:srgbClr val="7A9798"/>
                </a:solidFill>
                <a:latin typeface="Georgia"/>
                <a:ea typeface="Georgia"/>
                <a:cs typeface="Georgia"/>
                <a:sym typeface="Georgia"/>
              </a:rPr>
              <a:t>Bulimia     Nervosa</a:t>
            </a:r>
          </a:p>
        </p:txBody>
      </p:sp>
      <p:sp>
        <p:nvSpPr>
          <p:cNvPr id="236" name="Shape 236"/>
          <p:cNvSpPr txBox="1"/>
          <p:nvPr>
            <p:ph idx="1" type="body"/>
          </p:nvPr>
        </p:nvSpPr>
        <p:spPr>
          <a:xfrm>
            <a:off x="301752" y="1527048"/>
            <a:ext cx="8503920" cy="4572000"/>
          </a:xfrm>
          <a:prstGeom prst="rect">
            <a:avLst/>
          </a:prstGeom>
          <a:noFill/>
          <a:ln>
            <a:noFill/>
          </a:ln>
        </p:spPr>
        <p:txBody>
          <a:bodyPr anchorCtr="0" anchor="t" bIns="45700" lIns="91425" rIns="91425" tIns="45700">
            <a:noAutofit/>
          </a:bodyPr>
          <a:lstStyle/>
          <a:p>
            <a:pPr indent="-274320" lvl="0" marL="274320" marR="0" rtl="0" algn="l">
              <a:lnSpc>
                <a:spcPct val="90000"/>
              </a:lnSpc>
              <a:spcBef>
                <a:spcPts val="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Recurrent inappropriate compensatory behaviors in order to prevent weight gain, such as self-induced vomiting; misuse of laxative, diuretics, or other medications; fasting; or excessive exercise.</a:t>
            </a:r>
          </a:p>
          <a:p>
            <a:pPr indent="-274320" lvl="0" marL="274320" marR="0" rtl="0" algn="l">
              <a:lnSpc>
                <a:spcPct val="90000"/>
              </a:lnSpc>
              <a:spcBef>
                <a:spcPts val="54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The binge eating and inappropriate compensatory behaviors both occur, on average, at least once a week for 3 months.</a:t>
            </a:r>
          </a:p>
          <a:p>
            <a:pPr indent="-274320" lvl="0" marL="274320" marR="0" rtl="0" algn="l">
              <a:lnSpc>
                <a:spcPct val="90000"/>
              </a:lnSpc>
              <a:spcBef>
                <a:spcPts val="54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Self-evaluation is unduly influenced by body shape and weight.</a:t>
            </a:r>
          </a:p>
          <a:p>
            <a:pPr indent="-274320" lvl="0" marL="274320" marR="0" rtl="0" algn="l">
              <a:lnSpc>
                <a:spcPct val="90000"/>
              </a:lnSpc>
              <a:spcBef>
                <a:spcPts val="540"/>
              </a:spcBef>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The disturbance does not occur exclusively during episodes of anorexia nervosa.</a:t>
            </a: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0" name="Shape 240"/>
        <p:cNvGrpSpPr/>
        <p:nvPr/>
      </p:nvGrpSpPr>
      <p:grpSpPr>
        <a:xfrm>
          <a:off x="0" y="0"/>
          <a:ext cx="0" cy="0"/>
          <a:chOff x="0" y="0"/>
          <a:chExt cx="0" cy="0"/>
        </a:xfrm>
      </p:grpSpPr>
      <p:sp>
        <p:nvSpPr>
          <p:cNvPr id="241" name="Shape 241"/>
          <p:cNvSpPr txBox="1"/>
          <p:nvPr>
            <p:ph type="title"/>
          </p:nvPr>
        </p:nvSpPr>
        <p:spPr>
          <a:xfrm>
            <a:off x="301752" y="228600"/>
            <a:ext cx="8534399" cy="758951"/>
          </a:xfrm>
          <a:prstGeom prst="rect">
            <a:avLst/>
          </a:prstGeom>
          <a:noFill/>
          <a:ln>
            <a:noFill/>
          </a:ln>
        </p:spPr>
        <p:txBody>
          <a:bodyPr anchorCtr="0" anchor="b" bIns="45700" lIns="91425" rIns="91425" tIns="45700">
            <a:noAutofit/>
          </a:bodyPr>
          <a:lstStyle/>
          <a:p>
            <a:pPr indent="0" lvl="0" marL="0" marR="0" rtl="0" algn="ctr">
              <a:spcBef>
                <a:spcPts val="0"/>
              </a:spcBef>
              <a:buClr>
                <a:srgbClr val="7A9798"/>
              </a:buClr>
              <a:buSzPct val="25000"/>
              <a:buFont typeface="Georgia"/>
              <a:buNone/>
            </a:pPr>
            <a:r>
              <a:rPr b="0" i="0" lang="en-US" sz="3300" u="none" cap="none" strike="noStrike">
                <a:solidFill>
                  <a:srgbClr val="7A9798"/>
                </a:solidFill>
                <a:latin typeface="Georgia"/>
                <a:ea typeface="Georgia"/>
                <a:cs typeface="Georgia"/>
                <a:sym typeface="Georgia"/>
              </a:rPr>
              <a:t>Facts about Bulimia Nervosa</a:t>
            </a:r>
          </a:p>
        </p:txBody>
      </p:sp>
      <p:sp>
        <p:nvSpPr>
          <p:cNvPr id="242" name="Shape 242"/>
          <p:cNvSpPr txBox="1"/>
          <p:nvPr>
            <p:ph idx="1" type="body"/>
          </p:nvPr>
        </p:nvSpPr>
        <p:spPr>
          <a:xfrm>
            <a:off x="301752" y="1527048"/>
            <a:ext cx="8503920" cy="4572000"/>
          </a:xfrm>
          <a:prstGeom prst="rect">
            <a:avLst/>
          </a:prstGeom>
          <a:noFill/>
          <a:ln>
            <a:noFill/>
          </a:ln>
        </p:spPr>
        <p:txBody>
          <a:bodyPr anchorCtr="0" anchor="t" bIns="45700" lIns="91425" rIns="91425" tIns="45700">
            <a:noAutofit/>
          </a:bodyPr>
          <a:lstStyle/>
          <a:p>
            <a:pPr indent="-355600" lvl="0" marL="457200" marR="0" rtl="0" algn="l">
              <a:spcBef>
                <a:spcPts val="400"/>
              </a:spcBef>
              <a:spcAft>
                <a:spcPts val="0"/>
              </a:spcAft>
              <a:buClr>
                <a:schemeClr val="dk1"/>
              </a:buClr>
              <a:buSzPct val="100000"/>
              <a:buFont typeface="Georgia"/>
            </a:pPr>
            <a:r>
              <a:rPr b="0" i="0" lang="en-US" sz="2000" u="none" cap="none" strike="noStrike">
                <a:solidFill>
                  <a:schemeClr val="dk1"/>
                </a:solidFill>
                <a:latin typeface="Georgia"/>
                <a:ea typeface="Georgia"/>
                <a:cs typeface="Georgia"/>
                <a:sym typeface="Georgia"/>
              </a:rPr>
              <a:t>Approximately 80% of bulimia nervosa patients are female.</a:t>
            </a:r>
          </a:p>
          <a:p>
            <a:pPr indent="-274320" lvl="0" marL="274320" marR="0" rtl="0" algn="l">
              <a:spcBef>
                <a:spcPts val="400"/>
              </a:spcBef>
              <a:spcAft>
                <a:spcPts val="0"/>
              </a:spcAft>
              <a:buClr>
                <a:schemeClr val="accent1"/>
              </a:buClr>
              <a:buSzPct val="85000"/>
              <a:buFont typeface="Noto Sans Symbols"/>
              <a:buChar char="●"/>
            </a:pPr>
            <a:r>
              <a:rPr b="0" i="0" lang="en-US" sz="2000" u="none" cap="none" strike="noStrike">
                <a:solidFill>
                  <a:schemeClr val="dk1"/>
                </a:solidFill>
                <a:latin typeface="Georgia"/>
                <a:ea typeface="Georgia"/>
                <a:cs typeface="Georgia"/>
                <a:sym typeface="Georgia"/>
              </a:rPr>
              <a:t>People struggling with bulimia nervosa usually appear to be of average body weight.</a:t>
            </a:r>
          </a:p>
          <a:p>
            <a:pPr indent="-274320" lvl="0" marL="274320" marR="0" rtl="0" algn="l">
              <a:spcBef>
                <a:spcPts val="400"/>
              </a:spcBef>
              <a:spcAft>
                <a:spcPts val="0"/>
              </a:spcAft>
              <a:buClr>
                <a:schemeClr val="accent1"/>
              </a:buClr>
              <a:buSzPct val="85000"/>
              <a:buFont typeface="Noto Sans Symbols"/>
              <a:buChar char="●"/>
            </a:pPr>
            <a:r>
              <a:rPr b="0" i="0" lang="en-US" sz="2000" u="none" cap="none" strike="noStrike">
                <a:solidFill>
                  <a:schemeClr val="dk1"/>
                </a:solidFill>
                <a:latin typeface="Georgia"/>
                <a:ea typeface="Georgia"/>
                <a:cs typeface="Georgia"/>
                <a:sym typeface="Georgia"/>
              </a:rPr>
              <a:t>Many people struggling with bulimia nervosa recognize that their behaviors are unusual and perhaps dangerous to their health.</a:t>
            </a:r>
          </a:p>
          <a:p>
            <a:pPr indent="-274320" lvl="0" marL="274320" marR="0" rtl="0" algn="l">
              <a:spcBef>
                <a:spcPts val="400"/>
              </a:spcBef>
              <a:spcAft>
                <a:spcPts val="0"/>
              </a:spcAft>
              <a:buClr>
                <a:schemeClr val="accent1"/>
              </a:buClr>
              <a:buSzPct val="85000"/>
              <a:buFont typeface="Noto Sans Symbols"/>
              <a:buChar char="●"/>
            </a:pPr>
            <a:r>
              <a:rPr b="0" i="0" lang="en-US" sz="2000" u="none" cap="none" strike="noStrike">
                <a:solidFill>
                  <a:schemeClr val="dk1"/>
                </a:solidFill>
                <a:latin typeface="Georgia"/>
                <a:ea typeface="Georgia"/>
                <a:cs typeface="Georgia"/>
                <a:sym typeface="Georgia"/>
              </a:rPr>
              <a:t>Bulimia nervosa is frequently associated with symptoms of depression and changes in social adjustment.</a:t>
            </a:r>
          </a:p>
          <a:p>
            <a:pPr indent="-274320" lvl="0" marL="274320" marR="0" rtl="0" algn="l">
              <a:spcBef>
                <a:spcPts val="400"/>
              </a:spcBef>
              <a:buClr>
                <a:schemeClr val="accent1"/>
              </a:buClr>
              <a:buSzPct val="85000"/>
              <a:buFont typeface="Noto Sans Symbols"/>
              <a:buChar char="●"/>
            </a:pPr>
            <a:r>
              <a:rPr b="0" i="0" lang="en-US" sz="2000" u="none" cap="none" strike="noStrike">
                <a:solidFill>
                  <a:schemeClr val="dk1"/>
                </a:solidFill>
                <a:latin typeface="Georgia"/>
                <a:ea typeface="Georgia"/>
                <a:cs typeface="Georgia"/>
                <a:sym typeface="Georgia"/>
              </a:rPr>
              <a:t>http://www.nationaleatingdisorders.org/bulimia-nervosa</a:t>
            </a: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6" name="Shape 246"/>
        <p:cNvGrpSpPr/>
        <p:nvPr/>
      </p:nvGrpSpPr>
      <p:grpSpPr>
        <a:xfrm>
          <a:off x="0" y="0"/>
          <a:ext cx="0" cy="0"/>
          <a:chOff x="0" y="0"/>
          <a:chExt cx="0" cy="0"/>
        </a:xfrm>
      </p:grpSpPr>
      <p:sp>
        <p:nvSpPr>
          <p:cNvPr id="247" name="Shape 247"/>
          <p:cNvSpPr txBox="1"/>
          <p:nvPr>
            <p:ph type="title"/>
          </p:nvPr>
        </p:nvSpPr>
        <p:spPr>
          <a:xfrm>
            <a:off x="301752" y="228600"/>
            <a:ext cx="7775447" cy="1066799"/>
          </a:xfrm>
          <a:prstGeom prst="rect">
            <a:avLst/>
          </a:prstGeom>
          <a:noFill/>
          <a:ln>
            <a:noFill/>
          </a:ln>
        </p:spPr>
        <p:txBody>
          <a:bodyPr anchorCtr="0" anchor="b" bIns="45700" lIns="91425" rIns="91425" tIns="45700">
            <a:noAutofit/>
          </a:bodyPr>
          <a:lstStyle/>
          <a:p>
            <a:pPr indent="0" lvl="0" marL="0" marR="0" rtl="0" algn="ctr">
              <a:spcBef>
                <a:spcPts val="0"/>
              </a:spcBef>
              <a:buClr>
                <a:srgbClr val="7A9798"/>
              </a:buClr>
              <a:buSzPct val="25000"/>
              <a:buFont typeface="Georgia"/>
              <a:buNone/>
            </a:pPr>
            <a:r>
              <a:rPr b="0" i="0" lang="en-US" sz="2970" u="none" cap="none" strike="noStrike">
                <a:solidFill>
                  <a:srgbClr val="7A9798"/>
                </a:solidFill>
                <a:latin typeface="Georgia"/>
                <a:ea typeface="Georgia"/>
                <a:cs typeface="Georgia"/>
                <a:sym typeface="Georgia"/>
              </a:rPr>
              <a:t>DSM V Criteria</a:t>
            </a:r>
            <a:br>
              <a:rPr b="0" i="0" lang="en-US" sz="2970" u="none" cap="none" strike="noStrike">
                <a:solidFill>
                  <a:srgbClr val="7A9798"/>
                </a:solidFill>
                <a:latin typeface="Georgia"/>
                <a:ea typeface="Georgia"/>
                <a:cs typeface="Georgia"/>
                <a:sym typeface="Georgia"/>
              </a:rPr>
            </a:br>
            <a:r>
              <a:rPr b="0" i="0" lang="en-US" sz="2970" u="none" cap="none" strike="noStrike">
                <a:solidFill>
                  <a:srgbClr val="7A9798"/>
                </a:solidFill>
                <a:latin typeface="Georgia"/>
                <a:ea typeface="Georgia"/>
                <a:cs typeface="Georgia"/>
                <a:sym typeface="Georgia"/>
              </a:rPr>
              <a:t>Binge-Eating     Disorder</a:t>
            </a:r>
          </a:p>
        </p:txBody>
      </p:sp>
      <p:sp>
        <p:nvSpPr>
          <p:cNvPr id="248" name="Shape 248"/>
          <p:cNvSpPr txBox="1"/>
          <p:nvPr>
            <p:ph idx="1" type="body"/>
          </p:nvPr>
        </p:nvSpPr>
        <p:spPr>
          <a:xfrm>
            <a:off x="301752" y="1527048"/>
            <a:ext cx="8503920" cy="4572000"/>
          </a:xfrm>
          <a:prstGeom prst="rect">
            <a:avLst/>
          </a:prstGeom>
          <a:noFill/>
          <a:ln>
            <a:noFill/>
          </a:ln>
        </p:spPr>
        <p:txBody>
          <a:bodyPr anchorCtr="0" anchor="t" bIns="45700" lIns="91425" rIns="91425" tIns="45700">
            <a:noAutofit/>
          </a:bodyPr>
          <a:lstStyle/>
          <a:p>
            <a:pPr indent="-274320" lvl="0" marL="274320" marR="0" rtl="0" algn="l">
              <a:spcBef>
                <a:spcPts val="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Recurrent episodes of binge eating. An episode of binge eating is characterized by both of the following:</a:t>
            </a:r>
          </a:p>
          <a:p>
            <a:pPr indent="-274320" lvl="0" marL="274320" marR="0" rtl="0" algn="l">
              <a:spcBef>
                <a:spcPts val="54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Eating, in a discrete period of time (e.g. within any 2 hour period), an amount of food that is definitely larger than what most individuals would eat in a similar period of time under similar circumstances.</a:t>
            </a:r>
          </a:p>
          <a:p>
            <a:pPr indent="-274320" lvl="0" marL="274320" marR="0" rtl="0" algn="l">
              <a:spcBef>
                <a:spcPts val="54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A sense of lack of control over eating during the episode (a feeling that one cannot stop eating or control what or how much one is eating)</a:t>
            </a:r>
          </a:p>
          <a:p>
            <a:pPr indent="-274320" lvl="0" marL="274320" marR="0" rtl="0" algn="l">
              <a:spcBef>
                <a:spcPts val="540"/>
              </a:spcBef>
              <a:buClr>
                <a:schemeClr val="accent1"/>
              </a:buClr>
              <a:buSzPct val="85000"/>
              <a:buFont typeface="Noto Sans Symbols"/>
              <a:buNone/>
            </a:pPr>
            <a:r>
              <a:t/>
            </a:r>
            <a:endParaRPr b="0" i="0" sz="2700" u="none" cap="none" strike="noStrike">
              <a:solidFill>
                <a:schemeClr val="dk1"/>
              </a:solidFill>
              <a:latin typeface="Georgia"/>
              <a:ea typeface="Georgia"/>
              <a:cs typeface="Georgia"/>
              <a:sym typeface="Georgia"/>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52" name="Shape 252"/>
        <p:cNvGrpSpPr/>
        <p:nvPr/>
      </p:nvGrpSpPr>
      <p:grpSpPr>
        <a:xfrm>
          <a:off x="0" y="0"/>
          <a:ext cx="0" cy="0"/>
          <a:chOff x="0" y="0"/>
          <a:chExt cx="0" cy="0"/>
        </a:xfrm>
      </p:grpSpPr>
      <p:sp>
        <p:nvSpPr>
          <p:cNvPr id="253" name="Shape 253"/>
          <p:cNvSpPr txBox="1"/>
          <p:nvPr>
            <p:ph type="title"/>
          </p:nvPr>
        </p:nvSpPr>
        <p:spPr>
          <a:xfrm>
            <a:off x="301752" y="228600"/>
            <a:ext cx="7927848" cy="1066799"/>
          </a:xfrm>
          <a:prstGeom prst="rect">
            <a:avLst/>
          </a:prstGeom>
          <a:noFill/>
          <a:ln>
            <a:noFill/>
          </a:ln>
        </p:spPr>
        <p:txBody>
          <a:bodyPr anchorCtr="0" anchor="b" bIns="45700" lIns="91425" rIns="91425" tIns="45700">
            <a:noAutofit/>
          </a:bodyPr>
          <a:lstStyle/>
          <a:p>
            <a:pPr indent="0" lvl="0" marL="0" marR="0" rtl="0" algn="ctr">
              <a:spcBef>
                <a:spcPts val="0"/>
              </a:spcBef>
              <a:buClr>
                <a:srgbClr val="7A9798"/>
              </a:buClr>
              <a:buSzPct val="25000"/>
              <a:buFont typeface="Georgia"/>
              <a:buNone/>
            </a:pPr>
            <a:r>
              <a:rPr b="0" i="0" lang="en-US" sz="2800" u="none" cap="none" strike="noStrike">
                <a:solidFill>
                  <a:srgbClr val="7A9798"/>
                </a:solidFill>
                <a:latin typeface="Georgia"/>
                <a:ea typeface="Georgia"/>
                <a:cs typeface="Georgia"/>
                <a:sym typeface="Georgia"/>
              </a:rPr>
              <a:t>DSM V Criteria</a:t>
            </a:r>
            <a:br>
              <a:rPr b="0" i="0" lang="en-US" sz="2800" u="none" cap="none" strike="noStrike">
                <a:solidFill>
                  <a:srgbClr val="7A9798"/>
                </a:solidFill>
                <a:latin typeface="Georgia"/>
                <a:ea typeface="Georgia"/>
                <a:cs typeface="Georgia"/>
                <a:sym typeface="Georgia"/>
              </a:rPr>
            </a:br>
            <a:r>
              <a:rPr b="0" i="0" lang="en-US" sz="2800" u="none" cap="none" strike="noStrike">
                <a:solidFill>
                  <a:srgbClr val="7A9798"/>
                </a:solidFill>
                <a:latin typeface="Georgia"/>
                <a:ea typeface="Georgia"/>
                <a:cs typeface="Georgia"/>
                <a:sym typeface="Georgia"/>
              </a:rPr>
              <a:t>Binge-Eating     Disorder</a:t>
            </a:r>
          </a:p>
        </p:txBody>
      </p:sp>
      <p:sp>
        <p:nvSpPr>
          <p:cNvPr id="254" name="Shape 254"/>
          <p:cNvSpPr txBox="1"/>
          <p:nvPr>
            <p:ph idx="1" type="body"/>
          </p:nvPr>
        </p:nvSpPr>
        <p:spPr>
          <a:xfrm>
            <a:off x="301752" y="1527048"/>
            <a:ext cx="8503920" cy="4572000"/>
          </a:xfrm>
          <a:prstGeom prst="rect">
            <a:avLst/>
          </a:prstGeom>
          <a:noFill/>
          <a:ln>
            <a:noFill/>
          </a:ln>
        </p:spPr>
        <p:txBody>
          <a:bodyPr anchorCtr="0" anchor="t" bIns="45700" lIns="91425" rIns="91425" tIns="45700">
            <a:noAutofit/>
          </a:bodyPr>
          <a:lstStyle/>
          <a:p>
            <a:pPr indent="-274320" lvl="0" marL="274320" marR="0" rtl="0" algn="l">
              <a:spcBef>
                <a:spcPts val="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The binge-eating episodes are associated with three (or more) of the following:</a:t>
            </a:r>
          </a:p>
          <a:p>
            <a:pPr indent="-281940" lvl="1" marL="548640" marR="0" rtl="0" algn="l">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Eating much more rapidly than normal.</a:t>
            </a:r>
          </a:p>
          <a:p>
            <a:pPr indent="-281940" lvl="1" marL="548640" marR="0" rtl="0" algn="l">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Eating until feeling uncomfortably full.</a:t>
            </a:r>
          </a:p>
          <a:p>
            <a:pPr indent="-281940" lvl="1" marL="548640" marR="0" rtl="0" algn="l">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Eating large amounts of food when not feeling physically hungry.</a:t>
            </a:r>
          </a:p>
          <a:p>
            <a:pPr indent="-281940" lvl="1" marL="548640" marR="0" rtl="0" algn="l">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Eating alone because of feeling embarrassed by how much one is eating.</a:t>
            </a:r>
          </a:p>
          <a:p>
            <a:pPr indent="-281940" lvl="1" marL="548640" marR="0" rtl="0" algn="l">
              <a:spcBef>
                <a:spcPts val="440"/>
              </a:spcBef>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Feeling disgusted with oneself, depressed, or very guilty afterward.</a:t>
            </a: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58" name="Shape 258"/>
        <p:cNvGrpSpPr/>
        <p:nvPr/>
      </p:nvGrpSpPr>
      <p:grpSpPr>
        <a:xfrm>
          <a:off x="0" y="0"/>
          <a:ext cx="0" cy="0"/>
          <a:chOff x="0" y="0"/>
          <a:chExt cx="0" cy="0"/>
        </a:xfrm>
      </p:grpSpPr>
      <p:sp>
        <p:nvSpPr>
          <p:cNvPr id="259" name="Shape 259"/>
          <p:cNvSpPr txBox="1"/>
          <p:nvPr>
            <p:ph type="title"/>
          </p:nvPr>
        </p:nvSpPr>
        <p:spPr>
          <a:xfrm>
            <a:off x="301752" y="228600"/>
            <a:ext cx="7851648" cy="1066799"/>
          </a:xfrm>
          <a:prstGeom prst="rect">
            <a:avLst/>
          </a:prstGeom>
          <a:noFill/>
          <a:ln>
            <a:noFill/>
          </a:ln>
        </p:spPr>
        <p:txBody>
          <a:bodyPr anchorCtr="0" anchor="b" bIns="45700" lIns="91425" rIns="91425" tIns="45700">
            <a:noAutofit/>
          </a:bodyPr>
          <a:lstStyle/>
          <a:p>
            <a:pPr indent="0" lvl="0" marL="0" marR="0" rtl="0" algn="ctr">
              <a:spcBef>
                <a:spcPts val="0"/>
              </a:spcBef>
              <a:buClr>
                <a:srgbClr val="7A9798"/>
              </a:buClr>
              <a:buSzPct val="25000"/>
              <a:buFont typeface="Georgia"/>
              <a:buNone/>
            </a:pPr>
            <a:r>
              <a:rPr b="0" i="0" lang="en-US" sz="2970" u="none" cap="none" strike="noStrike">
                <a:solidFill>
                  <a:srgbClr val="7A9798"/>
                </a:solidFill>
                <a:latin typeface="Georgia"/>
                <a:ea typeface="Georgia"/>
                <a:cs typeface="Georgia"/>
                <a:sym typeface="Georgia"/>
              </a:rPr>
              <a:t>DSM V Criteria</a:t>
            </a:r>
            <a:br>
              <a:rPr b="0" i="0" lang="en-US" sz="2970" u="none" cap="none" strike="noStrike">
                <a:solidFill>
                  <a:srgbClr val="7A9798"/>
                </a:solidFill>
                <a:latin typeface="Georgia"/>
                <a:ea typeface="Georgia"/>
                <a:cs typeface="Georgia"/>
                <a:sym typeface="Georgia"/>
              </a:rPr>
            </a:br>
            <a:r>
              <a:rPr b="0" i="0" lang="en-US" sz="2970" u="none" cap="none" strike="noStrike">
                <a:solidFill>
                  <a:srgbClr val="7A9798"/>
                </a:solidFill>
                <a:latin typeface="Georgia"/>
                <a:ea typeface="Georgia"/>
                <a:cs typeface="Georgia"/>
                <a:sym typeface="Georgia"/>
              </a:rPr>
              <a:t>Binge-Eating      Disorder</a:t>
            </a:r>
          </a:p>
        </p:txBody>
      </p:sp>
      <p:sp>
        <p:nvSpPr>
          <p:cNvPr id="260" name="Shape 260"/>
          <p:cNvSpPr txBox="1"/>
          <p:nvPr>
            <p:ph idx="1" type="body"/>
          </p:nvPr>
        </p:nvSpPr>
        <p:spPr>
          <a:xfrm>
            <a:off x="301752" y="1527048"/>
            <a:ext cx="8503920" cy="4572000"/>
          </a:xfrm>
          <a:prstGeom prst="rect">
            <a:avLst/>
          </a:prstGeom>
          <a:noFill/>
          <a:ln>
            <a:noFill/>
          </a:ln>
        </p:spPr>
        <p:txBody>
          <a:bodyPr anchorCtr="0" anchor="t" bIns="45700" lIns="91425" rIns="91425" tIns="45700">
            <a:noAutofit/>
          </a:bodyPr>
          <a:lstStyle/>
          <a:p>
            <a:pPr indent="-274320" lvl="0" marL="274320" marR="0" rtl="0" algn="l">
              <a:spcBef>
                <a:spcPts val="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Marked distress regarding binge eating is present.</a:t>
            </a:r>
          </a:p>
          <a:p>
            <a:pPr indent="-274320" lvl="0" marL="274320" marR="0" rtl="0" algn="l">
              <a:spcBef>
                <a:spcPts val="54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The binge eating occurs, on average, at least once a week for 3 months.</a:t>
            </a:r>
          </a:p>
          <a:p>
            <a:pPr indent="-274320" lvl="0" marL="274320" marR="0" rtl="0" algn="l">
              <a:spcBef>
                <a:spcPts val="540"/>
              </a:spcBef>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The binge eating is not associated with the recurrent use of inappropriate compensatory behavior as in bulimia nervosa and does not occur exclusively during the course of bulimia nervosa or anorexia nervosa.</a:t>
            </a: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4" name="Shape 264"/>
        <p:cNvGrpSpPr/>
        <p:nvPr/>
      </p:nvGrpSpPr>
      <p:grpSpPr>
        <a:xfrm>
          <a:off x="0" y="0"/>
          <a:ext cx="0" cy="0"/>
          <a:chOff x="0" y="0"/>
          <a:chExt cx="0" cy="0"/>
        </a:xfrm>
      </p:grpSpPr>
      <p:sp>
        <p:nvSpPr>
          <p:cNvPr id="265" name="Shape 265"/>
          <p:cNvSpPr txBox="1"/>
          <p:nvPr>
            <p:ph type="title"/>
          </p:nvPr>
        </p:nvSpPr>
        <p:spPr>
          <a:xfrm>
            <a:off x="301752" y="228600"/>
            <a:ext cx="8534399" cy="758951"/>
          </a:xfrm>
          <a:prstGeom prst="rect">
            <a:avLst/>
          </a:prstGeom>
          <a:noFill/>
          <a:ln>
            <a:noFill/>
          </a:ln>
        </p:spPr>
        <p:txBody>
          <a:bodyPr anchorCtr="0" anchor="b" bIns="45700" lIns="91425" rIns="91425" tIns="45700">
            <a:noAutofit/>
          </a:bodyPr>
          <a:lstStyle/>
          <a:p>
            <a:pPr indent="0" lvl="0" marL="0" marR="0" rtl="0" algn="ctr">
              <a:spcBef>
                <a:spcPts val="0"/>
              </a:spcBef>
              <a:buClr>
                <a:srgbClr val="7A9798"/>
              </a:buClr>
              <a:buSzPct val="25000"/>
              <a:buFont typeface="Georgia"/>
              <a:buNone/>
            </a:pPr>
            <a:r>
              <a:rPr b="0" i="0" lang="en-US" sz="3300" u="none" cap="none" strike="noStrike">
                <a:solidFill>
                  <a:srgbClr val="7A9798"/>
                </a:solidFill>
                <a:latin typeface="Georgia"/>
                <a:ea typeface="Georgia"/>
                <a:cs typeface="Georgia"/>
                <a:sym typeface="Georgia"/>
              </a:rPr>
              <a:t>Facts about Binge Eating Disorders</a:t>
            </a:r>
          </a:p>
        </p:txBody>
      </p:sp>
      <p:sp>
        <p:nvSpPr>
          <p:cNvPr id="266" name="Shape 266"/>
          <p:cNvSpPr txBox="1"/>
          <p:nvPr>
            <p:ph idx="1" type="body"/>
          </p:nvPr>
        </p:nvSpPr>
        <p:spPr>
          <a:xfrm>
            <a:off x="301752" y="1527048"/>
            <a:ext cx="8503920" cy="4572000"/>
          </a:xfrm>
          <a:prstGeom prst="rect">
            <a:avLst/>
          </a:prstGeom>
          <a:noFill/>
          <a:ln>
            <a:noFill/>
          </a:ln>
        </p:spPr>
        <p:txBody>
          <a:bodyPr anchorCtr="0" anchor="t" bIns="45700" lIns="91425" rIns="91425" tIns="45700">
            <a:noAutofit/>
          </a:bodyPr>
          <a:lstStyle/>
          <a:p>
            <a:pPr indent="-274320" lvl="0" marL="274320" marR="0" rtl="0" algn="l">
              <a:spcBef>
                <a:spcPts val="0"/>
              </a:spcBef>
              <a:spcAft>
                <a:spcPts val="0"/>
              </a:spcAft>
              <a:buClr>
                <a:schemeClr val="accent1"/>
              </a:buClr>
              <a:buSzPct val="85000"/>
              <a:buFont typeface="Noto Sans Symbols"/>
              <a:buChar char="●"/>
            </a:pPr>
            <a:r>
              <a:rPr b="0" i="0" lang="en-US" sz="2000" u="none" cap="none" strike="noStrike">
                <a:solidFill>
                  <a:schemeClr val="dk1"/>
                </a:solidFill>
                <a:latin typeface="Georgia"/>
                <a:ea typeface="Georgia"/>
                <a:cs typeface="Georgia"/>
                <a:sym typeface="Georgia"/>
              </a:rPr>
              <a:t>The prevalence of BED is estimated to be approximately 1-5% of the general population.</a:t>
            </a:r>
          </a:p>
          <a:p>
            <a:pPr indent="-274320" lvl="0" marL="274320" marR="0" rtl="0" algn="l">
              <a:spcBef>
                <a:spcPts val="400"/>
              </a:spcBef>
              <a:spcAft>
                <a:spcPts val="0"/>
              </a:spcAft>
              <a:buClr>
                <a:schemeClr val="accent1"/>
              </a:buClr>
              <a:buSzPct val="85000"/>
              <a:buFont typeface="Noto Sans Symbols"/>
              <a:buChar char="●"/>
            </a:pPr>
            <a:r>
              <a:rPr b="0" i="0" lang="en-US" sz="2000" u="none" cap="none" strike="noStrike">
                <a:solidFill>
                  <a:schemeClr val="dk1"/>
                </a:solidFill>
                <a:latin typeface="Georgia"/>
                <a:ea typeface="Georgia"/>
                <a:cs typeface="Georgia"/>
                <a:sym typeface="Georgia"/>
              </a:rPr>
              <a:t>Binge eating disorder affects women slightly more often than men--estimates indicate that about 60% of people struggling with binge eating disorder are female, 40% are male</a:t>
            </a:r>
          </a:p>
          <a:p>
            <a:pPr indent="-274320" lvl="0" marL="274320" marR="0" rtl="0" algn="l">
              <a:spcBef>
                <a:spcPts val="400"/>
              </a:spcBef>
              <a:spcAft>
                <a:spcPts val="0"/>
              </a:spcAft>
              <a:buClr>
                <a:schemeClr val="accent1"/>
              </a:buClr>
              <a:buSzPct val="85000"/>
              <a:buFont typeface="Noto Sans Symbols"/>
              <a:buChar char="●"/>
            </a:pPr>
            <a:r>
              <a:rPr b="0" i="0" lang="en-US" sz="2000" u="none" cap="none" strike="noStrike">
                <a:solidFill>
                  <a:schemeClr val="dk1"/>
                </a:solidFill>
                <a:latin typeface="Georgia"/>
                <a:ea typeface="Georgia"/>
                <a:cs typeface="Georgia"/>
                <a:sym typeface="Georgia"/>
              </a:rPr>
              <a:t>People who struggle with binge eating disorder can be of normal or heavier than average weight.</a:t>
            </a:r>
          </a:p>
          <a:p>
            <a:pPr indent="-274320" lvl="0" marL="274320" marR="0" rtl="0" algn="l">
              <a:spcBef>
                <a:spcPts val="400"/>
              </a:spcBef>
              <a:spcAft>
                <a:spcPts val="0"/>
              </a:spcAft>
              <a:buClr>
                <a:schemeClr val="accent1"/>
              </a:buClr>
              <a:buSzPct val="85000"/>
              <a:buFont typeface="Noto Sans Symbols"/>
              <a:buChar char="●"/>
            </a:pPr>
            <a:r>
              <a:rPr b="0" i="0" lang="en-US" sz="2000" u="none" cap="none" strike="noStrike">
                <a:solidFill>
                  <a:schemeClr val="dk1"/>
                </a:solidFill>
                <a:latin typeface="Georgia"/>
                <a:ea typeface="Georgia"/>
                <a:cs typeface="Georgia"/>
                <a:sym typeface="Georgia"/>
              </a:rPr>
              <a:t>BED is often associated with symptoms of depression.</a:t>
            </a:r>
          </a:p>
          <a:p>
            <a:pPr indent="-274320" lvl="0" marL="274320" marR="0" rtl="0" algn="l">
              <a:spcBef>
                <a:spcPts val="400"/>
              </a:spcBef>
              <a:spcAft>
                <a:spcPts val="0"/>
              </a:spcAft>
              <a:buClr>
                <a:schemeClr val="accent1"/>
              </a:buClr>
              <a:buSzPct val="85000"/>
              <a:buFont typeface="Noto Sans Symbols"/>
              <a:buChar char="●"/>
            </a:pPr>
            <a:r>
              <a:rPr b="0" i="0" lang="en-US" sz="2000" u="none" cap="none" strike="noStrike">
                <a:solidFill>
                  <a:schemeClr val="dk1"/>
                </a:solidFill>
                <a:latin typeface="Georgia"/>
                <a:ea typeface="Georgia"/>
                <a:cs typeface="Georgia"/>
                <a:sym typeface="Georgia"/>
              </a:rPr>
              <a:t>People struggling with binge eating disorder often express distress, shame, and guilt over their eating behaviors.</a:t>
            </a:r>
          </a:p>
          <a:p>
            <a:pPr indent="-274320" lvl="0" marL="274320" marR="0" rtl="0" algn="l">
              <a:spcBef>
                <a:spcPts val="400"/>
              </a:spcBef>
              <a:spcAft>
                <a:spcPts val="0"/>
              </a:spcAft>
              <a:buClr>
                <a:schemeClr val="accent1"/>
              </a:buClr>
              <a:buSzPct val="85000"/>
              <a:buFont typeface="Noto Sans Symbols"/>
              <a:buChar char="●"/>
            </a:pPr>
            <a:r>
              <a:rPr b="0" i="0" lang="en-US" sz="2000" u="none" cap="none" strike="noStrike">
                <a:solidFill>
                  <a:schemeClr val="dk1"/>
                </a:solidFill>
                <a:latin typeface="Georgia"/>
                <a:ea typeface="Georgia"/>
                <a:cs typeface="Georgia"/>
                <a:sym typeface="Georgia"/>
              </a:rPr>
              <a:t>People with binge eating disorder report a lower quality of life than non-binge eating disorder.</a:t>
            </a:r>
          </a:p>
          <a:p>
            <a:pPr indent="-274320" lvl="0" marL="274320" marR="0" rtl="0" algn="l">
              <a:spcBef>
                <a:spcPts val="400"/>
              </a:spcBef>
              <a:buClr>
                <a:schemeClr val="accent1"/>
              </a:buClr>
              <a:buSzPct val="85000"/>
              <a:buFont typeface="Noto Sans Symbols"/>
              <a:buChar char="●"/>
            </a:pPr>
            <a:r>
              <a:rPr b="0" i="0" lang="en-US" sz="2000" u="none" cap="none" strike="noStrike">
                <a:solidFill>
                  <a:schemeClr val="dk1"/>
                </a:solidFill>
                <a:latin typeface="Georgia"/>
                <a:ea typeface="Georgia"/>
                <a:cs typeface="Georgia"/>
                <a:sym typeface="Georgia"/>
              </a:rPr>
              <a:t>http://www.nationaleatingdisorders.org/binge-eating-disorder</a:t>
            </a: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0" name="Shape 270"/>
        <p:cNvGrpSpPr/>
        <p:nvPr/>
      </p:nvGrpSpPr>
      <p:grpSpPr>
        <a:xfrm>
          <a:off x="0" y="0"/>
          <a:ext cx="0" cy="0"/>
          <a:chOff x="0" y="0"/>
          <a:chExt cx="0" cy="0"/>
        </a:xfrm>
      </p:grpSpPr>
      <p:sp>
        <p:nvSpPr>
          <p:cNvPr id="271" name="Shape 271"/>
          <p:cNvSpPr txBox="1"/>
          <p:nvPr>
            <p:ph type="title"/>
          </p:nvPr>
        </p:nvSpPr>
        <p:spPr>
          <a:xfrm>
            <a:off x="301752" y="228600"/>
            <a:ext cx="8534399" cy="758951"/>
          </a:xfrm>
          <a:prstGeom prst="rect">
            <a:avLst/>
          </a:prstGeom>
          <a:noFill/>
          <a:ln>
            <a:noFill/>
          </a:ln>
        </p:spPr>
        <p:txBody>
          <a:bodyPr anchorCtr="0" anchor="b" bIns="45700" lIns="91425" rIns="91425" tIns="45700">
            <a:noAutofit/>
          </a:bodyPr>
          <a:lstStyle/>
          <a:p>
            <a:pPr indent="0" lvl="0" marL="0" marR="0" rtl="0" algn="ctr">
              <a:spcBef>
                <a:spcPts val="0"/>
              </a:spcBef>
              <a:buClr>
                <a:srgbClr val="7A9798"/>
              </a:buClr>
              <a:buSzPct val="25000"/>
              <a:buFont typeface="Georgia"/>
              <a:buNone/>
            </a:pPr>
            <a:r>
              <a:rPr b="0" i="0" lang="en-US" sz="3300" u="none" cap="none" strike="noStrike">
                <a:solidFill>
                  <a:srgbClr val="7A9798"/>
                </a:solidFill>
                <a:latin typeface="Georgia"/>
                <a:ea typeface="Georgia"/>
                <a:cs typeface="Georgia"/>
                <a:sym typeface="Georgia"/>
              </a:rPr>
              <a:t>OSFED</a:t>
            </a:r>
          </a:p>
        </p:txBody>
      </p:sp>
      <p:sp>
        <p:nvSpPr>
          <p:cNvPr id="272" name="Shape 272"/>
          <p:cNvSpPr txBox="1"/>
          <p:nvPr>
            <p:ph idx="1" type="body"/>
          </p:nvPr>
        </p:nvSpPr>
        <p:spPr>
          <a:xfrm>
            <a:off x="301752" y="1527048"/>
            <a:ext cx="8503920" cy="4572000"/>
          </a:xfrm>
          <a:prstGeom prst="rect">
            <a:avLst/>
          </a:prstGeom>
          <a:noFill/>
          <a:ln>
            <a:noFill/>
          </a:ln>
        </p:spPr>
        <p:txBody>
          <a:bodyPr anchorCtr="0" anchor="t" bIns="45700" lIns="91425" rIns="91425" tIns="45700">
            <a:noAutofit/>
          </a:bodyPr>
          <a:lstStyle/>
          <a:p>
            <a:pPr indent="-274320" lvl="0" marL="274320" marR="0" rtl="0" algn="l">
              <a:lnSpc>
                <a:spcPct val="90000"/>
              </a:lnSpc>
              <a:spcBef>
                <a:spcPts val="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OSFED</a:t>
            </a:r>
          </a:p>
          <a:p>
            <a:pPr indent="-281940" lvl="1" marL="548640" marR="0" rtl="0" algn="l">
              <a:lnSpc>
                <a:spcPct val="90000"/>
              </a:lnSpc>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Subthreshold bulimia nervosa</a:t>
            </a:r>
          </a:p>
          <a:p>
            <a:pPr indent="-238760" lvl="2" marL="822960" marR="0" rtl="0" algn="l">
              <a:lnSpc>
                <a:spcPct val="90000"/>
              </a:lnSpc>
              <a:spcBef>
                <a:spcPts val="400"/>
              </a:spcBef>
              <a:spcAft>
                <a:spcPts val="0"/>
              </a:spcAft>
              <a:buClr>
                <a:schemeClr val="accent3"/>
              </a:buClr>
              <a:buSzPct val="75000"/>
              <a:buFont typeface="Noto Sans Symbols"/>
              <a:buChar char="•"/>
            </a:pPr>
            <a:r>
              <a:rPr b="0" i="0" lang="en-US" sz="2000" u="none" cap="none" strike="noStrike">
                <a:solidFill>
                  <a:schemeClr val="dk1"/>
                </a:solidFill>
                <a:latin typeface="Georgia"/>
                <a:ea typeface="Georgia"/>
                <a:cs typeface="Georgia"/>
                <a:sym typeface="Georgia"/>
              </a:rPr>
              <a:t>Bingeing and purging less than once a week</a:t>
            </a:r>
          </a:p>
          <a:p>
            <a:pPr indent="-281940" lvl="1" marL="548640" marR="0" rtl="0" algn="l">
              <a:lnSpc>
                <a:spcPct val="90000"/>
              </a:lnSpc>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Subthreshold binge eating disorder</a:t>
            </a:r>
          </a:p>
          <a:p>
            <a:pPr indent="-238760" lvl="2" marL="822960" marR="0" rtl="0" algn="l">
              <a:lnSpc>
                <a:spcPct val="90000"/>
              </a:lnSpc>
              <a:spcBef>
                <a:spcPts val="400"/>
              </a:spcBef>
              <a:spcAft>
                <a:spcPts val="0"/>
              </a:spcAft>
              <a:buClr>
                <a:schemeClr val="accent3"/>
              </a:buClr>
              <a:buSzPct val="75000"/>
              <a:buFont typeface="Noto Sans Symbols"/>
              <a:buChar char="•"/>
            </a:pPr>
            <a:r>
              <a:rPr b="0" i="0" lang="en-US" sz="2000" u="none" cap="none" strike="noStrike">
                <a:solidFill>
                  <a:schemeClr val="dk1"/>
                </a:solidFill>
                <a:latin typeface="Georgia"/>
                <a:ea typeface="Georgia"/>
                <a:cs typeface="Georgia"/>
                <a:sym typeface="Georgia"/>
              </a:rPr>
              <a:t>Binge eating less than once per week</a:t>
            </a:r>
          </a:p>
          <a:p>
            <a:pPr indent="-281940" lvl="1" marL="548640" marR="0" rtl="0" algn="l">
              <a:lnSpc>
                <a:spcPct val="90000"/>
              </a:lnSpc>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Purging disorder</a:t>
            </a:r>
          </a:p>
          <a:p>
            <a:pPr indent="-238760" lvl="2" marL="822960" marR="0" rtl="0" algn="l">
              <a:lnSpc>
                <a:spcPct val="90000"/>
              </a:lnSpc>
              <a:spcBef>
                <a:spcPts val="400"/>
              </a:spcBef>
              <a:spcAft>
                <a:spcPts val="0"/>
              </a:spcAft>
              <a:buClr>
                <a:schemeClr val="accent3"/>
              </a:buClr>
              <a:buSzPct val="75000"/>
              <a:buFont typeface="Noto Sans Symbols"/>
              <a:buChar char="•"/>
            </a:pPr>
            <a:r>
              <a:rPr b="0" i="0" lang="en-US" sz="2000" u="none" cap="none" strike="noStrike">
                <a:solidFill>
                  <a:schemeClr val="dk1"/>
                </a:solidFill>
                <a:latin typeface="Georgia"/>
                <a:ea typeface="Georgia"/>
                <a:cs typeface="Georgia"/>
                <a:sym typeface="Georgia"/>
              </a:rPr>
              <a:t>Purging without binge eating</a:t>
            </a:r>
          </a:p>
          <a:p>
            <a:pPr indent="-281940" lvl="1" marL="548640" marR="0" rtl="0" algn="l">
              <a:lnSpc>
                <a:spcPct val="90000"/>
              </a:lnSpc>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Night eating syndrome</a:t>
            </a:r>
          </a:p>
          <a:p>
            <a:pPr indent="-238760" lvl="2" marL="822960" marR="0" rtl="0" algn="l">
              <a:lnSpc>
                <a:spcPct val="90000"/>
              </a:lnSpc>
              <a:spcBef>
                <a:spcPts val="400"/>
              </a:spcBef>
              <a:spcAft>
                <a:spcPts val="0"/>
              </a:spcAft>
              <a:buClr>
                <a:schemeClr val="accent3"/>
              </a:buClr>
              <a:buSzPct val="75000"/>
              <a:buFont typeface="Noto Sans Symbols"/>
              <a:buChar char="•"/>
            </a:pPr>
            <a:r>
              <a:rPr b="0" i="0" lang="en-US" sz="2000" u="none" cap="none" strike="noStrike">
                <a:solidFill>
                  <a:schemeClr val="dk1"/>
                </a:solidFill>
                <a:latin typeface="Georgia"/>
                <a:ea typeface="Georgia"/>
                <a:cs typeface="Georgia"/>
                <a:sym typeface="Georgia"/>
              </a:rPr>
              <a:t>A pattern of eating very late in the evening, or in the middle of the night.</a:t>
            </a:r>
          </a:p>
          <a:p>
            <a:pPr indent="-281940" lvl="1" marL="548640" marR="0" rtl="0" algn="l">
              <a:lnSpc>
                <a:spcPct val="90000"/>
              </a:lnSpc>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Atypical anorexia nervosa</a:t>
            </a:r>
          </a:p>
          <a:p>
            <a:pPr indent="-238760" lvl="2" marL="822960" marR="0" rtl="0" algn="l">
              <a:lnSpc>
                <a:spcPct val="90000"/>
              </a:lnSpc>
              <a:spcBef>
                <a:spcPts val="400"/>
              </a:spcBef>
              <a:buClr>
                <a:schemeClr val="accent3"/>
              </a:buClr>
              <a:buSzPct val="75000"/>
              <a:buFont typeface="Noto Sans Symbols"/>
              <a:buChar char="•"/>
            </a:pPr>
            <a:r>
              <a:rPr b="0" i="0" lang="en-US" sz="2000" u="none" cap="none" strike="noStrike">
                <a:solidFill>
                  <a:schemeClr val="dk1"/>
                </a:solidFill>
                <a:latin typeface="Georgia"/>
                <a:ea typeface="Georgia"/>
                <a:cs typeface="Georgia"/>
                <a:sym typeface="Georgia"/>
              </a:rPr>
              <a:t>Anorexic features without low weight</a:t>
            </a: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6" name="Shape 276"/>
        <p:cNvGrpSpPr/>
        <p:nvPr/>
      </p:nvGrpSpPr>
      <p:grpSpPr>
        <a:xfrm>
          <a:off x="0" y="0"/>
          <a:ext cx="0" cy="0"/>
          <a:chOff x="0" y="0"/>
          <a:chExt cx="0" cy="0"/>
        </a:xfrm>
      </p:grpSpPr>
      <p:sp>
        <p:nvSpPr>
          <p:cNvPr id="277" name="Shape 277"/>
          <p:cNvSpPr txBox="1"/>
          <p:nvPr>
            <p:ph type="title"/>
          </p:nvPr>
        </p:nvSpPr>
        <p:spPr>
          <a:xfrm>
            <a:off x="457200" y="274637"/>
            <a:ext cx="8229600" cy="1020762"/>
          </a:xfrm>
          <a:prstGeom prst="rect">
            <a:avLst/>
          </a:prstGeom>
          <a:noFill/>
          <a:ln>
            <a:noFill/>
          </a:ln>
        </p:spPr>
        <p:txBody>
          <a:bodyPr anchorCtr="0" anchor="b" bIns="45700" lIns="91425" rIns="91425" tIns="45700">
            <a:noAutofit/>
          </a:bodyPr>
          <a:lstStyle/>
          <a:p>
            <a:pPr indent="0" lvl="0" marL="0" marR="0" rtl="0" algn="ctr">
              <a:spcBef>
                <a:spcPts val="0"/>
              </a:spcBef>
              <a:buClr>
                <a:srgbClr val="7A9798"/>
              </a:buClr>
              <a:buSzPct val="25000"/>
              <a:buFont typeface="Georgia"/>
              <a:buNone/>
            </a:pPr>
            <a:r>
              <a:rPr b="0" i="0" lang="en-US" sz="2160" u="none" cap="none" strike="noStrike">
                <a:solidFill>
                  <a:srgbClr val="7A9798"/>
                </a:solidFill>
                <a:latin typeface="Georgia"/>
                <a:ea typeface="Georgia"/>
                <a:cs typeface="Georgia"/>
                <a:sym typeface="Georgia"/>
              </a:rPr>
              <a:t>Assessment Tool for </a:t>
            </a:r>
            <a:br>
              <a:rPr b="0" i="0" lang="en-US" sz="2160" u="none" cap="none" strike="noStrike">
                <a:solidFill>
                  <a:srgbClr val="7A9798"/>
                </a:solidFill>
                <a:latin typeface="Georgia"/>
                <a:ea typeface="Georgia"/>
                <a:cs typeface="Georgia"/>
                <a:sym typeface="Georgia"/>
              </a:rPr>
            </a:br>
            <a:r>
              <a:rPr b="0" i="0" lang="en-US" sz="2160" u="none" cap="none" strike="noStrike">
                <a:solidFill>
                  <a:srgbClr val="7A9798"/>
                </a:solidFill>
                <a:latin typeface="Georgia"/>
                <a:ea typeface="Georgia"/>
                <a:cs typeface="Georgia"/>
                <a:sym typeface="Georgia"/>
              </a:rPr>
              <a:t>Anorexia Nervosa and other </a:t>
            </a:r>
            <a:br>
              <a:rPr b="0" i="0" lang="en-US" sz="2160" u="none" cap="none" strike="noStrike">
                <a:solidFill>
                  <a:srgbClr val="7A9798"/>
                </a:solidFill>
                <a:latin typeface="Georgia"/>
                <a:ea typeface="Georgia"/>
                <a:cs typeface="Georgia"/>
                <a:sym typeface="Georgia"/>
              </a:rPr>
            </a:br>
            <a:r>
              <a:rPr b="0" i="0" lang="en-US" sz="2160" u="none" cap="none" strike="noStrike">
                <a:solidFill>
                  <a:srgbClr val="7A9798"/>
                </a:solidFill>
                <a:latin typeface="Georgia"/>
                <a:ea typeface="Georgia"/>
                <a:cs typeface="Georgia"/>
                <a:sym typeface="Georgia"/>
              </a:rPr>
              <a:t>Eating               Disorders</a:t>
            </a:r>
          </a:p>
        </p:txBody>
      </p:sp>
      <p:sp>
        <p:nvSpPr>
          <p:cNvPr id="278" name="Shape 278"/>
          <p:cNvSpPr txBox="1"/>
          <p:nvPr>
            <p:ph idx="1" type="body"/>
          </p:nvPr>
        </p:nvSpPr>
        <p:spPr>
          <a:xfrm>
            <a:off x="457200" y="2057400"/>
            <a:ext cx="8229600" cy="4068763"/>
          </a:xfrm>
          <a:prstGeom prst="rect">
            <a:avLst/>
          </a:prstGeom>
          <a:noFill/>
          <a:ln>
            <a:noFill/>
          </a:ln>
        </p:spPr>
        <p:txBody>
          <a:bodyPr anchorCtr="0" anchor="t" bIns="45700" lIns="91425" rIns="91425" tIns="45700">
            <a:noAutofit/>
          </a:bodyPr>
          <a:lstStyle/>
          <a:p>
            <a:pPr indent="-274320" lvl="0" marL="274320" marR="0" rtl="0" algn="l">
              <a:lnSpc>
                <a:spcPct val="90000"/>
              </a:lnSpc>
              <a:spcBef>
                <a:spcPts val="0"/>
              </a:spcBef>
              <a:spcAft>
                <a:spcPts val="0"/>
              </a:spcAft>
              <a:buClr>
                <a:schemeClr val="accent1"/>
              </a:buClr>
              <a:buSzPct val="84898"/>
              <a:buFont typeface="Noto Sans Symbols"/>
              <a:buChar char="●"/>
            </a:pPr>
            <a:r>
              <a:rPr b="0" i="0" lang="en-US" sz="2497" u="sng" cap="none" strike="noStrike">
                <a:solidFill>
                  <a:schemeClr val="hlink"/>
                </a:solidFill>
                <a:latin typeface="Georgia"/>
                <a:ea typeface="Georgia"/>
                <a:cs typeface="Georgia"/>
                <a:sym typeface="Georgia"/>
                <a:hlinkClick r:id="rId3"/>
              </a:rPr>
              <a:t>www.eat-26.com</a:t>
            </a:r>
          </a:p>
          <a:p>
            <a:pPr indent="-274320" lvl="0" marL="274320" marR="0" rtl="0" algn="l">
              <a:lnSpc>
                <a:spcPct val="90000"/>
              </a:lnSpc>
              <a:spcBef>
                <a:spcPts val="499"/>
              </a:spcBef>
              <a:spcAft>
                <a:spcPts val="0"/>
              </a:spcAft>
              <a:buClr>
                <a:schemeClr val="accent1"/>
              </a:buClr>
              <a:buSzPct val="84898"/>
              <a:buFont typeface="Noto Sans Symbols"/>
              <a:buChar char="●"/>
            </a:pPr>
            <a:r>
              <a:rPr b="0" i="0" lang="en-US" sz="2497" u="none" cap="none" strike="noStrike">
                <a:solidFill>
                  <a:schemeClr val="dk1"/>
                </a:solidFill>
                <a:latin typeface="Georgia"/>
                <a:ea typeface="Georgia"/>
                <a:cs typeface="Georgia"/>
                <a:sym typeface="Georgia"/>
              </a:rPr>
              <a:t>This measure was developed by clinical psychologist David Garner and psychiatrist Paul Garfinkel.</a:t>
            </a:r>
          </a:p>
          <a:p>
            <a:pPr indent="-274320" lvl="0" marL="274320" marR="0" rtl="0" algn="l">
              <a:lnSpc>
                <a:spcPct val="90000"/>
              </a:lnSpc>
              <a:spcBef>
                <a:spcPts val="499"/>
              </a:spcBef>
              <a:spcAft>
                <a:spcPts val="0"/>
              </a:spcAft>
              <a:buClr>
                <a:schemeClr val="accent1"/>
              </a:buClr>
              <a:buSzPct val="84898"/>
              <a:buFont typeface="Noto Sans Symbols"/>
              <a:buChar char="●"/>
            </a:pPr>
            <a:r>
              <a:rPr b="0" i="0" lang="en-US" sz="2497" u="none" cap="none" strike="noStrike">
                <a:solidFill>
                  <a:schemeClr val="dk1"/>
                </a:solidFill>
                <a:latin typeface="Georgia"/>
                <a:ea typeface="Georgia"/>
                <a:cs typeface="Georgia"/>
                <a:sym typeface="Georgia"/>
              </a:rPr>
              <a:t>It is a 3 step test.</a:t>
            </a:r>
          </a:p>
          <a:p>
            <a:pPr indent="-281940" lvl="1" marL="548640" marR="0" rtl="0" algn="l">
              <a:lnSpc>
                <a:spcPct val="90000"/>
              </a:lnSpc>
              <a:spcBef>
                <a:spcPts val="407"/>
              </a:spcBef>
              <a:spcAft>
                <a:spcPts val="0"/>
              </a:spcAft>
              <a:buClr>
                <a:schemeClr val="accent2"/>
              </a:buClr>
              <a:buSzPct val="71225"/>
              <a:buFont typeface="Noto Sans Symbols"/>
              <a:buChar char="○"/>
            </a:pPr>
            <a:r>
              <a:rPr b="0" i="0" lang="en-US" sz="2035" u="none" cap="none" strike="noStrike">
                <a:solidFill>
                  <a:schemeClr val="dk2"/>
                </a:solidFill>
                <a:latin typeface="Georgia"/>
                <a:ea typeface="Georgia"/>
                <a:cs typeface="Georgia"/>
                <a:sym typeface="Georgia"/>
              </a:rPr>
              <a:t>Step 1: Attitudes </a:t>
            </a:r>
          </a:p>
          <a:p>
            <a:pPr indent="-238760" lvl="2" marL="822960" marR="0" rtl="0" algn="l">
              <a:lnSpc>
                <a:spcPct val="90000"/>
              </a:lnSpc>
              <a:spcBef>
                <a:spcPts val="370"/>
              </a:spcBef>
              <a:spcAft>
                <a:spcPts val="0"/>
              </a:spcAft>
              <a:buClr>
                <a:schemeClr val="accent3"/>
              </a:buClr>
              <a:buSzPct val="73026"/>
              <a:buFont typeface="Noto Sans Symbols"/>
              <a:buChar char="•"/>
            </a:pPr>
            <a:r>
              <a:rPr b="0" i="0" lang="en-US" sz="1850" u="none" cap="none" strike="noStrike">
                <a:solidFill>
                  <a:schemeClr val="dk1"/>
                </a:solidFill>
                <a:latin typeface="Georgia"/>
                <a:ea typeface="Georgia"/>
                <a:cs typeface="Georgia"/>
                <a:sym typeface="Georgia"/>
              </a:rPr>
              <a:t>Score of 20 or greater, but do not meet criteria then you may have OSFED</a:t>
            </a:r>
          </a:p>
          <a:p>
            <a:pPr indent="-281940" lvl="1" marL="548640" marR="0" rtl="0" algn="l">
              <a:lnSpc>
                <a:spcPct val="90000"/>
              </a:lnSpc>
              <a:spcBef>
                <a:spcPts val="407"/>
              </a:spcBef>
              <a:spcAft>
                <a:spcPts val="0"/>
              </a:spcAft>
              <a:buClr>
                <a:schemeClr val="accent2"/>
              </a:buClr>
              <a:buSzPct val="71225"/>
              <a:buFont typeface="Noto Sans Symbols"/>
              <a:buChar char="○"/>
            </a:pPr>
            <a:r>
              <a:rPr b="0" i="0" lang="en-US" sz="2035" u="none" cap="none" strike="noStrike">
                <a:solidFill>
                  <a:schemeClr val="dk2"/>
                </a:solidFill>
                <a:latin typeface="Georgia"/>
                <a:ea typeface="Georgia"/>
                <a:cs typeface="Georgia"/>
                <a:sym typeface="Georgia"/>
              </a:rPr>
              <a:t>Step 2: BMI</a:t>
            </a:r>
          </a:p>
          <a:p>
            <a:pPr indent="-238760" lvl="2" marL="822960" marR="0" rtl="0" algn="l">
              <a:lnSpc>
                <a:spcPct val="90000"/>
              </a:lnSpc>
              <a:spcBef>
                <a:spcPts val="370"/>
              </a:spcBef>
              <a:spcAft>
                <a:spcPts val="0"/>
              </a:spcAft>
              <a:buClr>
                <a:schemeClr val="accent3"/>
              </a:buClr>
              <a:buSzPct val="73026"/>
              <a:buFont typeface="Noto Sans Symbols"/>
              <a:buChar char="•"/>
            </a:pPr>
            <a:r>
              <a:rPr b="0" i="0" lang="en-US" sz="1850" u="none" cap="none" strike="noStrike">
                <a:solidFill>
                  <a:schemeClr val="dk1"/>
                </a:solidFill>
                <a:latin typeface="Georgia"/>
                <a:ea typeface="Georgia"/>
                <a:cs typeface="Georgia"/>
                <a:sym typeface="Georgia"/>
              </a:rPr>
              <a:t>BMI below 18.5 is clinically significant</a:t>
            </a:r>
          </a:p>
          <a:p>
            <a:pPr indent="-281940" lvl="1" marL="548640" marR="0" rtl="0" algn="l">
              <a:lnSpc>
                <a:spcPct val="90000"/>
              </a:lnSpc>
              <a:spcBef>
                <a:spcPts val="407"/>
              </a:spcBef>
              <a:spcAft>
                <a:spcPts val="0"/>
              </a:spcAft>
              <a:buClr>
                <a:schemeClr val="accent2"/>
              </a:buClr>
              <a:buSzPct val="71225"/>
              <a:buFont typeface="Noto Sans Symbols"/>
              <a:buChar char="○"/>
            </a:pPr>
            <a:r>
              <a:rPr b="0" i="0" lang="en-US" sz="2035" u="none" cap="none" strike="noStrike">
                <a:solidFill>
                  <a:schemeClr val="dk2"/>
                </a:solidFill>
                <a:latin typeface="Georgia"/>
                <a:ea typeface="Georgia"/>
                <a:cs typeface="Georgia"/>
                <a:sym typeface="Georgia"/>
              </a:rPr>
              <a:t>Step 3: Behaviors</a:t>
            </a:r>
          </a:p>
          <a:p>
            <a:pPr indent="-238760" lvl="2" marL="822960" marR="0" rtl="0" algn="l">
              <a:lnSpc>
                <a:spcPct val="90000"/>
              </a:lnSpc>
              <a:spcBef>
                <a:spcPts val="370"/>
              </a:spcBef>
              <a:buClr>
                <a:schemeClr val="accent3"/>
              </a:buClr>
              <a:buSzPct val="73026"/>
              <a:buFont typeface="Noto Sans Symbols"/>
              <a:buChar char="•"/>
            </a:pPr>
            <a:r>
              <a:rPr b="0" i="0" lang="en-US" sz="1850" u="none" cap="none" strike="noStrike">
                <a:solidFill>
                  <a:schemeClr val="dk1"/>
                </a:solidFill>
                <a:latin typeface="Georgia"/>
                <a:ea typeface="Georgia"/>
                <a:cs typeface="Georgia"/>
                <a:sym typeface="Georgia"/>
              </a:rPr>
              <a:t>Any points, may indicate OSFED</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1" name="Shape 171"/>
        <p:cNvGrpSpPr/>
        <p:nvPr/>
      </p:nvGrpSpPr>
      <p:grpSpPr>
        <a:xfrm>
          <a:off x="0" y="0"/>
          <a:ext cx="0" cy="0"/>
          <a:chOff x="0" y="0"/>
          <a:chExt cx="0" cy="0"/>
        </a:xfrm>
      </p:grpSpPr>
      <p:sp>
        <p:nvSpPr>
          <p:cNvPr id="172" name="Shape 172"/>
          <p:cNvSpPr txBox="1"/>
          <p:nvPr>
            <p:ph type="title"/>
          </p:nvPr>
        </p:nvSpPr>
        <p:spPr>
          <a:xfrm>
            <a:off x="301752" y="228600"/>
            <a:ext cx="8534399" cy="758951"/>
          </a:xfrm>
          <a:prstGeom prst="rect">
            <a:avLst/>
          </a:prstGeom>
          <a:noFill/>
          <a:ln>
            <a:noFill/>
          </a:ln>
        </p:spPr>
        <p:txBody>
          <a:bodyPr anchorCtr="0" anchor="b" bIns="45700" lIns="91425" rIns="91425" tIns="45700">
            <a:noAutofit/>
          </a:bodyPr>
          <a:lstStyle/>
          <a:p>
            <a:pPr indent="0" lvl="0" marL="0" marR="0" rtl="0" algn="ctr">
              <a:spcBef>
                <a:spcPts val="0"/>
              </a:spcBef>
              <a:buClr>
                <a:srgbClr val="7A9798"/>
              </a:buClr>
              <a:buSzPct val="25000"/>
              <a:buFont typeface="Georgia"/>
              <a:buNone/>
            </a:pPr>
            <a:r>
              <a:rPr b="0" i="0" lang="en-US" sz="3300" u="none" cap="none" strike="noStrike">
                <a:solidFill>
                  <a:srgbClr val="7A9798"/>
                </a:solidFill>
                <a:latin typeface="Georgia"/>
                <a:ea typeface="Georgia"/>
                <a:cs typeface="Georgia"/>
                <a:sym typeface="Georgia"/>
              </a:rPr>
              <a:t>Eating Disorders</a:t>
            </a:r>
          </a:p>
        </p:txBody>
      </p:sp>
      <p:sp>
        <p:nvSpPr>
          <p:cNvPr id="173" name="Shape 173"/>
          <p:cNvSpPr txBox="1"/>
          <p:nvPr>
            <p:ph idx="1" type="body"/>
          </p:nvPr>
        </p:nvSpPr>
        <p:spPr>
          <a:xfrm>
            <a:off x="301752" y="1527048"/>
            <a:ext cx="8503920" cy="4572000"/>
          </a:xfrm>
          <a:prstGeom prst="rect">
            <a:avLst/>
          </a:prstGeom>
          <a:noFill/>
          <a:ln>
            <a:noFill/>
          </a:ln>
        </p:spPr>
        <p:txBody>
          <a:bodyPr anchorCtr="0" anchor="t" bIns="45700" lIns="91425" rIns="91425" tIns="45700">
            <a:noAutofit/>
          </a:bodyPr>
          <a:lstStyle/>
          <a:p>
            <a:pPr indent="-274320" lvl="0" marL="274320" marR="0" rtl="0" algn="l">
              <a:lnSpc>
                <a:spcPct val="90000"/>
              </a:lnSpc>
              <a:spcBef>
                <a:spcPts val="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Pica (Children or Adults)</a:t>
            </a:r>
          </a:p>
          <a:p>
            <a:pPr indent="-274320" lvl="0" marL="274320" marR="0" rtl="0" algn="l">
              <a:lnSpc>
                <a:spcPct val="90000"/>
              </a:lnSpc>
              <a:spcBef>
                <a:spcPts val="54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Rumination Disorder</a:t>
            </a:r>
          </a:p>
          <a:p>
            <a:pPr indent="-274320" lvl="0" marL="274320" marR="0" rtl="0" algn="l">
              <a:lnSpc>
                <a:spcPct val="90000"/>
              </a:lnSpc>
              <a:spcBef>
                <a:spcPts val="54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Avoidant/Restrictive Food Intake Disorder</a:t>
            </a:r>
          </a:p>
          <a:p>
            <a:pPr indent="-274320" lvl="0" marL="274320" marR="0" rtl="0" algn="l">
              <a:lnSpc>
                <a:spcPct val="90000"/>
              </a:lnSpc>
              <a:spcBef>
                <a:spcPts val="54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Anorexia Nervosa</a:t>
            </a:r>
          </a:p>
          <a:p>
            <a:pPr indent="-281940" lvl="1" marL="548640" marR="0" rtl="0" algn="l">
              <a:lnSpc>
                <a:spcPct val="90000"/>
              </a:lnSpc>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Restricting type</a:t>
            </a:r>
          </a:p>
          <a:p>
            <a:pPr indent="-281940" lvl="1" marL="548640" marR="0" rtl="0" algn="l">
              <a:lnSpc>
                <a:spcPct val="90000"/>
              </a:lnSpc>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Binge-eating/purging type</a:t>
            </a:r>
          </a:p>
          <a:p>
            <a:pPr indent="-274320" lvl="0" marL="274320" marR="0" rtl="0" algn="l">
              <a:lnSpc>
                <a:spcPct val="90000"/>
              </a:lnSpc>
              <a:spcBef>
                <a:spcPts val="54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Bulimia Nervosa</a:t>
            </a:r>
          </a:p>
          <a:p>
            <a:pPr indent="-274320" lvl="0" marL="274320" marR="0" rtl="0" algn="l">
              <a:lnSpc>
                <a:spcPct val="90000"/>
              </a:lnSpc>
              <a:spcBef>
                <a:spcPts val="54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Binge Eating Disorder</a:t>
            </a:r>
          </a:p>
          <a:p>
            <a:pPr indent="-274320" lvl="0" marL="274320" marR="0" rtl="0" algn="l">
              <a:lnSpc>
                <a:spcPct val="90000"/>
              </a:lnSpc>
              <a:spcBef>
                <a:spcPts val="54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Unspecified Feeding or Eating Disorder</a:t>
            </a:r>
          </a:p>
          <a:p>
            <a:pPr indent="-274320" lvl="0" marL="274320" marR="0" rtl="0" algn="l">
              <a:lnSpc>
                <a:spcPct val="90000"/>
              </a:lnSpc>
              <a:spcBef>
                <a:spcPts val="54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Other Specified Feeding or Eating Disorder (OSFED)</a:t>
            </a:r>
          </a:p>
          <a:p>
            <a:pPr indent="0" lvl="1" marL="457200" marR="0" rtl="0" algn="l">
              <a:lnSpc>
                <a:spcPct val="90000"/>
              </a:lnSpc>
              <a:spcBef>
                <a:spcPts val="440"/>
              </a:spcBef>
              <a:buClr>
                <a:schemeClr val="accent2"/>
              </a:buClr>
              <a:buSzPct val="25000"/>
              <a:buFont typeface="Noto Sans Symbols"/>
              <a:buNone/>
            </a:pPr>
            <a:r>
              <a:t/>
            </a:r>
            <a:endParaRPr b="0" i="0" sz="2200" u="none" cap="none" strike="noStrike">
              <a:solidFill>
                <a:schemeClr val="dk2"/>
              </a:solidFill>
              <a:latin typeface="Georgia"/>
              <a:ea typeface="Georgia"/>
              <a:cs typeface="Georgia"/>
              <a:sym typeface="Georgia"/>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3" name="Shape 283"/>
        <p:cNvGrpSpPr/>
        <p:nvPr/>
      </p:nvGrpSpPr>
      <p:grpSpPr>
        <a:xfrm>
          <a:off x="0" y="0"/>
          <a:ext cx="0" cy="0"/>
          <a:chOff x="0" y="0"/>
          <a:chExt cx="0" cy="0"/>
        </a:xfrm>
      </p:grpSpPr>
      <p:sp>
        <p:nvSpPr>
          <p:cNvPr id="284" name="Shape 284"/>
          <p:cNvSpPr txBox="1"/>
          <p:nvPr>
            <p:ph type="title"/>
          </p:nvPr>
        </p:nvSpPr>
        <p:spPr>
          <a:xfrm>
            <a:off x="301750" y="228600"/>
            <a:ext cx="8534400" cy="1078500"/>
          </a:xfrm>
          <a:prstGeom prst="rect">
            <a:avLst/>
          </a:prstGeom>
        </p:spPr>
        <p:txBody>
          <a:bodyPr anchorCtr="0" anchor="b" bIns="91425" lIns="91425" rIns="91425" tIns="91425">
            <a:noAutofit/>
          </a:bodyPr>
          <a:lstStyle/>
          <a:p>
            <a:pPr lvl="0" rtl="0">
              <a:spcBef>
                <a:spcPts val="0"/>
              </a:spcBef>
              <a:buNone/>
            </a:pPr>
            <a:r>
              <a:rPr lang="en-US" sz="2100"/>
              <a:t>Assessment Tools for Anorexia Nervosa</a:t>
            </a:r>
          </a:p>
          <a:p>
            <a:pPr lvl="0" rtl="0">
              <a:spcBef>
                <a:spcPts val="0"/>
              </a:spcBef>
              <a:buNone/>
            </a:pPr>
            <a:r>
              <a:rPr lang="en-US" sz="2100"/>
              <a:t> and other </a:t>
            </a:r>
          </a:p>
          <a:p>
            <a:pPr lvl="0">
              <a:spcBef>
                <a:spcPts val="0"/>
              </a:spcBef>
              <a:buNone/>
            </a:pPr>
            <a:r>
              <a:rPr lang="en-US" sz="2100"/>
              <a:t>Eating              Disorders</a:t>
            </a:r>
          </a:p>
        </p:txBody>
      </p:sp>
      <p:sp>
        <p:nvSpPr>
          <p:cNvPr id="285" name="Shape 285"/>
          <p:cNvSpPr txBox="1"/>
          <p:nvPr>
            <p:ph idx="1" type="body"/>
          </p:nvPr>
        </p:nvSpPr>
        <p:spPr>
          <a:xfrm>
            <a:off x="301752" y="1527048"/>
            <a:ext cx="8503800" cy="4572000"/>
          </a:xfrm>
          <a:prstGeom prst="rect">
            <a:avLst/>
          </a:prstGeom>
        </p:spPr>
        <p:txBody>
          <a:bodyPr anchorCtr="0" anchor="t" bIns="91425" lIns="91425" rIns="91425" tIns="91425">
            <a:noAutofit/>
          </a:bodyPr>
          <a:lstStyle/>
          <a:p>
            <a:pPr lvl="0" rtl="0">
              <a:spcBef>
                <a:spcPts val="0"/>
              </a:spcBef>
              <a:buNone/>
            </a:pPr>
            <a:r>
              <a:rPr lang="en-US"/>
              <a:t>The Complusive Exercise Test developed by Lorin Taranis, Stephen Touyz, and Caroline Meyer</a:t>
            </a:r>
          </a:p>
          <a:p>
            <a:pPr lvl="0" rtl="0">
              <a:lnSpc>
                <a:spcPct val="90000"/>
              </a:lnSpc>
              <a:spcBef>
                <a:spcPts val="0"/>
              </a:spcBef>
              <a:buSzPct val="100000"/>
            </a:pPr>
            <a:r>
              <a:rPr lang="en-US" sz="2000" u="sng">
                <a:solidFill>
                  <a:schemeClr val="hlink"/>
                </a:solidFill>
                <a:hlinkClick r:id="rId3"/>
              </a:rPr>
              <a:t>http://www.thealmosteffect.com/wp-content/uploads/2013/07/AlmostAnorexic_Table9rev.pdf</a:t>
            </a:r>
          </a:p>
          <a:p>
            <a:pPr lvl="0" rtl="0">
              <a:lnSpc>
                <a:spcPct val="90000"/>
              </a:lnSpc>
              <a:spcBef>
                <a:spcPts val="0"/>
              </a:spcBef>
            </a:pPr>
            <a:r>
              <a:rPr lang="en-US"/>
              <a:t>Five Key Signs:</a:t>
            </a:r>
          </a:p>
          <a:p>
            <a:pPr lvl="1" rtl="0">
              <a:lnSpc>
                <a:spcPct val="90000"/>
              </a:lnSpc>
              <a:spcBef>
                <a:spcPts val="0"/>
              </a:spcBef>
            </a:pPr>
            <a:r>
              <a:rPr lang="en-US"/>
              <a:t>Do you follow strict rules about exercise?</a:t>
            </a:r>
          </a:p>
          <a:p>
            <a:pPr lvl="1" rtl="0">
              <a:lnSpc>
                <a:spcPct val="90000"/>
              </a:lnSpc>
              <a:spcBef>
                <a:spcPts val="0"/>
              </a:spcBef>
            </a:pPr>
            <a:r>
              <a:rPr lang="en-US"/>
              <a:t>Is your primary motivation for exercise to burn calories, lose weight, or reduce the percentage of your body fat?</a:t>
            </a:r>
          </a:p>
          <a:p>
            <a:pPr lvl="1" rtl="0">
              <a:lnSpc>
                <a:spcPct val="90000"/>
              </a:lnSpc>
              <a:spcBef>
                <a:spcPts val="0"/>
              </a:spcBef>
            </a:pPr>
            <a:r>
              <a:rPr lang="en-US"/>
              <a:t>Do you exercise to avoid negative emotions?</a:t>
            </a:r>
          </a:p>
          <a:p>
            <a:pPr lvl="1" rtl="0">
              <a:lnSpc>
                <a:spcPct val="90000"/>
              </a:lnSpc>
              <a:spcBef>
                <a:spcPts val="0"/>
              </a:spcBef>
            </a:pPr>
            <a:r>
              <a:rPr lang="en-US"/>
              <a:t>Do you always do the same exercise routine?</a:t>
            </a:r>
          </a:p>
          <a:p>
            <a:pPr lvl="1" rtl="0">
              <a:lnSpc>
                <a:spcPct val="90000"/>
              </a:lnSpc>
              <a:spcBef>
                <a:spcPts val="0"/>
              </a:spcBef>
            </a:pPr>
            <a:r>
              <a:rPr lang="en-US"/>
              <a:t>Does your exercise routine feel inflexible, rigid, or extreme?</a:t>
            </a: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9" name="Shape 289"/>
        <p:cNvGrpSpPr/>
        <p:nvPr/>
      </p:nvGrpSpPr>
      <p:grpSpPr>
        <a:xfrm>
          <a:off x="0" y="0"/>
          <a:ext cx="0" cy="0"/>
          <a:chOff x="0" y="0"/>
          <a:chExt cx="0" cy="0"/>
        </a:xfrm>
      </p:grpSpPr>
      <p:sp>
        <p:nvSpPr>
          <p:cNvPr id="290" name="Shape 290"/>
          <p:cNvSpPr txBox="1"/>
          <p:nvPr>
            <p:ph type="title"/>
          </p:nvPr>
        </p:nvSpPr>
        <p:spPr>
          <a:xfrm>
            <a:off x="301752" y="228600"/>
            <a:ext cx="8534399" cy="758951"/>
          </a:xfrm>
          <a:prstGeom prst="rect">
            <a:avLst/>
          </a:prstGeom>
          <a:noFill/>
          <a:ln>
            <a:noFill/>
          </a:ln>
        </p:spPr>
        <p:txBody>
          <a:bodyPr anchorCtr="0" anchor="b" bIns="45700" lIns="91425" rIns="91425" tIns="45700">
            <a:noAutofit/>
          </a:bodyPr>
          <a:lstStyle/>
          <a:p>
            <a:pPr indent="0" lvl="0" marL="0" marR="0" rtl="0" algn="ctr">
              <a:spcBef>
                <a:spcPts val="0"/>
              </a:spcBef>
              <a:buClr>
                <a:srgbClr val="7A9798"/>
              </a:buClr>
              <a:buSzPct val="25000"/>
              <a:buFont typeface="Georgia"/>
              <a:buNone/>
            </a:pPr>
            <a:r>
              <a:rPr b="0" i="0" lang="en-US" sz="3300" u="none" cap="none" strike="noStrike">
                <a:solidFill>
                  <a:srgbClr val="7A9798"/>
                </a:solidFill>
                <a:latin typeface="Georgia"/>
                <a:ea typeface="Georgia"/>
                <a:cs typeface="Georgia"/>
                <a:sym typeface="Georgia"/>
              </a:rPr>
              <a:t>Childhood Obesity Facts</a:t>
            </a:r>
          </a:p>
        </p:txBody>
      </p:sp>
      <p:sp>
        <p:nvSpPr>
          <p:cNvPr id="291" name="Shape 291"/>
          <p:cNvSpPr txBox="1"/>
          <p:nvPr>
            <p:ph idx="1" type="body"/>
          </p:nvPr>
        </p:nvSpPr>
        <p:spPr>
          <a:xfrm>
            <a:off x="301752" y="1527048"/>
            <a:ext cx="8503920" cy="4572000"/>
          </a:xfrm>
          <a:prstGeom prst="rect">
            <a:avLst/>
          </a:prstGeom>
          <a:noFill/>
          <a:ln>
            <a:noFill/>
          </a:ln>
        </p:spPr>
        <p:txBody>
          <a:bodyPr anchorCtr="0" anchor="t" bIns="45700" lIns="91425" rIns="91425" tIns="45700">
            <a:noAutofit/>
          </a:bodyPr>
          <a:lstStyle/>
          <a:p>
            <a:pPr indent="-274320" lvl="0" marL="274320" marR="0" rtl="0" algn="l">
              <a:spcBef>
                <a:spcPts val="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Childhood obesity has more than doubled in children and quadrupled in adolescents in the past 30 years.</a:t>
            </a:r>
          </a:p>
          <a:p>
            <a:pPr indent="-274320" lvl="0" marL="274320" marR="0" rtl="0" algn="l">
              <a:spcBef>
                <a:spcPts val="54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Overweight is defined by the CDC as having excess body weight for a particular height from fat, muscle, bone, water, or a combination of these factors.</a:t>
            </a:r>
          </a:p>
          <a:p>
            <a:pPr indent="-274320" lvl="0" marL="274320" marR="0" rtl="0" algn="l">
              <a:spcBef>
                <a:spcPts val="54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Obesity is defined by the CDC as having excess body fat.</a:t>
            </a:r>
          </a:p>
          <a:p>
            <a:pPr indent="-274320" lvl="0" marL="274320" marR="0" rtl="0" algn="l">
              <a:spcBef>
                <a:spcPts val="540"/>
              </a:spcBef>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http://www.cdc.gov/healthyyouth/obesity/facts.htm</a:t>
            </a: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6" name="Shape 296"/>
        <p:cNvGrpSpPr/>
        <p:nvPr/>
      </p:nvGrpSpPr>
      <p:grpSpPr>
        <a:xfrm>
          <a:off x="0" y="0"/>
          <a:ext cx="0" cy="0"/>
          <a:chOff x="0" y="0"/>
          <a:chExt cx="0" cy="0"/>
        </a:xfrm>
      </p:grpSpPr>
      <p:sp>
        <p:nvSpPr>
          <p:cNvPr id="297" name="Shape 297"/>
          <p:cNvSpPr txBox="1"/>
          <p:nvPr>
            <p:ph type="title"/>
          </p:nvPr>
        </p:nvSpPr>
        <p:spPr>
          <a:xfrm>
            <a:off x="301752" y="228600"/>
            <a:ext cx="8534399" cy="758951"/>
          </a:xfrm>
          <a:prstGeom prst="rect">
            <a:avLst/>
          </a:prstGeom>
          <a:noFill/>
          <a:ln>
            <a:noFill/>
          </a:ln>
        </p:spPr>
        <p:txBody>
          <a:bodyPr anchorCtr="0" anchor="b" bIns="45700" lIns="91425" rIns="91425" tIns="45700">
            <a:noAutofit/>
          </a:bodyPr>
          <a:lstStyle/>
          <a:p>
            <a:pPr indent="0" lvl="0" marL="0" marR="0" rtl="0" algn="ctr">
              <a:spcBef>
                <a:spcPts val="0"/>
              </a:spcBef>
              <a:buClr>
                <a:srgbClr val="7A9798"/>
              </a:buClr>
              <a:buSzPct val="25000"/>
              <a:buFont typeface="Georgia"/>
              <a:buNone/>
            </a:pPr>
            <a:r>
              <a:rPr b="0" i="0" lang="en-US" sz="2970" u="none" cap="none" strike="noStrike">
                <a:solidFill>
                  <a:srgbClr val="7A9798"/>
                </a:solidFill>
                <a:latin typeface="Georgia"/>
                <a:ea typeface="Georgia"/>
                <a:cs typeface="Georgia"/>
                <a:sym typeface="Georgia"/>
              </a:rPr>
              <a:t>Short- and Long-term Health Side </a:t>
            </a:r>
            <a:br>
              <a:rPr b="0" i="0" lang="en-US" sz="2970" u="none" cap="none" strike="noStrike">
                <a:solidFill>
                  <a:srgbClr val="7A9798"/>
                </a:solidFill>
                <a:latin typeface="Georgia"/>
                <a:ea typeface="Georgia"/>
                <a:cs typeface="Georgia"/>
                <a:sym typeface="Georgia"/>
              </a:rPr>
            </a:br>
            <a:r>
              <a:rPr b="0" i="0" lang="en-US" sz="2970" u="none" cap="none" strike="noStrike">
                <a:solidFill>
                  <a:srgbClr val="7A9798"/>
                </a:solidFill>
                <a:latin typeface="Georgia"/>
                <a:ea typeface="Georgia"/>
                <a:cs typeface="Georgia"/>
                <a:sym typeface="Georgia"/>
              </a:rPr>
              <a:t>Effects of Childhood Obesity</a:t>
            </a:r>
          </a:p>
        </p:txBody>
      </p:sp>
      <p:sp>
        <p:nvSpPr>
          <p:cNvPr id="298" name="Shape 298"/>
          <p:cNvSpPr txBox="1"/>
          <p:nvPr>
            <p:ph idx="1" type="body"/>
          </p:nvPr>
        </p:nvSpPr>
        <p:spPr>
          <a:xfrm>
            <a:off x="301752" y="1527048"/>
            <a:ext cx="8503920" cy="4572000"/>
          </a:xfrm>
          <a:prstGeom prst="rect">
            <a:avLst/>
          </a:prstGeom>
          <a:noFill/>
          <a:ln>
            <a:noFill/>
          </a:ln>
        </p:spPr>
        <p:txBody>
          <a:bodyPr anchorCtr="0" anchor="t" bIns="45700" lIns="91425" rIns="91425" tIns="45700">
            <a:noAutofit/>
          </a:bodyPr>
          <a:lstStyle/>
          <a:p>
            <a:pPr indent="-274320" lvl="0" marL="274320" marR="0" rtl="0" algn="l">
              <a:lnSpc>
                <a:spcPct val="80000"/>
              </a:lnSpc>
              <a:spcBef>
                <a:spcPts val="0"/>
              </a:spcBef>
              <a:spcAft>
                <a:spcPts val="0"/>
              </a:spcAft>
              <a:buClr>
                <a:schemeClr val="accent1"/>
              </a:buClr>
              <a:buSzPct val="84676"/>
              <a:buFont typeface="Noto Sans Symbols"/>
              <a:buChar char="●"/>
            </a:pPr>
            <a:r>
              <a:rPr b="0" i="0" lang="en-US" sz="2092" u="none" cap="none" strike="noStrike">
                <a:solidFill>
                  <a:schemeClr val="dk1"/>
                </a:solidFill>
                <a:latin typeface="Georgia"/>
                <a:ea typeface="Georgia"/>
                <a:cs typeface="Georgia"/>
                <a:sym typeface="Georgia"/>
              </a:rPr>
              <a:t>Obese youth are more likely to have risk factors for cardiovascular disease, such as high cholesterol or high blood pressure.</a:t>
            </a:r>
          </a:p>
          <a:p>
            <a:pPr indent="-274320" lvl="0" marL="274320" marR="0" rtl="0" algn="l">
              <a:lnSpc>
                <a:spcPct val="80000"/>
              </a:lnSpc>
              <a:spcBef>
                <a:spcPts val="418"/>
              </a:spcBef>
              <a:spcAft>
                <a:spcPts val="0"/>
              </a:spcAft>
              <a:buClr>
                <a:schemeClr val="accent1"/>
              </a:buClr>
              <a:buSzPct val="84676"/>
              <a:buFont typeface="Noto Sans Symbols"/>
              <a:buChar char="●"/>
            </a:pPr>
            <a:r>
              <a:rPr b="0" i="0" lang="en-US" sz="2092" u="none" cap="none" strike="noStrike">
                <a:solidFill>
                  <a:schemeClr val="dk1"/>
                </a:solidFill>
                <a:latin typeface="Georgia"/>
                <a:ea typeface="Georgia"/>
                <a:cs typeface="Georgia"/>
                <a:sym typeface="Georgia"/>
              </a:rPr>
              <a:t>Obese adolescents are more likely to have prediabetes.</a:t>
            </a:r>
          </a:p>
          <a:p>
            <a:pPr indent="-274320" lvl="0" marL="274320" marR="0" rtl="0" algn="l">
              <a:lnSpc>
                <a:spcPct val="80000"/>
              </a:lnSpc>
              <a:spcBef>
                <a:spcPts val="418"/>
              </a:spcBef>
              <a:spcAft>
                <a:spcPts val="0"/>
              </a:spcAft>
              <a:buClr>
                <a:schemeClr val="accent1"/>
              </a:buClr>
              <a:buSzPct val="84676"/>
              <a:buFont typeface="Noto Sans Symbols"/>
              <a:buChar char="●"/>
            </a:pPr>
            <a:r>
              <a:rPr b="0" i="0" lang="en-US" sz="2092" u="none" cap="none" strike="noStrike">
                <a:solidFill>
                  <a:schemeClr val="dk1"/>
                </a:solidFill>
                <a:latin typeface="Georgia"/>
                <a:ea typeface="Georgia"/>
                <a:cs typeface="Georgia"/>
                <a:sym typeface="Georgia"/>
              </a:rPr>
              <a:t>Children and adolescents who are obese are at a greater risk for bone and joint problems, sleep apnea, and social and psychological problems.</a:t>
            </a:r>
          </a:p>
          <a:p>
            <a:pPr indent="-274320" lvl="0" marL="274320" marR="0" rtl="0" algn="l">
              <a:lnSpc>
                <a:spcPct val="80000"/>
              </a:lnSpc>
              <a:spcBef>
                <a:spcPts val="418"/>
              </a:spcBef>
              <a:spcAft>
                <a:spcPts val="0"/>
              </a:spcAft>
              <a:buClr>
                <a:schemeClr val="accent1"/>
              </a:buClr>
              <a:buSzPct val="84676"/>
              <a:buFont typeface="Noto Sans Symbols"/>
              <a:buChar char="●"/>
            </a:pPr>
            <a:r>
              <a:rPr b="0" i="0" lang="en-US" sz="2092" u="none" cap="none" strike="noStrike">
                <a:solidFill>
                  <a:schemeClr val="dk1"/>
                </a:solidFill>
                <a:latin typeface="Georgia"/>
                <a:ea typeface="Georgia"/>
                <a:cs typeface="Georgia"/>
                <a:sym typeface="Georgia"/>
              </a:rPr>
              <a:t>Children and adolescents who are obese are more at risk for heart disease, type 2 diabetes, stroke, several types of cancer, and osteoarthritis.</a:t>
            </a:r>
          </a:p>
          <a:p>
            <a:pPr indent="-274320" lvl="0" marL="274320" marR="0" rtl="0" algn="l">
              <a:lnSpc>
                <a:spcPct val="80000"/>
              </a:lnSpc>
              <a:spcBef>
                <a:spcPts val="418"/>
              </a:spcBef>
              <a:spcAft>
                <a:spcPts val="0"/>
              </a:spcAft>
              <a:buClr>
                <a:schemeClr val="accent1"/>
              </a:buClr>
              <a:buSzPct val="84676"/>
              <a:buFont typeface="Noto Sans Symbols"/>
              <a:buChar char="●"/>
            </a:pPr>
            <a:r>
              <a:rPr b="0" i="0" lang="en-US" sz="2092" u="none" cap="none" strike="noStrike">
                <a:solidFill>
                  <a:schemeClr val="dk1"/>
                </a:solidFill>
                <a:latin typeface="Georgia"/>
                <a:ea typeface="Georgia"/>
                <a:cs typeface="Georgia"/>
                <a:sym typeface="Georgia"/>
              </a:rPr>
              <a:t>Overweight and obesity are associated with increased risk for many types of cancer, including cancer of the breast, colon, endometrium, esophagus, kidney, pancreas, gall bladder, thyroid, ovary, cervix, and prostate, as well as multiple myeloma and Hodgkin’s lymphoma.</a:t>
            </a:r>
          </a:p>
          <a:p>
            <a:pPr indent="-274320" lvl="0" marL="274320" marR="0" rtl="0" algn="l">
              <a:lnSpc>
                <a:spcPct val="80000"/>
              </a:lnSpc>
              <a:spcBef>
                <a:spcPts val="418"/>
              </a:spcBef>
              <a:spcAft>
                <a:spcPts val="0"/>
              </a:spcAft>
              <a:buClr>
                <a:schemeClr val="accent1"/>
              </a:buClr>
              <a:buSzPct val="84676"/>
              <a:buFont typeface="Noto Sans Symbols"/>
              <a:buChar char="●"/>
            </a:pPr>
            <a:r>
              <a:rPr b="0" i="0" lang="en-US" sz="2092" u="none" cap="none" strike="noStrike">
                <a:solidFill>
                  <a:schemeClr val="dk1"/>
                </a:solidFill>
                <a:latin typeface="Georgia"/>
                <a:ea typeface="Georgia"/>
                <a:cs typeface="Georgia"/>
                <a:sym typeface="Georgia"/>
              </a:rPr>
              <a:t>http://www.cdc.gov/healthyyouth/obesity/facts.htm</a:t>
            </a:r>
          </a:p>
          <a:p>
            <a:pPr indent="-274320" lvl="0" marL="274320" marR="0" rtl="0" algn="l">
              <a:lnSpc>
                <a:spcPct val="80000"/>
              </a:lnSpc>
              <a:spcBef>
                <a:spcPts val="418"/>
              </a:spcBef>
              <a:buClr>
                <a:schemeClr val="accent1"/>
              </a:buClr>
              <a:buSzPct val="84676"/>
              <a:buFont typeface="Noto Sans Symbols"/>
              <a:buNone/>
            </a:pPr>
            <a:r>
              <a:t/>
            </a:r>
            <a:endParaRPr b="0" i="0" sz="2092" u="none" cap="none" strike="noStrike">
              <a:solidFill>
                <a:schemeClr val="dk1"/>
              </a:solidFill>
              <a:latin typeface="Georgia"/>
              <a:ea typeface="Georgia"/>
              <a:cs typeface="Georgia"/>
              <a:sym typeface="Georgia"/>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02" name="Shape 302"/>
        <p:cNvGrpSpPr/>
        <p:nvPr/>
      </p:nvGrpSpPr>
      <p:grpSpPr>
        <a:xfrm>
          <a:off x="0" y="0"/>
          <a:ext cx="0" cy="0"/>
          <a:chOff x="0" y="0"/>
          <a:chExt cx="0" cy="0"/>
        </a:xfrm>
      </p:grpSpPr>
      <p:sp>
        <p:nvSpPr>
          <p:cNvPr id="303" name="Shape 303"/>
          <p:cNvSpPr txBox="1"/>
          <p:nvPr>
            <p:ph type="title"/>
          </p:nvPr>
        </p:nvSpPr>
        <p:spPr>
          <a:xfrm>
            <a:off x="301752" y="228600"/>
            <a:ext cx="8534399" cy="758951"/>
          </a:xfrm>
          <a:prstGeom prst="rect">
            <a:avLst/>
          </a:prstGeom>
          <a:noFill/>
          <a:ln>
            <a:noFill/>
          </a:ln>
        </p:spPr>
        <p:txBody>
          <a:bodyPr anchorCtr="0" anchor="b" bIns="45700" lIns="91425" rIns="91425" tIns="45700">
            <a:noAutofit/>
          </a:bodyPr>
          <a:lstStyle/>
          <a:p>
            <a:pPr indent="0" lvl="0" marL="0" marR="0" rtl="0" algn="ctr">
              <a:spcBef>
                <a:spcPts val="0"/>
              </a:spcBef>
              <a:buClr>
                <a:srgbClr val="7A9798"/>
              </a:buClr>
              <a:buSzPct val="25000"/>
              <a:buFont typeface="Georgia"/>
              <a:buNone/>
            </a:pPr>
            <a:r>
              <a:rPr b="0" i="0" lang="en-US" sz="1800" u="none" cap="none" strike="noStrike">
                <a:solidFill>
                  <a:srgbClr val="7A9798"/>
                </a:solidFill>
                <a:latin typeface="Georgia"/>
                <a:ea typeface="Georgia"/>
                <a:cs typeface="Georgia"/>
                <a:sym typeface="Georgia"/>
              </a:rPr>
              <a:t>Percentage of high school students who were obese* — selected U.S. states, Youth Risk Behavior Survey, 2013</a:t>
            </a:r>
          </a:p>
        </p:txBody>
      </p:sp>
      <p:pic>
        <p:nvPicPr>
          <p:cNvPr id="304" name="Shape 304"/>
          <p:cNvPicPr preferRelativeResize="0"/>
          <p:nvPr>
            <p:ph idx="1" type="body"/>
          </p:nvPr>
        </p:nvPicPr>
        <p:blipFill rotWithShape="1">
          <a:blip r:embed="rId3">
            <a:alphaModFix/>
          </a:blip>
          <a:srcRect b="0" l="0" r="0" t="0"/>
          <a:stretch/>
        </p:blipFill>
        <p:spPr>
          <a:xfrm>
            <a:off x="304800" y="1524000"/>
            <a:ext cx="8458200" cy="4800600"/>
          </a:xfrm>
          <a:prstGeom prst="rect">
            <a:avLst/>
          </a:prstGeom>
          <a:noFill/>
          <a:ln>
            <a:noFill/>
          </a:ln>
        </p:spPr>
      </p:pic>
      <p:sp>
        <p:nvSpPr>
          <p:cNvPr id="305" name="Shape 305"/>
          <p:cNvSpPr/>
          <p:nvPr/>
        </p:nvSpPr>
        <p:spPr>
          <a:xfrm>
            <a:off x="533400" y="6219903"/>
            <a:ext cx="6858000" cy="369332"/>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lang="en-US" sz="1800">
                <a:solidFill>
                  <a:schemeClr val="dk1"/>
                </a:solidFill>
                <a:latin typeface="Georgia"/>
                <a:ea typeface="Georgia"/>
                <a:cs typeface="Georgia"/>
                <a:sym typeface="Georgia"/>
              </a:rPr>
              <a:t>http://www.cdc.gov/healthyyouth/obesity/obesity-youth.htm</a:t>
            </a: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09" name="Shape 309"/>
        <p:cNvGrpSpPr/>
        <p:nvPr/>
      </p:nvGrpSpPr>
      <p:grpSpPr>
        <a:xfrm>
          <a:off x="0" y="0"/>
          <a:ext cx="0" cy="0"/>
          <a:chOff x="0" y="0"/>
          <a:chExt cx="0" cy="0"/>
        </a:xfrm>
      </p:grpSpPr>
      <p:sp>
        <p:nvSpPr>
          <p:cNvPr id="310" name="Shape 310"/>
          <p:cNvSpPr txBox="1"/>
          <p:nvPr>
            <p:ph type="title"/>
          </p:nvPr>
        </p:nvSpPr>
        <p:spPr>
          <a:xfrm>
            <a:off x="301752" y="228600"/>
            <a:ext cx="8534399" cy="758951"/>
          </a:xfrm>
          <a:prstGeom prst="rect">
            <a:avLst/>
          </a:prstGeom>
          <a:noFill/>
          <a:ln>
            <a:noFill/>
          </a:ln>
        </p:spPr>
        <p:txBody>
          <a:bodyPr anchorCtr="0" anchor="b" bIns="45700" lIns="91425" rIns="91425" tIns="45700">
            <a:noAutofit/>
          </a:bodyPr>
          <a:lstStyle/>
          <a:p>
            <a:pPr indent="0" lvl="0" marL="0" marR="0" rtl="0" algn="ctr">
              <a:spcBef>
                <a:spcPts val="0"/>
              </a:spcBef>
              <a:buClr>
                <a:srgbClr val="7A9798"/>
              </a:buClr>
              <a:buSzPct val="25000"/>
              <a:buFont typeface="Georgia"/>
              <a:buNone/>
            </a:pPr>
            <a:r>
              <a:rPr b="0" i="0" lang="en-US" sz="1800" u="none" cap="none" strike="noStrike">
                <a:solidFill>
                  <a:srgbClr val="7A9798"/>
                </a:solidFill>
                <a:latin typeface="Georgia"/>
                <a:ea typeface="Georgia"/>
                <a:cs typeface="Georgia"/>
                <a:sym typeface="Georgia"/>
              </a:rPr>
              <a:t>Percentage of high school students who were obese* — selected U.S. states, Youth Risk Behavior Survey, 2003 </a:t>
            </a:r>
          </a:p>
        </p:txBody>
      </p:sp>
      <p:pic>
        <p:nvPicPr>
          <p:cNvPr id="311" name="Shape 311"/>
          <p:cNvPicPr preferRelativeResize="0"/>
          <p:nvPr>
            <p:ph idx="1" type="body"/>
          </p:nvPr>
        </p:nvPicPr>
        <p:blipFill rotWithShape="1">
          <a:blip r:embed="rId3">
            <a:alphaModFix/>
          </a:blip>
          <a:srcRect b="0" l="0" r="0" t="0"/>
          <a:stretch/>
        </p:blipFill>
        <p:spPr>
          <a:xfrm>
            <a:off x="228600" y="1466166"/>
            <a:ext cx="8686800" cy="4572000"/>
          </a:xfrm>
          <a:prstGeom prst="rect">
            <a:avLst/>
          </a:prstGeom>
          <a:noFill/>
          <a:ln>
            <a:noFill/>
          </a:ln>
        </p:spPr>
      </p:pic>
      <p:sp>
        <p:nvSpPr>
          <p:cNvPr id="312" name="Shape 312"/>
          <p:cNvSpPr/>
          <p:nvPr/>
        </p:nvSpPr>
        <p:spPr>
          <a:xfrm>
            <a:off x="228600" y="6019800"/>
            <a:ext cx="8686800" cy="369332"/>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lang="en-US" sz="1800">
                <a:solidFill>
                  <a:schemeClr val="dk1"/>
                </a:solidFill>
                <a:latin typeface="Georgia"/>
                <a:ea typeface="Georgia"/>
                <a:cs typeface="Georgia"/>
                <a:sym typeface="Georgia"/>
              </a:rPr>
              <a:t>http://www.cdc.gov/healthyyouth/obesity/obesity-youth.htm</a:t>
            </a: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16" name="Shape 316"/>
        <p:cNvGrpSpPr/>
        <p:nvPr/>
      </p:nvGrpSpPr>
      <p:grpSpPr>
        <a:xfrm>
          <a:off x="0" y="0"/>
          <a:ext cx="0" cy="0"/>
          <a:chOff x="0" y="0"/>
          <a:chExt cx="0" cy="0"/>
        </a:xfrm>
      </p:grpSpPr>
      <p:sp>
        <p:nvSpPr>
          <p:cNvPr id="317" name="Shape 317"/>
          <p:cNvSpPr txBox="1"/>
          <p:nvPr>
            <p:ph type="title"/>
          </p:nvPr>
        </p:nvSpPr>
        <p:spPr>
          <a:xfrm>
            <a:off x="301752" y="228600"/>
            <a:ext cx="8534399" cy="758951"/>
          </a:xfrm>
          <a:prstGeom prst="rect">
            <a:avLst/>
          </a:prstGeom>
          <a:noFill/>
          <a:ln>
            <a:noFill/>
          </a:ln>
        </p:spPr>
        <p:txBody>
          <a:bodyPr anchorCtr="0" anchor="b" bIns="45700" lIns="91425" rIns="91425" tIns="45700">
            <a:noAutofit/>
          </a:bodyPr>
          <a:lstStyle/>
          <a:p>
            <a:pPr indent="0" lvl="0" marL="0" marR="0" rtl="0" algn="ctr">
              <a:spcBef>
                <a:spcPts val="0"/>
              </a:spcBef>
              <a:buClr>
                <a:srgbClr val="7A9798"/>
              </a:buClr>
              <a:buSzPct val="25000"/>
              <a:buFont typeface="Georgia"/>
              <a:buNone/>
            </a:pPr>
            <a:r>
              <a:rPr lang="en-US"/>
              <a:t>Signs of Anorexia</a:t>
            </a:r>
          </a:p>
        </p:txBody>
      </p:sp>
      <p:sp>
        <p:nvSpPr>
          <p:cNvPr id="318" name="Shape 318"/>
          <p:cNvSpPr txBox="1"/>
          <p:nvPr>
            <p:ph idx="1" type="body"/>
          </p:nvPr>
        </p:nvSpPr>
        <p:spPr>
          <a:xfrm>
            <a:off x="301750" y="1527050"/>
            <a:ext cx="8503800" cy="4865400"/>
          </a:xfrm>
          <a:prstGeom prst="rect">
            <a:avLst/>
          </a:prstGeom>
          <a:noFill/>
          <a:ln>
            <a:noFill/>
          </a:ln>
        </p:spPr>
        <p:txBody>
          <a:bodyPr anchorCtr="0" anchor="t" bIns="45700" lIns="91425" rIns="91425" tIns="45700">
            <a:noAutofit/>
          </a:bodyPr>
          <a:lstStyle/>
          <a:p>
            <a:pPr indent="-274320" lvl="0" marL="274320" marR="0" rtl="0" algn="l">
              <a:lnSpc>
                <a:spcPct val="90000"/>
              </a:lnSpc>
              <a:spcBef>
                <a:spcPts val="0"/>
              </a:spcBef>
              <a:spcAft>
                <a:spcPts val="0"/>
              </a:spcAft>
              <a:buClr>
                <a:schemeClr val="accent1"/>
              </a:buClr>
              <a:buSzPct val="84898"/>
              <a:buFont typeface="Noto Sans Symbols"/>
              <a:buChar char="●"/>
            </a:pPr>
            <a:r>
              <a:rPr b="0" i="0" lang="en-US" sz="2497" u="none" cap="none" strike="noStrike">
                <a:solidFill>
                  <a:schemeClr val="dk1"/>
                </a:solidFill>
                <a:latin typeface="Georgia"/>
                <a:ea typeface="Georgia"/>
                <a:cs typeface="Georgia"/>
                <a:sym typeface="Georgia"/>
              </a:rPr>
              <a:t>Rigid rules</a:t>
            </a:r>
          </a:p>
          <a:p>
            <a:pPr indent="-281940" lvl="1" marL="548640" marR="0" rtl="0" algn="l">
              <a:lnSpc>
                <a:spcPct val="90000"/>
              </a:lnSpc>
              <a:spcBef>
                <a:spcPts val="407"/>
              </a:spcBef>
              <a:spcAft>
                <a:spcPts val="0"/>
              </a:spcAft>
              <a:buClr>
                <a:schemeClr val="accent2"/>
              </a:buClr>
              <a:buSzPct val="71225"/>
              <a:buFont typeface="Noto Sans Symbols"/>
              <a:buChar char="○"/>
            </a:pPr>
            <a:r>
              <a:rPr b="0" i="0" lang="en-US" sz="2035" u="none" cap="none" strike="noStrike">
                <a:solidFill>
                  <a:schemeClr val="dk2"/>
                </a:solidFill>
                <a:latin typeface="Georgia"/>
                <a:ea typeface="Georgia"/>
                <a:cs typeface="Georgia"/>
                <a:sym typeface="Georgia"/>
              </a:rPr>
              <a:t>Only eat a certain times and places</a:t>
            </a:r>
          </a:p>
          <a:p>
            <a:pPr indent="-281940" lvl="1" marL="548640" marR="0" rtl="0" algn="l">
              <a:lnSpc>
                <a:spcPct val="90000"/>
              </a:lnSpc>
              <a:spcBef>
                <a:spcPts val="407"/>
              </a:spcBef>
              <a:spcAft>
                <a:spcPts val="0"/>
              </a:spcAft>
              <a:buClr>
                <a:schemeClr val="accent2"/>
              </a:buClr>
              <a:buSzPct val="71225"/>
              <a:buFont typeface="Noto Sans Symbols"/>
              <a:buChar char="○"/>
            </a:pPr>
            <a:r>
              <a:rPr b="0" i="0" lang="en-US" sz="2035" u="none" cap="none" strike="noStrike">
                <a:solidFill>
                  <a:schemeClr val="dk2"/>
                </a:solidFill>
                <a:latin typeface="Georgia"/>
                <a:ea typeface="Georgia"/>
                <a:cs typeface="Georgia"/>
                <a:sym typeface="Georgia"/>
              </a:rPr>
              <a:t>Eating food in a certain order</a:t>
            </a:r>
          </a:p>
          <a:p>
            <a:pPr indent="-281940" lvl="1" marL="548640" marR="0" rtl="0" algn="l">
              <a:lnSpc>
                <a:spcPct val="90000"/>
              </a:lnSpc>
              <a:spcBef>
                <a:spcPts val="407"/>
              </a:spcBef>
              <a:spcAft>
                <a:spcPts val="0"/>
              </a:spcAft>
              <a:buClr>
                <a:schemeClr val="accent2"/>
              </a:buClr>
              <a:buSzPct val="71225"/>
              <a:buFont typeface="Noto Sans Symbols"/>
              <a:buChar char="○"/>
            </a:pPr>
            <a:r>
              <a:rPr b="0" i="0" lang="en-US" sz="2035" u="none" cap="none" strike="noStrike">
                <a:solidFill>
                  <a:schemeClr val="dk2"/>
                </a:solidFill>
                <a:latin typeface="Georgia"/>
                <a:ea typeface="Georgia"/>
                <a:cs typeface="Georgia"/>
                <a:sym typeface="Georgia"/>
              </a:rPr>
              <a:t>Cannot eat “this” food with “that” food</a:t>
            </a:r>
          </a:p>
          <a:p>
            <a:pPr indent="-281940" lvl="1" marL="548640" marR="0" rtl="0" algn="l">
              <a:lnSpc>
                <a:spcPct val="90000"/>
              </a:lnSpc>
              <a:spcBef>
                <a:spcPts val="407"/>
              </a:spcBef>
              <a:spcAft>
                <a:spcPts val="0"/>
              </a:spcAft>
              <a:buClr>
                <a:schemeClr val="accent2"/>
              </a:buClr>
              <a:buSzPct val="71225"/>
              <a:buFont typeface="Noto Sans Symbols"/>
              <a:buChar char="○"/>
            </a:pPr>
            <a:r>
              <a:rPr b="0" i="0" lang="en-US" sz="2035" u="none" cap="none" strike="noStrike">
                <a:solidFill>
                  <a:schemeClr val="dk2"/>
                </a:solidFill>
                <a:latin typeface="Georgia"/>
                <a:ea typeface="Georgia"/>
                <a:cs typeface="Georgia"/>
                <a:sym typeface="Georgia"/>
              </a:rPr>
              <a:t>Rigid Dietary Restrictions (e.g. V</a:t>
            </a:r>
            <a:r>
              <a:rPr lang="en-US" sz="2035"/>
              <a:t>egan, Vegetarian, Food Allergies)</a:t>
            </a:r>
          </a:p>
          <a:p>
            <a:pPr indent="-274320" lvl="0" marL="274320" marR="0" rtl="0" algn="l">
              <a:lnSpc>
                <a:spcPct val="90000"/>
              </a:lnSpc>
              <a:spcBef>
                <a:spcPts val="499"/>
              </a:spcBef>
              <a:spcAft>
                <a:spcPts val="0"/>
              </a:spcAft>
              <a:buClr>
                <a:schemeClr val="accent1"/>
              </a:buClr>
              <a:buSzPct val="84898"/>
              <a:buFont typeface="Noto Sans Symbols"/>
              <a:buChar char="●"/>
            </a:pPr>
            <a:r>
              <a:rPr b="0" i="0" lang="en-US" sz="2497" u="none" cap="none" strike="noStrike">
                <a:solidFill>
                  <a:schemeClr val="dk1"/>
                </a:solidFill>
                <a:latin typeface="Georgia"/>
                <a:ea typeface="Georgia"/>
                <a:cs typeface="Georgia"/>
                <a:sym typeface="Georgia"/>
              </a:rPr>
              <a:t>“Good” vs. “Bad” foods</a:t>
            </a:r>
          </a:p>
          <a:p>
            <a:pPr indent="-281940" lvl="1" marL="548640" marR="0" rtl="0" algn="l">
              <a:lnSpc>
                <a:spcPct val="90000"/>
              </a:lnSpc>
              <a:spcBef>
                <a:spcPts val="407"/>
              </a:spcBef>
              <a:spcAft>
                <a:spcPts val="0"/>
              </a:spcAft>
              <a:buClr>
                <a:schemeClr val="accent2"/>
              </a:buClr>
              <a:buSzPct val="71225"/>
              <a:buFont typeface="Noto Sans Symbols"/>
              <a:buChar char="○"/>
            </a:pPr>
            <a:r>
              <a:rPr b="0" i="0" lang="en-US" sz="2035" u="none" cap="none" strike="noStrike">
                <a:solidFill>
                  <a:schemeClr val="dk2"/>
                </a:solidFill>
                <a:latin typeface="Georgia"/>
                <a:ea typeface="Georgia"/>
                <a:cs typeface="Georgia"/>
                <a:sym typeface="Georgia"/>
              </a:rPr>
              <a:t>Fruits are good, but diary is bad</a:t>
            </a:r>
          </a:p>
          <a:p>
            <a:pPr indent="-281940" lvl="1" marL="548640" marR="0" rtl="0" algn="l">
              <a:lnSpc>
                <a:spcPct val="90000"/>
              </a:lnSpc>
              <a:spcBef>
                <a:spcPts val="407"/>
              </a:spcBef>
              <a:spcAft>
                <a:spcPts val="0"/>
              </a:spcAft>
              <a:buClr>
                <a:schemeClr val="accent2"/>
              </a:buClr>
              <a:buSzPct val="71225"/>
              <a:buFont typeface="Noto Sans Symbols"/>
              <a:buChar char="○"/>
            </a:pPr>
            <a:r>
              <a:rPr b="0" i="0" lang="en-US" sz="2035" u="none" cap="none" strike="noStrike">
                <a:solidFill>
                  <a:schemeClr val="dk2"/>
                </a:solidFill>
                <a:latin typeface="Georgia"/>
                <a:ea typeface="Georgia"/>
                <a:cs typeface="Georgia"/>
                <a:sym typeface="Georgia"/>
              </a:rPr>
              <a:t>Absolutely no carbohydrates</a:t>
            </a:r>
          </a:p>
          <a:p>
            <a:pPr indent="-274320" lvl="0" marL="274320" marR="0" rtl="0" algn="l">
              <a:lnSpc>
                <a:spcPct val="90000"/>
              </a:lnSpc>
              <a:spcBef>
                <a:spcPts val="499"/>
              </a:spcBef>
              <a:spcAft>
                <a:spcPts val="0"/>
              </a:spcAft>
              <a:buClr>
                <a:schemeClr val="accent1"/>
              </a:buClr>
              <a:buSzPct val="84898"/>
              <a:buFont typeface="Noto Sans Symbols"/>
              <a:buChar char="●"/>
            </a:pPr>
            <a:r>
              <a:rPr b="0" i="0" lang="en-US" sz="2497" u="none" cap="none" strike="noStrike">
                <a:solidFill>
                  <a:schemeClr val="dk1"/>
                </a:solidFill>
                <a:latin typeface="Georgia"/>
                <a:ea typeface="Georgia"/>
                <a:cs typeface="Georgia"/>
                <a:sym typeface="Georgia"/>
              </a:rPr>
              <a:t>Masking hunger with other substances</a:t>
            </a:r>
          </a:p>
          <a:p>
            <a:pPr indent="-281940" lvl="1" marL="548640" marR="0" rtl="0" algn="l">
              <a:lnSpc>
                <a:spcPct val="90000"/>
              </a:lnSpc>
              <a:spcBef>
                <a:spcPts val="407"/>
              </a:spcBef>
              <a:spcAft>
                <a:spcPts val="0"/>
              </a:spcAft>
              <a:buClr>
                <a:schemeClr val="accent2"/>
              </a:buClr>
              <a:buSzPct val="71225"/>
              <a:buFont typeface="Noto Sans Symbols"/>
              <a:buChar char="○"/>
            </a:pPr>
            <a:r>
              <a:rPr b="0" i="0" lang="en-US" sz="2035" u="none" cap="none" strike="noStrike">
                <a:solidFill>
                  <a:schemeClr val="dk2"/>
                </a:solidFill>
                <a:latin typeface="Georgia"/>
                <a:ea typeface="Georgia"/>
                <a:cs typeface="Georgia"/>
                <a:sym typeface="Georgia"/>
              </a:rPr>
              <a:t>Smoking</a:t>
            </a:r>
          </a:p>
          <a:p>
            <a:pPr indent="-281940" lvl="1" marL="548640" marR="0" rtl="0" algn="l">
              <a:lnSpc>
                <a:spcPct val="90000"/>
              </a:lnSpc>
              <a:spcBef>
                <a:spcPts val="407"/>
              </a:spcBef>
              <a:spcAft>
                <a:spcPts val="0"/>
              </a:spcAft>
              <a:buClr>
                <a:schemeClr val="accent2"/>
              </a:buClr>
              <a:buSzPct val="71225"/>
              <a:buFont typeface="Noto Sans Symbols"/>
              <a:buChar char="○"/>
            </a:pPr>
            <a:r>
              <a:rPr b="0" i="0" lang="en-US" sz="2035" u="none" cap="none" strike="noStrike">
                <a:solidFill>
                  <a:schemeClr val="dk2"/>
                </a:solidFill>
                <a:latin typeface="Georgia"/>
                <a:ea typeface="Georgia"/>
                <a:cs typeface="Georgia"/>
                <a:sym typeface="Georgia"/>
              </a:rPr>
              <a:t>Drinking Diet Drinks when hungry</a:t>
            </a:r>
          </a:p>
          <a:p>
            <a:pPr indent="-274320" lvl="0" marL="274320" marR="0" rtl="0" algn="l">
              <a:lnSpc>
                <a:spcPct val="90000"/>
              </a:lnSpc>
              <a:spcBef>
                <a:spcPts val="499"/>
              </a:spcBef>
              <a:buClr>
                <a:schemeClr val="accent1"/>
              </a:buClr>
              <a:buSzPct val="84898"/>
              <a:buFont typeface="Noto Sans Symbols"/>
              <a:buChar char="●"/>
            </a:pPr>
            <a:r>
              <a:rPr b="0" i="0" lang="en-US" sz="2497" u="none" cap="none" strike="noStrike">
                <a:solidFill>
                  <a:schemeClr val="dk1"/>
                </a:solidFill>
                <a:latin typeface="Georgia"/>
                <a:ea typeface="Georgia"/>
                <a:cs typeface="Georgia"/>
                <a:sym typeface="Georgia"/>
              </a:rPr>
              <a:t>Fasting</a:t>
            </a: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23" name="Shape 323"/>
        <p:cNvGrpSpPr/>
        <p:nvPr/>
      </p:nvGrpSpPr>
      <p:grpSpPr>
        <a:xfrm>
          <a:off x="0" y="0"/>
          <a:ext cx="0" cy="0"/>
          <a:chOff x="0" y="0"/>
          <a:chExt cx="0" cy="0"/>
        </a:xfrm>
      </p:grpSpPr>
      <p:sp>
        <p:nvSpPr>
          <p:cNvPr id="324" name="Shape 324"/>
          <p:cNvSpPr txBox="1"/>
          <p:nvPr>
            <p:ph type="title"/>
          </p:nvPr>
        </p:nvSpPr>
        <p:spPr>
          <a:xfrm>
            <a:off x="301752" y="228600"/>
            <a:ext cx="8534400" cy="759000"/>
          </a:xfrm>
          <a:prstGeom prst="rect">
            <a:avLst/>
          </a:prstGeom>
        </p:spPr>
        <p:txBody>
          <a:bodyPr anchorCtr="0" anchor="b" bIns="91425" lIns="91425" rIns="91425" tIns="91425">
            <a:noAutofit/>
          </a:bodyPr>
          <a:lstStyle/>
          <a:p>
            <a:pPr lvl="0">
              <a:spcBef>
                <a:spcPts val="0"/>
              </a:spcBef>
              <a:buNone/>
            </a:pPr>
            <a:r>
              <a:rPr lang="en-US"/>
              <a:t>ProAna Websites	</a:t>
            </a:r>
          </a:p>
        </p:txBody>
      </p:sp>
      <p:sp>
        <p:nvSpPr>
          <p:cNvPr id="325" name="Shape 325"/>
          <p:cNvSpPr txBox="1"/>
          <p:nvPr>
            <p:ph idx="1" type="body"/>
          </p:nvPr>
        </p:nvSpPr>
        <p:spPr>
          <a:xfrm>
            <a:off x="301752" y="1527048"/>
            <a:ext cx="8503800" cy="4572000"/>
          </a:xfrm>
          <a:prstGeom prst="rect">
            <a:avLst/>
          </a:prstGeom>
        </p:spPr>
        <p:txBody>
          <a:bodyPr anchorCtr="0" anchor="t" bIns="91425" lIns="91425" rIns="91425" tIns="91425">
            <a:noAutofit/>
          </a:bodyPr>
          <a:lstStyle/>
          <a:p>
            <a:pPr indent="-228600" lvl="0" marL="457200" rtl="0">
              <a:spcBef>
                <a:spcPts val="0"/>
              </a:spcBef>
            </a:pPr>
            <a:r>
              <a:rPr lang="en-US" u="sng">
                <a:solidFill>
                  <a:schemeClr val="hlink"/>
                </a:solidFill>
                <a:hlinkClick r:id="rId3"/>
              </a:rPr>
              <a:t>http://anabootcamp.weebly.com/before-and-after.html</a:t>
            </a:r>
          </a:p>
          <a:p>
            <a:pPr indent="-228600" lvl="0" marL="457200" rtl="0">
              <a:spcBef>
                <a:spcPts val="0"/>
              </a:spcBef>
            </a:pPr>
            <a:r>
              <a:rPr lang="en-US" u="sng">
                <a:solidFill>
                  <a:schemeClr val="hlink"/>
                </a:solidFill>
                <a:hlinkClick r:id="rId4"/>
              </a:rPr>
              <a:t>http://anaisabeauty.weebly.com/my-tipstricks.html</a:t>
            </a:r>
          </a:p>
          <a:p>
            <a:pPr indent="-228600" lvl="0" marL="457200" rtl="0">
              <a:spcBef>
                <a:spcPts val="0"/>
              </a:spcBef>
            </a:pPr>
            <a:r>
              <a:rPr lang="en-US" u="sng">
                <a:solidFill>
                  <a:schemeClr val="hlink"/>
                </a:solidFill>
                <a:hlinkClick r:id="rId5"/>
              </a:rPr>
              <a:t>http://thinintentionsforever.blogspot.com/p/pro-ana-tips.html</a:t>
            </a:r>
          </a:p>
          <a:p>
            <a:pPr indent="-228600" lvl="0" marL="457200" rtl="0">
              <a:spcBef>
                <a:spcPts val="0"/>
              </a:spcBef>
            </a:pPr>
            <a:r>
              <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29" name="Shape 329"/>
        <p:cNvGrpSpPr/>
        <p:nvPr/>
      </p:nvGrpSpPr>
      <p:grpSpPr>
        <a:xfrm>
          <a:off x="0" y="0"/>
          <a:ext cx="0" cy="0"/>
          <a:chOff x="0" y="0"/>
          <a:chExt cx="0" cy="0"/>
        </a:xfrm>
      </p:grpSpPr>
      <p:sp>
        <p:nvSpPr>
          <p:cNvPr id="330" name="Shape 330"/>
          <p:cNvSpPr txBox="1"/>
          <p:nvPr>
            <p:ph type="title"/>
          </p:nvPr>
        </p:nvSpPr>
        <p:spPr>
          <a:xfrm>
            <a:off x="301752" y="228600"/>
            <a:ext cx="8534399" cy="758951"/>
          </a:xfrm>
          <a:prstGeom prst="rect">
            <a:avLst/>
          </a:prstGeom>
          <a:noFill/>
          <a:ln>
            <a:noFill/>
          </a:ln>
        </p:spPr>
        <p:txBody>
          <a:bodyPr anchorCtr="0" anchor="b" bIns="45700" lIns="91425" rIns="91425" tIns="45700">
            <a:noAutofit/>
          </a:bodyPr>
          <a:lstStyle/>
          <a:p>
            <a:pPr indent="0" lvl="0" marL="0" marR="0" rtl="0" algn="ctr">
              <a:spcBef>
                <a:spcPts val="0"/>
              </a:spcBef>
              <a:buClr>
                <a:srgbClr val="7A9798"/>
              </a:buClr>
              <a:buSzPct val="25000"/>
              <a:buFont typeface="Georgia"/>
              <a:buNone/>
            </a:pPr>
            <a:r>
              <a:rPr b="0" i="0" lang="en-US" sz="3300" u="none" cap="none" strike="noStrike">
                <a:solidFill>
                  <a:srgbClr val="7A9798"/>
                </a:solidFill>
                <a:latin typeface="Georgia"/>
                <a:ea typeface="Georgia"/>
                <a:cs typeface="Georgia"/>
                <a:sym typeface="Georgia"/>
              </a:rPr>
              <a:t>How to help Normalize Eating Behaviors</a:t>
            </a:r>
          </a:p>
        </p:txBody>
      </p:sp>
      <p:sp>
        <p:nvSpPr>
          <p:cNvPr id="331" name="Shape 331"/>
          <p:cNvSpPr txBox="1"/>
          <p:nvPr>
            <p:ph idx="1" type="body"/>
          </p:nvPr>
        </p:nvSpPr>
        <p:spPr>
          <a:xfrm>
            <a:off x="301752" y="1527048"/>
            <a:ext cx="8503920" cy="4572000"/>
          </a:xfrm>
          <a:prstGeom prst="rect">
            <a:avLst/>
          </a:prstGeom>
          <a:noFill/>
          <a:ln>
            <a:noFill/>
          </a:ln>
        </p:spPr>
        <p:txBody>
          <a:bodyPr anchorCtr="0" anchor="t" bIns="45700" lIns="91425" rIns="91425" tIns="45700">
            <a:noAutofit/>
          </a:bodyPr>
          <a:lstStyle/>
          <a:p>
            <a:pPr indent="-274320" lvl="0" marL="274320" marR="0" rtl="0" algn="l">
              <a:spcBef>
                <a:spcPts val="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External Cues</a:t>
            </a:r>
          </a:p>
          <a:p>
            <a:pPr indent="-281940" lvl="1" marL="548640" marR="0" rtl="0" algn="l">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Eat on a daily schedule</a:t>
            </a:r>
          </a:p>
          <a:p>
            <a:pPr lvl="2" marR="0" rtl="0" algn="l">
              <a:spcBef>
                <a:spcPts val="440"/>
              </a:spcBef>
              <a:spcAft>
                <a:spcPts val="0"/>
              </a:spcAft>
            </a:pPr>
            <a:r>
              <a:rPr lang="en-US"/>
              <a:t>Helps with refeeding syndrome</a:t>
            </a:r>
          </a:p>
          <a:p>
            <a:pPr lvl="2" marR="0" rtl="0" algn="l">
              <a:spcBef>
                <a:spcPts val="440"/>
              </a:spcBef>
              <a:spcAft>
                <a:spcPts val="0"/>
              </a:spcAft>
            </a:pPr>
            <a:r>
              <a:rPr lang="en-US"/>
              <a:t>Helps with readjustment to Gastric Emptying</a:t>
            </a:r>
          </a:p>
          <a:p>
            <a:pPr lvl="2" marR="0" rtl="0" algn="l">
              <a:spcBef>
                <a:spcPts val="440"/>
              </a:spcBef>
              <a:spcAft>
                <a:spcPts val="0"/>
              </a:spcAft>
            </a:pPr>
            <a:r>
              <a:rPr lang="en-US"/>
              <a:t> Turns on hunger cues</a:t>
            </a:r>
          </a:p>
          <a:p>
            <a:pPr indent="-281940" lvl="1" marL="548640" marR="0" rtl="0" algn="l">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Eat at the dinning room table</a:t>
            </a:r>
          </a:p>
          <a:p>
            <a:pPr indent="-281940" lvl="1" marL="548640" marR="0" rtl="0" algn="l">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Eat with people who are supportive</a:t>
            </a:r>
          </a:p>
          <a:p>
            <a:pPr indent="-281940" lvl="1" marL="548640" marR="0" rtl="0" algn="l">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Nutritious foods: </a:t>
            </a:r>
            <a:r>
              <a:rPr b="0" i="0" lang="en-US" sz="2200" u="sng" cap="none" strike="noStrike">
                <a:solidFill>
                  <a:schemeClr val="hlink"/>
                </a:solidFill>
                <a:latin typeface="Georgia"/>
                <a:ea typeface="Georgia"/>
                <a:cs typeface="Georgia"/>
                <a:sym typeface="Georgia"/>
                <a:hlinkClick r:id="rId3"/>
              </a:rPr>
              <a:t>www.hsph.harvard.edu/nutritionsource</a:t>
            </a:r>
          </a:p>
          <a:p>
            <a:pPr indent="-281940" lvl="1" marL="548640" marR="0" rtl="0" algn="l">
              <a:spcBef>
                <a:spcPts val="440"/>
              </a:spcBef>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Eat so that the hunger cues are gone for at least 2 hours</a:t>
            </a: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35" name="Shape 335"/>
        <p:cNvGrpSpPr/>
        <p:nvPr/>
      </p:nvGrpSpPr>
      <p:grpSpPr>
        <a:xfrm>
          <a:off x="0" y="0"/>
          <a:ext cx="0" cy="0"/>
          <a:chOff x="0" y="0"/>
          <a:chExt cx="0" cy="0"/>
        </a:xfrm>
      </p:grpSpPr>
      <p:sp>
        <p:nvSpPr>
          <p:cNvPr id="336" name="Shape 336"/>
          <p:cNvSpPr txBox="1"/>
          <p:nvPr>
            <p:ph type="title"/>
          </p:nvPr>
        </p:nvSpPr>
        <p:spPr>
          <a:xfrm>
            <a:off x="301752" y="228600"/>
            <a:ext cx="8534399" cy="758951"/>
          </a:xfrm>
          <a:prstGeom prst="rect">
            <a:avLst/>
          </a:prstGeom>
          <a:noFill/>
          <a:ln>
            <a:noFill/>
          </a:ln>
        </p:spPr>
        <p:txBody>
          <a:bodyPr anchorCtr="0" anchor="b" bIns="45700" lIns="91425" rIns="91425" tIns="45700">
            <a:noAutofit/>
          </a:bodyPr>
          <a:lstStyle/>
          <a:p>
            <a:pPr indent="0" lvl="0" marL="0" marR="0" rtl="0" algn="ctr">
              <a:spcBef>
                <a:spcPts val="0"/>
              </a:spcBef>
              <a:buClr>
                <a:srgbClr val="7A9798"/>
              </a:buClr>
              <a:buSzPct val="25000"/>
              <a:buFont typeface="Georgia"/>
              <a:buNone/>
            </a:pPr>
            <a:r>
              <a:rPr b="0" i="0" lang="en-US" sz="3300" u="none" cap="none" strike="noStrike">
                <a:solidFill>
                  <a:srgbClr val="7A9798"/>
                </a:solidFill>
                <a:latin typeface="Georgia"/>
                <a:ea typeface="Georgia"/>
                <a:cs typeface="Georgia"/>
                <a:sym typeface="Georgia"/>
              </a:rPr>
              <a:t>How to help Normalize Eating Behaviors</a:t>
            </a:r>
          </a:p>
        </p:txBody>
      </p:sp>
      <p:sp>
        <p:nvSpPr>
          <p:cNvPr id="337" name="Shape 337"/>
          <p:cNvSpPr txBox="1"/>
          <p:nvPr>
            <p:ph idx="1" type="body"/>
          </p:nvPr>
        </p:nvSpPr>
        <p:spPr>
          <a:xfrm>
            <a:off x="301752" y="1527048"/>
            <a:ext cx="8503920" cy="4572000"/>
          </a:xfrm>
          <a:prstGeom prst="rect">
            <a:avLst/>
          </a:prstGeom>
          <a:noFill/>
          <a:ln>
            <a:noFill/>
          </a:ln>
        </p:spPr>
        <p:txBody>
          <a:bodyPr anchorCtr="0" anchor="t" bIns="45700" lIns="91425" rIns="91425" tIns="45700">
            <a:noAutofit/>
          </a:bodyPr>
          <a:lstStyle/>
          <a:p>
            <a:pPr indent="-274320" lvl="0" marL="274320" marR="0" rtl="0" algn="l">
              <a:spcBef>
                <a:spcPts val="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If the client messes up, remind them it was only one meal. After the mistake, the client should eat normally at the next meal. </a:t>
            </a:r>
          </a:p>
          <a:p>
            <a:pPr indent="-274320" lvl="0" marL="274320" marR="0" rtl="0" algn="l">
              <a:spcBef>
                <a:spcPts val="54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Encourage them not to restrict or purge to compensate for a binge.</a:t>
            </a:r>
          </a:p>
          <a:p>
            <a:pPr indent="-274320" lvl="0" marL="274320" marR="0" rtl="0" algn="l">
              <a:spcBef>
                <a:spcPts val="540"/>
              </a:spcBef>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“Last supper effect” is telling yourself you will be on a diet tomorrow can cause you to overeat tonight.</a:t>
            </a: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41" name="Shape 341"/>
        <p:cNvGrpSpPr/>
        <p:nvPr/>
      </p:nvGrpSpPr>
      <p:grpSpPr>
        <a:xfrm>
          <a:off x="0" y="0"/>
          <a:ext cx="0" cy="0"/>
          <a:chOff x="0" y="0"/>
          <a:chExt cx="0" cy="0"/>
        </a:xfrm>
      </p:grpSpPr>
      <p:sp>
        <p:nvSpPr>
          <p:cNvPr id="342" name="Shape 342"/>
          <p:cNvSpPr txBox="1"/>
          <p:nvPr>
            <p:ph type="title"/>
          </p:nvPr>
        </p:nvSpPr>
        <p:spPr>
          <a:xfrm>
            <a:off x="301752" y="228600"/>
            <a:ext cx="8534399" cy="758951"/>
          </a:xfrm>
          <a:prstGeom prst="rect">
            <a:avLst/>
          </a:prstGeom>
          <a:noFill/>
          <a:ln>
            <a:noFill/>
          </a:ln>
        </p:spPr>
        <p:txBody>
          <a:bodyPr anchorCtr="0" anchor="b" bIns="45700" lIns="91425" rIns="91425" tIns="45700">
            <a:noAutofit/>
          </a:bodyPr>
          <a:lstStyle/>
          <a:p>
            <a:pPr indent="0" lvl="0" marL="0" marR="0" rtl="0" algn="ctr">
              <a:spcBef>
                <a:spcPts val="0"/>
              </a:spcBef>
              <a:buClr>
                <a:srgbClr val="7A9798"/>
              </a:buClr>
              <a:buSzPct val="25000"/>
              <a:buFont typeface="Georgia"/>
              <a:buNone/>
            </a:pPr>
            <a:r>
              <a:rPr b="0" i="0" lang="en-US" sz="3300" u="none" cap="none" strike="noStrike">
                <a:solidFill>
                  <a:srgbClr val="7A9798"/>
                </a:solidFill>
                <a:latin typeface="Georgia"/>
                <a:ea typeface="Georgia"/>
                <a:cs typeface="Georgia"/>
                <a:sym typeface="Georgia"/>
              </a:rPr>
              <a:t>How to help Normalize Eating Behaviors</a:t>
            </a:r>
          </a:p>
        </p:txBody>
      </p:sp>
      <p:sp>
        <p:nvSpPr>
          <p:cNvPr id="343" name="Shape 343"/>
          <p:cNvSpPr txBox="1"/>
          <p:nvPr>
            <p:ph idx="1" type="body"/>
          </p:nvPr>
        </p:nvSpPr>
        <p:spPr>
          <a:xfrm>
            <a:off x="301752" y="1527048"/>
            <a:ext cx="8503920" cy="4572000"/>
          </a:xfrm>
          <a:prstGeom prst="rect">
            <a:avLst/>
          </a:prstGeom>
          <a:noFill/>
          <a:ln>
            <a:noFill/>
          </a:ln>
        </p:spPr>
        <p:txBody>
          <a:bodyPr anchorCtr="0" anchor="t" bIns="45700" lIns="91425" rIns="91425" tIns="45700">
            <a:noAutofit/>
          </a:bodyPr>
          <a:lstStyle/>
          <a:p>
            <a:pPr indent="-274320" lvl="0" marL="274320" marR="0" rtl="0" algn="l">
              <a:spcBef>
                <a:spcPts val="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Intuitive eating</a:t>
            </a:r>
          </a:p>
          <a:p>
            <a:pPr indent="-281940" lvl="1" marL="548640" marR="0" rtl="0" algn="l">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Relying on internal hunger and satiety cues</a:t>
            </a:r>
          </a:p>
          <a:p>
            <a:pPr indent="-281940" lvl="1" marL="548640" marR="0" rtl="0" algn="l">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Giving yourself unconditional permission to eat</a:t>
            </a:r>
          </a:p>
          <a:p>
            <a:pPr lvl="2" marR="0" rtl="0" algn="l">
              <a:spcBef>
                <a:spcPts val="440"/>
              </a:spcBef>
              <a:spcAft>
                <a:spcPts val="0"/>
              </a:spcAft>
            </a:pPr>
            <a:r>
              <a:rPr lang="en-US"/>
              <a:t>understanding that all foods are equally as important</a:t>
            </a:r>
          </a:p>
          <a:p>
            <a:pPr indent="-281940" lvl="1" marL="548640" marR="0" rtl="0" algn="l">
              <a:spcBef>
                <a:spcPts val="440"/>
              </a:spcBef>
              <a:spcAft>
                <a:spcPts val="0"/>
              </a:spcAft>
              <a:buClr>
                <a:schemeClr val="accent2"/>
              </a:buClr>
              <a:buSzPct val="70000"/>
              <a:buFont typeface="Noto Sans Symbols"/>
              <a:buChar char="○"/>
            </a:pPr>
            <a:r>
              <a:rPr lang="en-US"/>
              <a:t>Do not deprive your body of its cravings</a:t>
            </a:r>
          </a:p>
          <a:p>
            <a:pPr indent="-274320" lvl="0" marL="274320" marR="0" rtl="0" algn="l">
              <a:spcBef>
                <a:spcPts val="54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Stop with negative food talk</a:t>
            </a:r>
          </a:p>
          <a:p>
            <a:pPr indent="-281940" lvl="1" marL="548640" marR="0" rtl="0" algn="l">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Ex: “I was good today, but now I am going to be bad.”</a:t>
            </a:r>
          </a:p>
          <a:p>
            <a:pPr indent="-281940" lvl="1" marL="548640" marR="0" rtl="0" algn="l">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Placing foods in categories of good and bad.</a:t>
            </a:r>
          </a:p>
          <a:p>
            <a:pPr indent="-281940" lvl="1" marL="548640" marR="0" rtl="0" algn="l">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When is it okay to have a BigMac versus fresh fruits and veggies</a:t>
            </a:r>
          </a:p>
          <a:p>
            <a:pPr indent="-274320" lvl="0" marL="274320" marR="0" rtl="0" algn="l">
              <a:spcBef>
                <a:spcPts val="540"/>
              </a:spcBef>
              <a:buClr>
                <a:schemeClr val="accent1"/>
              </a:buClr>
              <a:buSzPct val="85000"/>
              <a:buFont typeface="Noto Sans Symbols"/>
              <a:buNone/>
            </a:pPr>
            <a:r>
              <a:t/>
            </a:r>
            <a:endParaRPr b="0" i="0" sz="2700" u="none" cap="none" strike="noStrike">
              <a:solidFill>
                <a:schemeClr val="dk1"/>
              </a:solidFill>
              <a:latin typeface="Georgia"/>
              <a:ea typeface="Georgia"/>
              <a:cs typeface="Georgia"/>
              <a:sym typeface="Georgia"/>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7" name="Shape 177"/>
        <p:cNvGrpSpPr/>
        <p:nvPr/>
      </p:nvGrpSpPr>
      <p:grpSpPr>
        <a:xfrm>
          <a:off x="0" y="0"/>
          <a:ext cx="0" cy="0"/>
          <a:chOff x="0" y="0"/>
          <a:chExt cx="0" cy="0"/>
        </a:xfrm>
      </p:grpSpPr>
      <p:sp>
        <p:nvSpPr>
          <p:cNvPr id="178" name="Shape 178"/>
          <p:cNvSpPr txBox="1"/>
          <p:nvPr>
            <p:ph type="title"/>
          </p:nvPr>
        </p:nvSpPr>
        <p:spPr>
          <a:xfrm>
            <a:off x="301752" y="228600"/>
            <a:ext cx="8534399" cy="758951"/>
          </a:xfrm>
          <a:prstGeom prst="rect">
            <a:avLst/>
          </a:prstGeom>
          <a:noFill/>
          <a:ln>
            <a:noFill/>
          </a:ln>
        </p:spPr>
        <p:txBody>
          <a:bodyPr anchorCtr="0" anchor="b" bIns="45700" lIns="91425" rIns="91425" tIns="45700">
            <a:noAutofit/>
          </a:bodyPr>
          <a:lstStyle/>
          <a:p>
            <a:pPr indent="0" lvl="0" marL="0" marR="0" rtl="0" algn="ctr">
              <a:spcBef>
                <a:spcPts val="0"/>
              </a:spcBef>
              <a:buClr>
                <a:srgbClr val="7A9798"/>
              </a:buClr>
              <a:buSzPct val="25000"/>
              <a:buFont typeface="Georgia"/>
              <a:buNone/>
            </a:pPr>
            <a:r>
              <a:rPr b="0" i="0" lang="en-US" sz="3300" u="none" cap="none" strike="noStrike">
                <a:solidFill>
                  <a:srgbClr val="7A9798"/>
                </a:solidFill>
                <a:latin typeface="Georgia"/>
                <a:ea typeface="Georgia"/>
                <a:cs typeface="Georgia"/>
                <a:sym typeface="Georgia"/>
              </a:rPr>
              <a:t>DSM V Criteria</a:t>
            </a:r>
          </a:p>
        </p:txBody>
      </p:sp>
      <p:sp>
        <p:nvSpPr>
          <p:cNvPr id="179" name="Shape 179"/>
          <p:cNvSpPr txBox="1"/>
          <p:nvPr>
            <p:ph idx="1" type="body"/>
          </p:nvPr>
        </p:nvSpPr>
        <p:spPr>
          <a:xfrm>
            <a:off x="301752" y="1527048"/>
            <a:ext cx="8503920" cy="4572000"/>
          </a:xfrm>
          <a:prstGeom prst="rect">
            <a:avLst/>
          </a:prstGeom>
          <a:noFill/>
          <a:ln>
            <a:noFill/>
          </a:ln>
        </p:spPr>
        <p:txBody>
          <a:bodyPr anchorCtr="0" anchor="t" bIns="45700" lIns="91425" rIns="91425" tIns="45700">
            <a:noAutofit/>
          </a:bodyPr>
          <a:lstStyle/>
          <a:p>
            <a:pPr indent="-274320" lvl="0" marL="274320" marR="0" rtl="0" algn="l">
              <a:spcBef>
                <a:spcPts val="0"/>
              </a:spcBef>
              <a:spcAft>
                <a:spcPts val="0"/>
              </a:spcAft>
              <a:buClr>
                <a:schemeClr val="accent1"/>
              </a:buClr>
              <a:buSzPct val="84898"/>
              <a:buFont typeface="Noto Sans Symbols"/>
              <a:buChar char="●"/>
            </a:pPr>
            <a:r>
              <a:rPr b="0" i="0" lang="en-US" sz="2497" u="none" cap="none" strike="noStrike">
                <a:solidFill>
                  <a:schemeClr val="dk1"/>
                </a:solidFill>
                <a:latin typeface="Georgia"/>
                <a:ea typeface="Georgia"/>
                <a:cs typeface="Georgia"/>
                <a:sym typeface="Georgia"/>
              </a:rPr>
              <a:t>Pica</a:t>
            </a:r>
          </a:p>
          <a:p>
            <a:pPr indent="-281940" lvl="1" marL="548640" marR="0" rtl="0" algn="l">
              <a:spcBef>
                <a:spcPts val="407"/>
              </a:spcBef>
              <a:spcAft>
                <a:spcPts val="0"/>
              </a:spcAft>
              <a:buClr>
                <a:schemeClr val="accent2"/>
              </a:buClr>
              <a:buSzPct val="71225"/>
              <a:buFont typeface="Noto Sans Symbols"/>
              <a:buChar char="○"/>
            </a:pPr>
            <a:r>
              <a:rPr b="0" i="0" lang="en-US" sz="2035" u="none" cap="none" strike="noStrike">
                <a:solidFill>
                  <a:schemeClr val="dk2"/>
                </a:solidFill>
                <a:latin typeface="Georgia"/>
                <a:ea typeface="Georgia"/>
                <a:cs typeface="Georgia"/>
                <a:sym typeface="Georgia"/>
              </a:rPr>
              <a:t>Persistent eating of nonnutritive, nonfood substances over a period of at least 1 month.</a:t>
            </a:r>
          </a:p>
          <a:p>
            <a:pPr indent="-274320" lvl="0" marL="274320" marR="0" rtl="0" algn="l">
              <a:spcBef>
                <a:spcPts val="499"/>
              </a:spcBef>
              <a:spcAft>
                <a:spcPts val="0"/>
              </a:spcAft>
              <a:buClr>
                <a:schemeClr val="accent1"/>
              </a:buClr>
              <a:buSzPct val="84898"/>
              <a:buFont typeface="Noto Sans Symbols"/>
              <a:buChar char="●"/>
            </a:pPr>
            <a:r>
              <a:rPr b="0" i="0" lang="en-US" sz="2497" u="none" cap="none" strike="noStrike">
                <a:solidFill>
                  <a:schemeClr val="dk1"/>
                </a:solidFill>
                <a:latin typeface="Georgia"/>
                <a:ea typeface="Georgia"/>
                <a:cs typeface="Georgia"/>
                <a:sym typeface="Georgia"/>
              </a:rPr>
              <a:t>Rumination Disorders</a:t>
            </a:r>
          </a:p>
          <a:p>
            <a:pPr indent="-281940" lvl="1" marL="548640" marR="0" rtl="0" algn="l">
              <a:spcBef>
                <a:spcPts val="407"/>
              </a:spcBef>
              <a:spcAft>
                <a:spcPts val="0"/>
              </a:spcAft>
              <a:buClr>
                <a:schemeClr val="accent2"/>
              </a:buClr>
              <a:buSzPct val="71225"/>
              <a:buFont typeface="Noto Sans Symbols"/>
              <a:buChar char="○"/>
            </a:pPr>
            <a:r>
              <a:rPr b="0" i="0" lang="en-US" sz="2035" u="none" cap="none" strike="noStrike">
                <a:solidFill>
                  <a:schemeClr val="dk2"/>
                </a:solidFill>
                <a:latin typeface="Georgia"/>
                <a:ea typeface="Georgia"/>
                <a:cs typeface="Georgia"/>
                <a:sym typeface="Georgia"/>
              </a:rPr>
              <a:t>Repeated regurgitation of food over a period of at least 1 month. Regurgitated food may be re-chewed, re-swallowed, or spit out.</a:t>
            </a:r>
          </a:p>
          <a:p>
            <a:pPr indent="-274320" lvl="0" marL="274320" marR="0" rtl="0" algn="l">
              <a:spcBef>
                <a:spcPts val="499"/>
              </a:spcBef>
              <a:spcAft>
                <a:spcPts val="0"/>
              </a:spcAft>
              <a:buClr>
                <a:schemeClr val="accent1"/>
              </a:buClr>
              <a:buSzPct val="84898"/>
              <a:buFont typeface="Noto Sans Symbols"/>
              <a:buChar char="●"/>
            </a:pPr>
            <a:r>
              <a:rPr b="0" i="0" lang="en-US" sz="2497" u="none" cap="none" strike="noStrike">
                <a:solidFill>
                  <a:schemeClr val="dk1"/>
                </a:solidFill>
                <a:latin typeface="Georgia"/>
                <a:ea typeface="Georgia"/>
                <a:cs typeface="Georgia"/>
                <a:sym typeface="Georgia"/>
              </a:rPr>
              <a:t>Avoidant/Restrictive Food Intake Disorder</a:t>
            </a:r>
          </a:p>
          <a:p>
            <a:pPr indent="-281940" lvl="1" marL="548640" marR="0" rtl="0" algn="l">
              <a:spcBef>
                <a:spcPts val="407"/>
              </a:spcBef>
              <a:spcAft>
                <a:spcPts val="0"/>
              </a:spcAft>
              <a:buClr>
                <a:schemeClr val="accent2"/>
              </a:buClr>
              <a:buSzPct val="71225"/>
              <a:buFont typeface="Noto Sans Symbols"/>
              <a:buChar char="○"/>
            </a:pPr>
            <a:r>
              <a:rPr b="0" i="0" lang="en-US" sz="2035" u="none" cap="none" strike="noStrike">
                <a:solidFill>
                  <a:schemeClr val="dk2"/>
                </a:solidFill>
                <a:latin typeface="Georgia"/>
                <a:ea typeface="Georgia"/>
                <a:cs typeface="Georgia"/>
                <a:sym typeface="Georgia"/>
              </a:rPr>
              <a:t>An eating or feed disturbance (e.g. apparent lack of interest in eating or food; avoidance based on the sensory characteristics of food; concern about aversive consequences of eating) as manifested by persistent failure to meet appropriate nutritional and/or energy needs</a:t>
            </a:r>
          </a:p>
          <a:p>
            <a:pPr indent="0" lvl="1" marL="457200" marR="0" rtl="0" algn="l">
              <a:spcBef>
                <a:spcPts val="407"/>
              </a:spcBef>
              <a:buClr>
                <a:schemeClr val="accent2"/>
              </a:buClr>
              <a:buSzPct val="25000"/>
              <a:buFont typeface="Noto Sans Symbols"/>
              <a:buNone/>
            </a:pPr>
            <a:r>
              <a:t/>
            </a:r>
            <a:endParaRPr b="0" i="0" sz="2035" u="none" cap="none" strike="noStrike">
              <a:solidFill>
                <a:schemeClr val="dk2"/>
              </a:solidFill>
              <a:latin typeface="Georgia"/>
              <a:ea typeface="Georgia"/>
              <a:cs typeface="Georgia"/>
              <a:sym typeface="Georgia"/>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47" name="Shape 347"/>
        <p:cNvGrpSpPr/>
        <p:nvPr/>
      </p:nvGrpSpPr>
      <p:grpSpPr>
        <a:xfrm>
          <a:off x="0" y="0"/>
          <a:ext cx="0" cy="0"/>
          <a:chOff x="0" y="0"/>
          <a:chExt cx="0" cy="0"/>
        </a:xfrm>
      </p:grpSpPr>
      <p:sp>
        <p:nvSpPr>
          <p:cNvPr id="348" name="Shape 348"/>
          <p:cNvSpPr txBox="1"/>
          <p:nvPr>
            <p:ph type="title"/>
          </p:nvPr>
        </p:nvSpPr>
        <p:spPr>
          <a:xfrm>
            <a:off x="301752" y="228600"/>
            <a:ext cx="8534399" cy="758951"/>
          </a:xfrm>
          <a:prstGeom prst="rect">
            <a:avLst/>
          </a:prstGeom>
          <a:noFill/>
          <a:ln>
            <a:noFill/>
          </a:ln>
        </p:spPr>
        <p:txBody>
          <a:bodyPr anchorCtr="0" anchor="b" bIns="45700" lIns="91425" rIns="91425" tIns="45700">
            <a:noAutofit/>
          </a:bodyPr>
          <a:lstStyle/>
          <a:p>
            <a:pPr indent="0" lvl="0" marL="0" marR="0" rtl="0" algn="ctr">
              <a:spcBef>
                <a:spcPts val="0"/>
              </a:spcBef>
              <a:buClr>
                <a:srgbClr val="7A9798"/>
              </a:buClr>
              <a:buSzPct val="25000"/>
              <a:buFont typeface="Georgia"/>
              <a:buNone/>
            </a:pPr>
            <a:r>
              <a:rPr b="0" i="0" lang="en-US" sz="3300" u="none" cap="none" strike="noStrike">
                <a:solidFill>
                  <a:srgbClr val="7A9798"/>
                </a:solidFill>
                <a:latin typeface="Georgia"/>
                <a:ea typeface="Georgia"/>
                <a:cs typeface="Georgia"/>
                <a:sym typeface="Georgia"/>
              </a:rPr>
              <a:t>How to help Normalize Eating Behaviors</a:t>
            </a:r>
          </a:p>
        </p:txBody>
      </p:sp>
      <p:sp>
        <p:nvSpPr>
          <p:cNvPr id="349" name="Shape 349"/>
          <p:cNvSpPr txBox="1"/>
          <p:nvPr>
            <p:ph idx="1" type="body"/>
          </p:nvPr>
        </p:nvSpPr>
        <p:spPr>
          <a:xfrm>
            <a:off x="301752" y="1527048"/>
            <a:ext cx="8503920" cy="4572000"/>
          </a:xfrm>
          <a:prstGeom prst="rect">
            <a:avLst/>
          </a:prstGeom>
          <a:noFill/>
          <a:ln>
            <a:noFill/>
          </a:ln>
        </p:spPr>
        <p:txBody>
          <a:bodyPr anchorCtr="0" anchor="t" bIns="45700" lIns="91425" rIns="91425" tIns="45700">
            <a:noAutofit/>
          </a:bodyPr>
          <a:lstStyle/>
          <a:p>
            <a:pPr indent="-274320" lvl="0" marL="274320" marR="0" rtl="0" algn="l">
              <a:spcBef>
                <a:spcPts val="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Break the rules</a:t>
            </a:r>
          </a:p>
          <a:p>
            <a:pPr indent="-274320" lvl="0" marL="274320" marR="0" rtl="0" algn="l">
              <a:spcBef>
                <a:spcPts val="54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Feeling weird or uncomfortable while eating is all apart of the process</a:t>
            </a:r>
          </a:p>
          <a:p>
            <a:pPr indent="-274320" lvl="0" marL="274320" marR="0" rtl="0" algn="l">
              <a:spcBef>
                <a:spcPts val="54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Structure your eating </a:t>
            </a:r>
          </a:p>
          <a:p>
            <a:pPr indent="-274320" lvl="0" marL="274320" marR="0" rtl="0" algn="l">
              <a:spcBef>
                <a:spcPts val="54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Listen to your body’s cues of hunger, fullness, and thirst.</a:t>
            </a:r>
          </a:p>
          <a:p>
            <a:pPr indent="-274320" lvl="0" marL="274320" marR="0" rtl="0" algn="l">
              <a:spcBef>
                <a:spcPts val="540"/>
              </a:spcBef>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What is the difference between eating until you are full or eating until you are satisfied?</a:t>
            </a: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53" name="Shape 353"/>
        <p:cNvGrpSpPr/>
        <p:nvPr/>
      </p:nvGrpSpPr>
      <p:grpSpPr>
        <a:xfrm>
          <a:off x="0" y="0"/>
          <a:ext cx="0" cy="0"/>
          <a:chOff x="0" y="0"/>
          <a:chExt cx="0" cy="0"/>
        </a:xfrm>
      </p:grpSpPr>
      <p:sp>
        <p:nvSpPr>
          <p:cNvPr id="354" name="Shape 354"/>
          <p:cNvSpPr txBox="1"/>
          <p:nvPr>
            <p:ph type="title"/>
          </p:nvPr>
        </p:nvSpPr>
        <p:spPr>
          <a:xfrm>
            <a:off x="301752" y="228600"/>
            <a:ext cx="8534399" cy="758951"/>
          </a:xfrm>
          <a:prstGeom prst="rect">
            <a:avLst/>
          </a:prstGeom>
          <a:noFill/>
          <a:ln>
            <a:noFill/>
          </a:ln>
        </p:spPr>
        <p:txBody>
          <a:bodyPr anchorCtr="0" anchor="b" bIns="45700" lIns="91425" rIns="91425" tIns="45700">
            <a:noAutofit/>
          </a:bodyPr>
          <a:lstStyle/>
          <a:p>
            <a:pPr indent="0" lvl="0" marL="0" marR="0" rtl="0" algn="ctr">
              <a:spcBef>
                <a:spcPts val="0"/>
              </a:spcBef>
              <a:buClr>
                <a:srgbClr val="7A9798"/>
              </a:buClr>
              <a:buSzPct val="25000"/>
              <a:buFont typeface="Georgia"/>
              <a:buNone/>
            </a:pPr>
            <a:r>
              <a:rPr b="0" i="0" lang="en-US" sz="3300" u="none" cap="none" strike="noStrike">
                <a:solidFill>
                  <a:srgbClr val="7A9798"/>
                </a:solidFill>
                <a:latin typeface="Georgia"/>
                <a:ea typeface="Georgia"/>
                <a:cs typeface="Georgia"/>
                <a:sym typeface="Georgia"/>
              </a:rPr>
              <a:t>When is exercise appropriate?</a:t>
            </a:r>
          </a:p>
        </p:txBody>
      </p:sp>
      <p:sp>
        <p:nvSpPr>
          <p:cNvPr id="355" name="Shape 355"/>
          <p:cNvSpPr txBox="1"/>
          <p:nvPr>
            <p:ph idx="1" type="body"/>
          </p:nvPr>
        </p:nvSpPr>
        <p:spPr>
          <a:xfrm>
            <a:off x="301752" y="1527048"/>
            <a:ext cx="8503920" cy="4572000"/>
          </a:xfrm>
          <a:prstGeom prst="rect">
            <a:avLst/>
          </a:prstGeom>
          <a:noFill/>
          <a:ln>
            <a:noFill/>
          </a:ln>
        </p:spPr>
        <p:txBody>
          <a:bodyPr anchorCtr="0" anchor="t" bIns="45700" lIns="91425" rIns="91425" tIns="45700">
            <a:noAutofit/>
          </a:bodyPr>
          <a:lstStyle/>
          <a:p>
            <a:pPr indent="-274320" lvl="0" marL="274320" marR="0" rtl="0" algn="l">
              <a:spcBef>
                <a:spcPts val="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Eating Disordered Clients’ view exercise as:</a:t>
            </a:r>
          </a:p>
          <a:p>
            <a:pPr indent="-281940" lvl="1" marL="548640" marR="0" rtl="0" algn="l">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Obligatory</a:t>
            </a:r>
          </a:p>
          <a:p>
            <a:pPr indent="-281940" lvl="1" marL="548640" marR="0" rtl="0" algn="l">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To change their weight, size, and shape</a:t>
            </a:r>
          </a:p>
          <a:p>
            <a:pPr indent="-281940" lvl="1" marL="548640" marR="0" rtl="0" algn="l">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May increase anxiety or guilt if they miss an exercise session</a:t>
            </a:r>
          </a:p>
          <a:p>
            <a:pPr indent="-281940" lvl="1" marL="548640" marR="0" rtl="0" algn="l">
              <a:spcBef>
                <a:spcPts val="440"/>
              </a:spcBef>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“have to” not because they “want to”</a:t>
            </a: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59" name="Shape 359"/>
        <p:cNvGrpSpPr/>
        <p:nvPr/>
      </p:nvGrpSpPr>
      <p:grpSpPr>
        <a:xfrm>
          <a:off x="0" y="0"/>
          <a:ext cx="0" cy="0"/>
          <a:chOff x="0" y="0"/>
          <a:chExt cx="0" cy="0"/>
        </a:xfrm>
      </p:grpSpPr>
      <p:sp>
        <p:nvSpPr>
          <p:cNvPr id="360" name="Shape 360"/>
          <p:cNvSpPr txBox="1"/>
          <p:nvPr>
            <p:ph type="title"/>
          </p:nvPr>
        </p:nvSpPr>
        <p:spPr>
          <a:xfrm>
            <a:off x="301752" y="228600"/>
            <a:ext cx="8534399" cy="758951"/>
          </a:xfrm>
          <a:prstGeom prst="rect">
            <a:avLst/>
          </a:prstGeom>
          <a:noFill/>
          <a:ln>
            <a:noFill/>
          </a:ln>
        </p:spPr>
        <p:txBody>
          <a:bodyPr anchorCtr="0" anchor="b" bIns="45700" lIns="91425" rIns="91425" tIns="45700">
            <a:noAutofit/>
          </a:bodyPr>
          <a:lstStyle/>
          <a:p>
            <a:pPr indent="0" lvl="0" marL="0" marR="0" rtl="0" algn="ctr">
              <a:spcBef>
                <a:spcPts val="0"/>
              </a:spcBef>
              <a:buClr>
                <a:srgbClr val="7A9798"/>
              </a:buClr>
              <a:buSzPct val="25000"/>
              <a:buFont typeface="Georgia"/>
              <a:buNone/>
            </a:pPr>
            <a:r>
              <a:rPr b="0" i="0" lang="en-US" sz="3300" u="none" cap="none" strike="noStrike">
                <a:solidFill>
                  <a:srgbClr val="7A9798"/>
                </a:solidFill>
                <a:latin typeface="Georgia"/>
                <a:ea typeface="Georgia"/>
                <a:cs typeface="Georgia"/>
                <a:sym typeface="Georgia"/>
              </a:rPr>
              <a:t>When is exercise appropriate?</a:t>
            </a:r>
          </a:p>
        </p:txBody>
      </p:sp>
      <p:sp>
        <p:nvSpPr>
          <p:cNvPr id="361" name="Shape 361"/>
          <p:cNvSpPr txBox="1"/>
          <p:nvPr>
            <p:ph idx="1" type="body"/>
          </p:nvPr>
        </p:nvSpPr>
        <p:spPr>
          <a:xfrm>
            <a:off x="301752" y="1527048"/>
            <a:ext cx="8503920" cy="4572000"/>
          </a:xfrm>
          <a:prstGeom prst="rect">
            <a:avLst/>
          </a:prstGeom>
          <a:noFill/>
          <a:ln>
            <a:noFill/>
          </a:ln>
        </p:spPr>
        <p:txBody>
          <a:bodyPr anchorCtr="0" anchor="t" bIns="45700" lIns="91425" rIns="91425" tIns="45700">
            <a:noAutofit/>
          </a:bodyPr>
          <a:lstStyle/>
          <a:p>
            <a:pPr indent="-274320" lvl="0" marL="274320" marR="0" rtl="0" algn="l">
              <a:spcBef>
                <a:spcPts val="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Intuitive Exercise</a:t>
            </a:r>
          </a:p>
          <a:p>
            <a:pPr indent="-281940" lvl="1" marL="548640" marR="0" rtl="0" algn="l">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Intuitive exercise means paying attention to and respecting your body sensations and energy levels. </a:t>
            </a:r>
          </a:p>
          <a:p>
            <a:pPr indent="-281940" lvl="1" marL="548640" marR="0" rtl="0" algn="l">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Find exercises that fit your personality</a:t>
            </a:r>
          </a:p>
          <a:p>
            <a:pPr indent="-281940" lvl="1" marL="548640" marR="0" rtl="0" algn="l">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Find classes at the gym that focus on health and fun</a:t>
            </a:r>
          </a:p>
          <a:p>
            <a:pPr indent="-281940" lvl="1" marL="548640" marR="0" rtl="0" algn="l">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Incorporate lifestyle activity</a:t>
            </a:r>
          </a:p>
          <a:p>
            <a:pPr indent="-274320" lvl="0" marL="274320" marR="0" rtl="0" algn="l">
              <a:spcBef>
                <a:spcPts val="54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Make an exercise program for the entire week</a:t>
            </a:r>
          </a:p>
          <a:p>
            <a:pPr indent="-281940" lvl="1" marL="548640" marR="0" rtl="0" algn="l">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Find balance</a:t>
            </a:r>
          </a:p>
          <a:p>
            <a:pPr indent="-281940" lvl="1" marL="548640" marR="0" rtl="0" algn="l">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Find flexibility</a:t>
            </a:r>
          </a:p>
          <a:p>
            <a:pPr indent="-281940" lvl="1" marL="548640" marR="0" rtl="0" algn="l">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Incorporate lifestyle activities</a:t>
            </a:r>
          </a:p>
          <a:p>
            <a:pPr indent="-281940" lvl="1" marL="548640" marR="0" rtl="0" algn="l">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Rest!</a:t>
            </a:r>
          </a:p>
          <a:p>
            <a:pPr indent="-274320" lvl="0" marL="274320" marR="0" rtl="0" algn="l">
              <a:spcBef>
                <a:spcPts val="540"/>
              </a:spcBef>
              <a:spcAft>
                <a:spcPts val="0"/>
              </a:spcAft>
              <a:buClr>
                <a:schemeClr val="accent1"/>
              </a:buClr>
              <a:buSzPct val="85000"/>
              <a:buFont typeface="Noto Sans Symbols"/>
              <a:buNone/>
            </a:pPr>
            <a:r>
              <a:t/>
            </a:r>
            <a:endParaRPr b="0" i="0" sz="2700" u="none" cap="none" strike="noStrike">
              <a:solidFill>
                <a:schemeClr val="dk1"/>
              </a:solidFill>
              <a:latin typeface="Georgia"/>
              <a:ea typeface="Georgia"/>
              <a:cs typeface="Georgia"/>
              <a:sym typeface="Georgia"/>
            </a:endParaRPr>
          </a:p>
          <a:p>
            <a:pPr indent="0" lvl="1" marL="457200" marR="0" rtl="0" algn="l">
              <a:spcBef>
                <a:spcPts val="440"/>
              </a:spcBef>
              <a:spcAft>
                <a:spcPts val="0"/>
              </a:spcAft>
              <a:buClr>
                <a:schemeClr val="accent2"/>
              </a:buClr>
              <a:buSzPct val="25000"/>
              <a:buFont typeface="Noto Sans Symbols"/>
              <a:buNone/>
            </a:pPr>
            <a:r>
              <a:t/>
            </a:r>
            <a:endParaRPr b="0" i="0" sz="2200" u="none" cap="none" strike="noStrike">
              <a:solidFill>
                <a:schemeClr val="dk2"/>
              </a:solidFill>
              <a:latin typeface="Georgia"/>
              <a:ea typeface="Georgia"/>
              <a:cs typeface="Georgia"/>
              <a:sym typeface="Georgia"/>
            </a:endParaRPr>
          </a:p>
          <a:p>
            <a:pPr indent="-281940" lvl="1" marL="548640" marR="0" rtl="0" algn="l">
              <a:spcBef>
                <a:spcPts val="440"/>
              </a:spcBef>
              <a:buClr>
                <a:schemeClr val="accent2"/>
              </a:buClr>
              <a:buSzPct val="70000"/>
              <a:buFont typeface="Noto Sans Symbols"/>
              <a:buNone/>
            </a:pPr>
            <a:r>
              <a:t/>
            </a:r>
            <a:endParaRPr b="0" i="0" sz="2200" u="none" cap="none" strike="noStrike">
              <a:solidFill>
                <a:schemeClr val="dk2"/>
              </a:solidFill>
              <a:latin typeface="Georgia"/>
              <a:ea typeface="Georgia"/>
              <a:cs typeface="Georgia"/>
              <a:sym typeface="Georgia"/>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65" name="Shape 365"/>
        <p:cNvGrpSpPr/>
        <p:nvPr/>
      </p:nvGrpSpPr>
      <p:grpSpPr>
        <a:xfrm>
          <a:off x="0" y="0"/>
          <a:ext cx="0" cy="0"/>
          <a:chOff x="0" y="0"/>
          <a:chExt cx="0" cy="0"/>
        </a:xfrm>
      </p:grpSpPr>
      <p:sp>
        <p:nvSpPr>
          <p:cNvPr id="366" name="Shape 366"/>
          <p:cNvSpPr txBox="1"/>
          <p:nvPr>
            <p:ph type="title"/>
          </p:nvPr>
        </p:nvSpPr>
        <p:spPr>
          <a:xfrm>
            <a:off x="301752" y="228600"/>
            <a:ext cx="8534399" cy="758951"/>
          </a:xfrm>
          <a:prstGeom prst="rect">
            <a:avLst/>
          </a:prstGeom>
          <a:noFill/>
          <a:ln>
            <a:noFill/>
          </a:ln>
        </p:spPr>
        <p:txBody>
          <a:bodyPr anchorCtr="0" anchor="b" bIns="45700" lIns="91425" rIns="91425" tIns="45700">
            <a:noAutofit/>
          </a:bodyPr>
          <a:lstStyle/>
          <a:p>
            <a:pPr indent="0" lvl="0" marL="0" marR="0" rtl="0" algn="ctr">
              <a:spcBef>
                <a:spcPts val="0"/>
              </a:spcBef>
              <a:buClr>
                <a:srgbClr val="7A9798"/>
              </a:buClr>
              <a:buSzPct val="25000"/>
              <a:buFont typeface="Georgia"/>
              <a:buNone/>
            </a:pPr>
            <a:r>
              <a:rPr b="0" i="0" lang="en-US" sz="3300" u="none" cap="none" strike="noStrike">
                <a:solidFill>
                  <a:srgbClr val="7A9798"/>
                </a:solidFill>
                <a:latin typeface="Georgia"/>
                <a:ea typeface="Georgia"/>
                <a:cs typeface="Georgia"/>
                <a:sym typeface="Georgia"/>
              </a:rPr>
              <a:t>Accepting and Loving Your Body</a:t>
            </a:r>
          </a:p>
        </p:txBody>
      </p:sp>
      <p:sp>
        <p:nvSpPr>
          <p:cNvPr id="367" name="Shape 367"/>
          <p:cNvSpPr txBox="1"/>
          <p:nvPr>
            <p:ph idx="1" type="body"/>
          </p:nvPr>
        </p:nvSpPr>
        <p:spPr>
          <a:xfrm>
            <a:off x="301752" y="1527048"/>
            <a:ext cx="8503920" cy="4572000"/>
          </a:xfrm>
          <a:prstGeom prst="rect">
            <a:avLst/>
          </a:prstGeom>
          <a:noFill/>
          <a:ln>
            <a:noFill/>
          </a:ln>
        </p:spPr>
        <p:txBody>
          <a:bodyPr anchorCtr="0" anchor="t" bIns="45700" lIns="91425" rIns="91425" tIns="45700">
            <a:noAutofit/>
          </a:bodyPr>
          <a:lstStyle/>
          <a:p>
            <a:pPr indent="-274320" lvl="0" marL="274320" marR="0" rtl="0" algn="l">
              <a:spcBef>
                <a:spcPts val="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“Learning to love your body means forgoing fat talk, ceasing body checking, and escaping from body hiding.”</a:t>
            </a:r>
          </a:p>
          <a:p>
            <a:pPr indent="-281940" lvl="1" marL="548640" marR="0" rtl="0" algn="l">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Fat talk: Mirror Exposure Therapy	</a:t>
            </a:r>
          </a:p>
          <a:p>
            <a:pPr indent="-238760" lvl="2" marL="822960" marR="0" rtl="0" algn="l">
              <a:spcBef>
                <a:spcPts val="400"/>
              </a:spcBef>
              <a:spcAft>
                <a:spcPts val="0"/>
              </a:spcAft>
              <a:buClr>
                <a:schemeClr val="accent3"/>
              </a:buClr>
              <a:buSzPct val="75000"/>
              <a:buFont typeface="Noto Sans Symbols"/>
              <a:buChar char="•"/>
            </a:pPr>
            <a:r>
              <a:rPr b="0" i="0" lang="en-US" sz="2000" u="none" cap="none" strike="noStrike">
                <a:solidFill>
                  <a:schemeClr val="dk1"/>
                </a:solidFill>
                <a:latin typeface="Georgia"/>
                <a:ea typeface="Georgia"/>
                <a:cs typeface="Georgia"/>
                <a:sym typeface="Georgia"/>
              </a:rPr>
              <a:t>Look into the mirror instead of negative thoughts, begin with neutral things about your body.</a:t>
            </a:r>
          </a:p>
          <a:p>
            <a:pPr indent="-238760" lvl="2" marL="822960" marR="0" rtl="0" algn="l">
              <a:spcBef>
                <a:spcPts val="400"/>
              </a:spcBef>
              <a:buClr>
                <a:schemeClr val="accent3"/>
              </a:buClr>
              <a:buSzPct val="75000"/>
              <a:buFont typeface="Noto Sans Symbols"/>
              <a:buChar char="•"/>
            </a:pPr>
            <a:r>
              <a:rPr b="0" i="0" lang="en-US" sz="2000" u="none" cap="none" strike="noStrike">
                <a:solidFill>
                  <a:schemeClr val="dk1"/>
                </a:solidFill>
                <a:latin typeface="Georgia"/>
                <a:ea typeface="Georgia"/>
                <a:cs typeface="Georgia"/>
                <a:sym typeface="Georgia"/>
              </a:rPr>
              <a:t>Move from neutral comments about your body to positive thoughts about your body</a:t>
            </a: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71" name="Shape 371"/>
        <p:cNvGrpSpPr/>
        <p:nvPr/>
      </p:nvGrpSpPr>
      <p:grpSpPr>
        <a:xfrm>
          <a:off x="0" y="0"/>
          <a:ext cx="0" cy="0"/>
          <a:chOff x="0" y="0"/>
          <a:chExt cx="0" cy="0"/>
        </a:xfrm>
      </p:grpSpPr>
      <p:sp>
        <p:nvSpPr>
          <p:cNvPr id="372" name="Shape 372"/>
          <p:cNvSpPr txBox="1"/>
          <p:nvPr>
            <p:ph type="title"/>
          </p:nvPr>
        </p:nvSpPr>
        <p:spPr>
          <a:xfrm>
            <a:off x="301752" y="228600"/>
            <a:ext cx="8534399" cy="758951"/>
          </a:xfrm>
          <a:prstGeom prst="rect">
            <a:avLst/>
          </a:prstGeom>
          <a:noFill/>
          <a:ln>
            <a:noFill/>
          </a:ln>
        </p:spPr>
        <p:txBody>
          <a:bodyPr anchorCtr="0" anchor="b" bIns="45700" lIns="91425" rIns="91425" tIns="45700">
            <a:noAutofit/>
          </a:bodyPr>
          <a:lstStyle/>
          <a:p>
            <a:pPr indent="0" lvl="0" marL="0" marR="0" rtl="0" algn="ctr">
              <a:spcBef>
                <a:spcPts val="0"/>
              </a:spcBef>
              <a:buClr>
                <a:srgbClr val="7A9798"/>
              </a:buClr>
              <a:buSzPct val="25000"/>
              <a:buFont typeface="Georgia"/>
              <a:buNone/>
            </a:pPr>
            <a:r>
              <a:rPr b="0" i="0" lang="en-US" sz="3300" u="none" cap="none" strike="noStrike">
                <a:solidFill>
                  <a:srgbClr val="7A9798"/>
                </a:solidFill>
                <a:latin typeface="Georgia"/>
                <a:ea typeface="Georgia"/>
                <a:cs typeface="Georgia"/>
                <a:sym typeface="Georgia"/>
              </a:rPr>
              <a:t>Accepting and Loving Your Body</a:t>
            </a:r>
          </a:p>
        </p:txBody>
      </p:sp>
      <p:sp>
        <p:nvSpPr>
          <p:cNvPr id="373" name="Shape 373"/>
          <p:cNvSpPr txBox="1"/>
          <p:nvPr>
            <p:ph idx="1" type="body"/>
          </p:nvPr>
        </p:nvSpPr>
        <p:spPr>
          <a:xfrm>
            <a:off x="301752" y="1527048"/>
            <a:ext cx="8503920" cy="4572000"/>
          </a:xfrm>
          <a:prstGeom prst="rect">
            <a:avLst/>
          </a:prstGeom>
          <a:noFill/>
          <a:ln>
            <a:noFill/>
          </a:ln>
        </p:spPr>
        <p:txBody>
          <a:bodyPr anchorCtr="0" anchor="t" bIns="45700" lIns="91425" rIns="91425" tIns="45700">
            <a:noAutofit/>
          </a:bodyPr>
          <a:lstStyle/>
          <a:p>
            <a:pPr indent="-274320" lvl="0" marL="274320" marR="0" rtl="0" algn="l">
              <a:lnSpc>
                <a:spcPct val="90000"/>
              </a:lnSpc>
              <a:spcBef>
                <a:spcPts val="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Body Checking	</a:t>
            </a:r>
          </a:p>
          <a:p>
            <a:pPr indent="-281940" lvl="1" marL="548640" marR="0" rtl="0" algn="l">
              <a:lnSpc>
                <a:spcPct val="90000"/>
              </a:lnSpc>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Obsessive Weigh-ins</a:t>
            </a:r>
          </a:p>
          <a:p>
            <a:pPr indent="-281940" lvl="1" marL="548640" marR="0" rtl="0" algn="l">
              <a:lnSpc>
                <a:spcPct val="90000"/>
              </a:lnSpc>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Measuring Different part of your body</a:t>
            </a:r>
          </a:p>
          <a:p>
            <a:pPr indent="-238760" lvl="2" marL="822960" marR="0" rtl="0" algn="l">
              <a:lnSpc>
                <a:spcPct val="90000"/>
              </a:lnSpc>
              <a:spcBef>
                <a:spcPts val="400"/>
              </a:spcBef>
              <a:spcAft>
                <a:spcPts val="0"/>
              </a:spcAft>
              <a:buClr>
                <a:schemeClr val="accent3"/>
              </a:buClr>
              <a:buSzPct val="75000"/>
              <a:buFont typeface="Noto Sans Symbols"/>
              <a:buChar char="•"/>
            </a:pPr>
            <a:r>
              <a:rPr b="0" i="0" lang="en-US" sz="2000" u="none" cap="none" strike="noStrike">
                <a:solidFill>
                  <a:schemeClr val="dk1"/>
                </a:solidFill>
                <a:latin typeface="Georgia"/>
                <a:ea typeface="Georgia"/>
                <a:cs typeface="Georgia"/>
                <a:sym typeface="Georgia"/>
              </a:rPr>
              <a:t>This can be in respect to fat measurements or muscle measurements</a:t>
            </a:r>
          </a:p>
          <a:p>
            <a:pPr indent="-281940" lvl="1" marL="548640" marR="0" rtl="0" algn="l">
              <a:lnSpc>
                <a:spcPct val="90000"/>
              </a:lnSpc>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Constantly checking if you fit into your “skinny” pants</a:t>
            </a:r>
          </a:p>
          <a:p>
            <a:pPr indent="-274320" lvl="0" marL="274320" marR="0" rtl="0" algn="l">
              <a:lnSpc>
                <a:spcPct val="90000"/>
              </a:lnSpc>
              <a:spcBef>
                <a:spcPts val="54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OLD</a:t>
            </a:r>
          </a:p>
          <a:p>
            <a:pPr indent="-281940" lvl="1" marL="548640" marR="0" rtl="0" algn="l">
              <a:lnSpc>
                <a:spcPct val="90000"/>
              </a:lnSpc>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“O” is for obstruction strategies that will make checking less automatic.</a:t>
            </a:r>
          </a:p>
          <a:p>
            <a:pPr indent="-281940" lvl="1" marL="548640" marR="0" rtl="0" algn="l">
              <a:lnSpc>
                <a:spcPct val="90000"/>
              </a:lnSpc>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“L” is for techniques that limit the amount of time you spend in high-risk situations for checking.</a:t>
            </a:r>
          </a:p>
          <a:p>
            <a:pPr indent="-281940" lvl="1" marL="548640" marR="0" rtl="0" algn="l">
              <a:lnSpc>
                <a:spcPct val="90000"/>
              </a:lnSpc>
              <a:spcBef>
                <a:spcPts val="440"/>
              </a:spcBef>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“D” is for delay and distract.</a:t>
            </a: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77" name="Shape 377"/>
        <p:cNvGrpSpPr/>
        <p:nvPr/>
      </p:nvGrpSpPr>
      <p:grpSpPr>
        <a:xfrm>
          <a:off x="0" y="0"/>
          <a:ext cx="0" cy="0"/>
          <a:chOff x="0" y="0"/>
          <a:chExt cx="0" cy="0"/>
        </a:xfrm>
      </p:grpSpPr>
      <p:sp>
        <p:nvSpPr>
          <p:cNvPr id="378" name="Shape 378"/>
          <p:cNvSpPr txBox="1"/>
          <p:nvPr>
            <p:ph type="title"/>
          </p:nvPr>
        </p:nvSpPr>
        <p:spPr>
          <a:xfrm>
            <a:off x="301752" y="228600"/>
            <a:ext cx="8534399" cy="758951"/>
          </a:xfrm>
          <a:prstGeom prst="rect">
            <a:avLst/>
          </a:prstGeom>
          <a:noFill/>
          <a:ln>
            <a:noFill/>
          </a:ln>
        </p:spPr>
        <p:txBody>
          <a:bodyPr anchorCtr="0" anchor="b" bIns="45700" lIns="91425" rIns="91425" tIns="45700">
            <a:noAutofit/>
          </a:bodyPr>
          <a:lstStyle/>
          <a:p>
            <a:pPr indent="0" lvl="0" marL="0" marR="0" rtl="0" algn="ctr">
              <a:spcBef>
                <a:spcPts val="0"/>
              </a:spcBef>
              <a:buClr>
                <a:srgbClr val="7A9798"/>
              </a:buClr>
              <a:buSzPct val="25000"/>
              <a:buFont typeface="Georgia"/>
              <a:buNone/>
            </a:pPr>
            <a:r>
              <a:rPr b="0" i="0" lang="en-US" sz="3300" u="none" cap="none" strike="noStrike">
                <a:solidFill>
                  <a:srgbClr val="7A9798"/>
                </a:solidFill>
                <a:latin typeface="Georgia"/>
                <a:ea typeface="Georgia"/>
                <a:cs typeface="Georgia"/>
                <a:sym typeface="Georgia"/>
              </a:rPr>
              <a:t>Accepting and Loving Your Body</a:t>
            </a:r>
          </a:p>
        </p:txBody>
      </p:sp>
      <p:sp>
        <p:nvSpPr>
          <p:cNvPr id="379" name="Shape 379"/>
          <p:cNvSpPr txBox="1"/>
          <p:nvPr>
            <p:ph idx="1" type="body"/>
          </p:nvPr>
        </p:nvSpPr>
        <p:spPr>
          <a:xfrm>
            <a:off x="301752" y="1527048"/>
            <a:ext cx="8503920" cy="4572000"/>
          </a:xfrm>
          <a:prstGeom prst="rect">
            <a:avLst/>
          </a:prstGeom>
          <a:noFill/>
          <a:ln>
            <a:noFill/>
          </a:ln>
        </p:spPr>
        <p:txBody>
          <a:bodyPr anchorCtr="0" anchor="t" bIns="45700" lIns="91425" rIns="91425" tIns="45700">
            <a:noAutofit/>
          </a:bodyPr>
          <a:lstStyle/>
          <a:p>
            <a:pPr indent="-274320" lvl="0" marL="274320" marR="0" rtl="0" algn="l">
              <a:spcBef>
                <a:spcPts val="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Body Hiding</a:t>
            </a:r>
          </a:p>
          <a:p>
            <a:pPr indent="-281940" lvl="1" marL="548640" marR="0" rtl="0" algn="l">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Give away the clothes you use to hide your body to a professional or someone you support.</a:t>
            </a:r>
          </a:p>
          <a:p>
            <a:pPr indent="-281940" lvl="1" marL="548640" marR="0" rtl="0" algn="l">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Start by wearing an article of clothing for one hour a day and increase until able to wear it in public.</a:t>
            </a:r>
          </a:p>
          <a:p>
            <a:pPr indent="-281940" lvl="1" marL="548640" marR="0" rtl="0" algn="l">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It may be difficult to let go of old clothing, but shop for new clothing.</a:t>
            </a:r>
          </a:p>
          <a:p>
            <a:pPr indent="-281940" lvl="1" marL="548640" marR="0" rtl="0" algn="l">
              <a:spcBef>
                <a:spcPts val="440"/>
              </a:spcBef>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Find clothes that fit the “now” body not the “when I lose 5 more pounds body”</a:t>
            </a: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84" name="Shape 384"/>
        <p:cNvGrpSpPr/>
        <p:nvPr/>
      </p:nvGrpSpPr>
      <p:grpSpPr>
        <a:xfrm>
          <a:off x="0" y="0"/>
          <a:ext cx="0" cy="0"/>
          <a:chOff x="0" y="0"/>
          <a:chExt cx="0" cy="0"/>
        </a:xfrm>
      </p:grpSpPr>
      <p:sp>
        <p:nvSpPr>
          <p:cNvPr id="385" name="Shape 385"/>
          <p:cNvSpPr txBox="1"/>
          <p:nvPr>
            <p:ph type="title"/>
          </p:nvPr>
        </p:nvSpPr>
        <p:spPr>
          <a:xfrm>
            <a:off x="301752" y="228600"/>
            <a:ext cx="8534400" cy="759000"/>
          </a:xfrm>
          <a:prstGeom prst="rect">
            <a:avLst/>
          </a:prstGeom>
        </p:spPr>
        <p:txBody>
          <a:bodyPr anchorCtr="0" anchor="b" bIns="91425" lIns="91425" rIns="91425" tIns="91425">
            <a:noAutofit/>
          </a:bodyPr>
          <a:lstStyle/>
          <a:p>
            <a:pPr lvl="0">
              <a:spcBef>
                <a:spcPts val="0"/>
              </a:spcBef>
              <a:buNone/>
            </a:pPr>
            <a:r>
              <a:rPr lang="en-US"/>
              <a:t>Accepting and Loving Your Body</a:t>
            </a:r>
          </a:p>
        </p:txBody>
      </p:sp>
      <p:sp>
        <p:nvSpPr>
          <p:cNvPr id="386" name="Shape 386"/>
          <p:cNvSpPr txBox="1"/>
          <p:nvPr>
            <p:ph idx="1" type="body"/>
          </p:nvPr>
        </p:nvSpPr>
        <p:spPr>
          <a:xfrm>
            <a:off x="301752" y="1527048"/>
            <a:ext cx="8503800" cy="4572000"/>
          </a:xfrm>
          <a:prstGeom prst="rect">
            <a:avLst/>
          </a:prstGeom>
        </p:spPr>
        <p:txBody>
          <a:bodyPr anchorCtr="0" anchor="t" bIns="91425" lIns="91425" rIns="91425" tIns="91425">
            <a:noAutofit/>
          </a:bodyPr>
          <a:lstStyle/>
          <a:p>
            <a:pPr indent="-228600" lvl="0" marL="457200" rtl="0">
              <a:spcBef>
                <a:spcPts val="0"/>
              </a:spcBef>
            </a:pPr>
            <a:r>
              <a:rPr lang="en-US"/>
              <a:t>“Respecting your body means treating it with dignity and meeting its basic needs” (Tribole &amp; Resch, 2012).</a:t>
            </a:r>
          </a:p>
          <a:p>
            <a:pPr indent="-228600" lvl="0" marL="457200" rtl="0">
              <a:spcBef>
                <a:spcPts val="0"/>
              </a:spcBef>
            </a:pPr>
            <a:r>
              <a:rPr lang="en-US"/>
              <a:t>My body deserves to be fed</a:t>
            </a:r>
          </a:p>
          <a:p>
            <a:pPr indent="-228600" lvl="1" marL="914400" rtl="0">
              <a:spcBef>
                <a:spcPts val="0"/>
              </a:spcBef>
            </a:pPr>
            <a:r>
              <a:rPr lang="en-US"/>
              <a:t>My body deserves to be treated with dignity.</a:t>
            </a:r>
          </a:p>
          <a:p>
            <a:pPr indent="-228600" lvl="1" marL="914400" rtl="0">
              <a:spcBef>
                <a:spcPts val="0"/>
              </a:spcBef>
            </a:pPr>
            <a:r>
              <a:rPr lang="en-US"/>
              <a:t>My body deserves to be dressed comfortably and in the manner to which I am accustomed.</a:t>
            </a:r>
          </a:p>
          <a:p>
            <a:pPr indent="-228600" lvl="1" marL="914400" rtl="0">
              <a:spcBef>
                <a:spcPts val="0"/>
              </a:spcBef>
            </a:pPr>
            <a:r>
              <a:rPr lang="en-US"/>
              <a:t>My body derves to be touched affectionately and with respect.</a:t>
            </a:r>
          </a:p>
          <a:p>
            <a:pPr indent="-228600" lvl="1" marL="914400" rtl="0">
              <a:spcBef>
                <a:spcPts val="0"/>
              </a:spcBef>
            </a:pPr>
            <a:r>
              <a:rPr lang="en-US"/>
              <a:t>My body derves to move comfortably</a:t>
            </a: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90" name="Shape 390"/>
        <p:cNvGrpSpPr/>
        <p:nvPr/>
      </p:nvGrpSpPr>
      <p:grpSpPr>
        <a:xfrm>
          <a:off x="0" y="0"/>
          <a:ext cx="0" cy="0"/>
          <a:chOff x="0" y="0"/>
          <a:chExt cx="0" cy="0"/>
        </a:xfrm>
      </p:grpSpPr>
      <p:sp>
        <p:nvSpPr>
          <p:cNvPr id="391" name="Shape 391"/>
          <p:cNvSpPr txBox="1"/>
          <p:nvPr>
            <p:ph type="title"/>
          </p:nvPr>
        </p:nvSpPr>
        <p:spPr>
          <a:xfrm>
            <a:off x="301752" y="228600"/>
            <a:ext cx="8534399" cy="758951"/>
          </a:xfrm>
          <a:prstGeom prst="rect">
            <a:avLst/>
          </a:prstGeom>
          <a:noFill/>
          <a:ln>
            <a:noFill/>
          </a:ln>
        </p:spPr>
        <p:txBody>
          <a:bodyPr anchorCtr="0" anchor="b" bIns="45700" lIns="91425" rIns="91425" tIns="45700">
            <a:noAutofit/>
          </a:bodyPr>
          <a:lstStyle/>
          <a:p>
            <a:pPr indent="0" lvl="0" marL="0" marR="0" rtl="0" algn="ctr">
              <a:spcBef>
                <a:spcPts val="0"/>
              </a:spcBef>
              <a:buClr>
                <a:srgbClr val="7A9798"/>
              </a:buClr>
              <a:buSzPct val="25000"/>
              <a:buFont typeface="Georgia"/>
              <a:buNone/>
            </a:pPr>
            <a:r>
              <a:rPr b="0" i="0" lang="en-US" sz="3300" u="none" cap="none" strike="noStrike">
                <a:solidFill>
                  <a:srgbClr val="7A9798"/>
                </a:solidFill>
                <a:latin typeface="Georgia"/>
                <a:ea typeface="Georgia"/>
                <a:cs typeface="Georgia"/>
                <a:sym typeface="Georgia"/>
              </a:rPr>
              <a:t>CBT</a:t>
            </a:r>
          </a:p>
        </p:txBody>
      </p:sp>
      <p:sp>
        <p:nvSpPr>
          <p:cNvPr id="392" name="Shape 392"/>
          <p:cNvSpPr txBox="1"/>
          <p:nvPr>
            <p:ph idx="1" type="body"/>
          </p:nvPr>
        </p:nvSpPr>
        <p:spPr>
          <a:xfrm>
            <a:off x="301752" y="1527048"/>
            <a:ext cx="8503920" cy="4572000"/>
          </a:xfrm>
          <a:prstGeom prst="rect">
            <a:avLst/>
          </a:prstGeom>
          <a:noFill/>
          <a:ln>
            <a:noFill/>
          </a:ln>
        </p:spPr>
        <p:txBody>
          <a:bodyPr anchorCtr="0" anchor="t" bIns="45700" lIns="91425" rIns="91425" tIns="45700">
            <a:noAutofit/>
          </a:bodyPr>
          <a:lstStyle/>
          <a:p>
            <a:pPr indent="-274320" lvl="0" marL="274320" marR="0" rtl="0" algn="l">
              <a:spcBef>
                <a:spcPts val="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Cognitive Behavioral Therapy is the best therapy for eating disorders</a:t>
            </a:r>
          </a:p>
          <a:p>
            <a:pPr indent="-274320" lvl="0" marL="274320" marR="0" rtl="0" algn="l">
              <a:spcBef>
                <a:spcPts val="54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Helps identify thinking errors:</a:t>
            </a:r>
          </a:p>
          <a:p>
            <a:pPr indent="-281940" lvl="1" marL="548640" marR="0" rtl="0" algn="l">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Black and white thinking</a:t>
            </a:r>
          </a:p>
          <a:p>
            <a:pPr indent="-281940" lvl="1" marL="548640" marR="0" rtl="0" algn="l">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Generalizations</a:t>
            </a:r>
          </a:p>
          <a:p>
            <a:pPr indent="-281940" lvl="1" marL="548640" marR="0" rtl="0" algn="l">
              <a:spcBef>
                <a:spcPts val="440"/>
              </a:spcBef>
              <a:spcAft>
                <a:spcPts val="0"/>
              </a:spcAft>
              <a:buClr>
                <a:schemeClr val="accent2"/>
              </a:buClr>
              <a:buSzPct val="70000"/>
              <a:buFont typeface="Noto Sans Symbols"/>
              <a:buChar char="○"/>
            </a:pPr>
            <a:r>
              <a:rPr b="0" i="0" lang="en-US" sz="2200" u="sng" cap="none" strike="noStrike">
                <a:solidFill>
                  <a:schemeClr val="hlink"/>
                </a:solidFill>
                <a:latin typeface="Georgia"/>
                <a:ea typeface="Georgia"/>
                <a:cs typeface="Georgia"/>
                <a:sym typeface="Georgia"/>
                <a:hlinkClick r:id="rId3"/>
              </a:rPr>
              <a:t>http://psychcentral.com/lib/15-common-cognitive-distortions/0002153</a:t>
            </a:r>
          </a:p>
          <a:p>
            <a:pPr indent="-6350" lvl="0" marL="57150" marR="0" rtl="0" algn="l">
              <a:spcBef>
                <a:spcPts val="540"/>
              </a:spcBef>
              <a:buClr>
                <a:schemeClr val="accent1"/>
              </a:buClr>
              <a:buSzPct val="25000"/>
              <a:buFont typeface="Noto Sans Symbols"/>
              <a:buNone/>
            </a:pPr>
            <a:r>
              <a:rPr b="0" i="0" lang="en-US" sz="2700" u="none" cap="none" strike="noStrike">
                <a:solidFill>
                  <a:schemeClr val="dk1"/>
                </a:solidFill>
                <a:latin typeface="Georgia"/>
                <a:ea typeface="Georgia"/>
                <a:cs typeface="Georgia"/>
                <a:sym typeface="Georgia"/>
              </a:rPr>
              <a:t>Helps to change negative thinking and empowers new positive behaviors.</a:t>
            </a: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96" name="Shape 396"/>
        <p:cNvGrpSpPr/>
        <p:nvPr/>
      </p:nvGrpSpPr>
      <p:grpSpPr>
        <a:xfrm>
          <a:off x="0" y="0"/>
          <a:ext cx="0" cy="0"/>
          <a:chOff x="0" y="0"/>
          <a:chExt cx="0" cy="0"/>
        </a:xfrm>
      </p:grpSpPr>
      <p:sp>
        <p:nvSpPr>
          <p:cNvPr id="397" name="Shape 397"/>
          <p:cNvSpPr txBox="1"/>
          <p:nvPr>
            <p:ph type="title"/>
          </p:nvPr>
        </p:nvSpPr>
        <p:spPr>
          <a:xfrm>
            <a:off x="301752" y="228600"/>
            <a:ext cx="8534399" cy="758951"/>
          </a:xfrm>
          <a:prstGeom prst="rect">
            <a:avLst/>
          </a:prstGeom>
          <a:noFill/>
          <a:ln>
            <a:noFill/>
          </a:ln>
        </p:spPr>
        <p:txBody>
          <a:bodyPr anchorCtr="0" anchor="b" bIns="45700" lIns="91425" rIns="91425" tIns="45700">
            <a:noAutofit/>
          </a:bodyPr>
          <a:lstStyle/>
          <a:p>
            <a:pPr indent="0" lvl="0" marL="0" marR="0" rtl="0" algn="ctr">
              <a:spcBef>
                <a:spcPts val="0"/>
              </a:spcBef>
              <a:buClr>
                <a:srgbClr val="7A9798"/>
              </a:buClr>
              <a:buSzPct val="25000"/>
              <a:buFont typeface="Georgia"/>
              <a:buNone/>
            </a:pPr>
            <a:r>
              <a:rPr b="0" i="0" lang="en-US" sz="3300" u="none" cap="none" strike="noStrike">
                <a:solidFill>
                  <a:srgbClr val="7A9798"/>
                </a:solidFill>
                <a:latin typeface="Georgia"/>
                <a:ea typeface="Georgia"/>
                <a:cs typeface="Georgia"/>
                <a:sym typeface="Georgia"/>
              </a:rPr>
              <a:t>Summary</a:t>
            </a:r>
          </a:p>
        </p:txBody>
      </p:sp>
      <p:sp>
        <p:nvSpPr>
          <p:cNvPr id="398" name="Shape 398"/>
          <p:cNvSpPr txBox="1"/>
          <p:nvPr>
            <p:ph idx="1" type="body"/>
          </p:nvPr>
        </p:nvSpPr>
        <p:spPr>
          <a:xfrm>
            <a:off x="301752" y="1527048"/>
            <a:ext cx="8503920" cy="4572000"/>
          </a:xfrm>
          <a:prstGeom prst="rect">
            <a:avLst/>
          </a:prstGeom>
          <a:noFill/>
          <a:ln>
            <a:noFill/>
          </a:ln>
        </p:spPr>
        <p:txBody>
          <a:bodyPr anchorCtr="0" anchor="t" bIns="45700" lIns="91425" rIns="91425" tIns="45700">
            <a:noAutofit/>
          </a:bodyPr>
          <a:lstStyle/>
          <a:p>
            <a:pPr indent="-274320" lvl="0" marL="274320" marR="0" rtl="0" algn="l">
              <a:lnSpc>
                <a:spcPct val="90000"/>
              </a:lnSpc>
              <a:spcBef>
                <a:spcPts val="0"/>
              </a:spcBef>
              <a:spcAft>
                <a:spcPts val="0"/>
              </a:spcAft>
              <a:buClr>
                <a:schemeClr val="accent1"/>
              </a:buClr>
              <a:buSzPct val="84898"/>
              <a:buFont typeface="Noto Sans Symbols"/>
              <a:buChar char="●"/>
            </a:pPr>
            <a:r>
              <a:rPr b="0" i="0" lang="en-US" sz="2497" u="none" cap="none" strike="noStrike">
                <a:solidFill>
                  <a:schemeClr val="dk1"/>
                </a:solidFill>
                <a:latin typeface="Georgia"/>
                <a:ea typeface="Georgia"/>
                <a:cs typeface="Georgia"/>
                <a:sym typeface="Georgia"/>
              </a:rPr>
              <a:t>Anorexia, Bulimia, and Binge Eating Disorders are specified in the DSM V.  These disorders can impair the long term health of our clients, but can impair their ability to function in the here and now.</a:t>
            </a:r>
          </a:p>
          <a:p>
            <a:pPr indent="-274320" lvl="0" marL="274320" marR="0" rtl="0" algn="l">
              <a:lnSpc>
                <a:spcPct val="90000"/>
              </a:lnSpc>
              <a:spcBef>
                <a:spcPts val="499"/>
              </a:spcBef>
              <a:spcAft>
                <a:spcPts val="0"/>
              </a:spcAft>
              <a:buClr>
                <a:schemeClr val="accent1"/>
              </a:buClr>
              <a:buSzPct val="84898"/>
              <a:buFont typeface="Noto Sans Symbols"/>
              <a:buChar char="●"/>
            </a:pPr>
            <a:r>
              <a:rPr b="0" i="0" lang="en-US" sz="2497" u="none" cap="none" strike="noStrike">
                <a:solidFill>
                  <a:schemeClr val="dk1"/>
                </a:solidFill>
                <a:latin typeface="Georgia"/>
                <a:ea typeface="Georgia"/>
                <a:cs typeface="Georgia"/>
                <a:sym typeface="Georgia"/>
              </a:rPr>
              <a:t>Working with these eating disordered clients as well as OSFED clients by helping them understand when exercise is appropriate, structure their eating, and finding support through therapeutic interventions can help guide them on their journey to recovery.</a:t>
            </a:r>
          </a:p>
          <a:p>
            <a:pPr indent="-274320" lvl="0" marL="274320" marR="0" rtl="0" algn="l">
              <a:lnSpc>
                <a:spcPct val="90000"/>
              </a:lnSpc>
              <a:spcBef>
                <a:spcPts val="499"/>
              </a:spcBef>
              <a:buClr>
                <a:schemeClr val="accent1"/>
              </a:buClr>
              <a:buSzPct val="84898"/>
              <a:buFont typeface="Noto Sans Symbols"/>
              <a:buChar char="●"/>
            </a:pPr>
            <a:r>
              <a:rPr b="0" i="0" lang="en-US" sz="2497" u="none" cap="none" strike="noStrike">
                <a:solidFill>
                  <a:schemeClr val="dk1"/>
                </a:solidFill>
                <a:latin typeface="Georgia"/>
                <a:ea typeface="Georgia"/>
                <a:cs typeface="Georgia"/>
                <a:sym typeface="Georgia"/>
              </a:rPr>
              <a:t>Remember that Anorexia has the highest mortality rate of all mental health illnesses, it is vital that we treat this illness with the utmost care.</a:t>
            </a: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02" name="Shape 402"/>
        <p:cNvGrpSpPr/>
        <p:nvPr/>
      </p:nvGrpSpPr>
      <p:grpSpPr>
        <a:xfrm>
          <a:off x="0" y="0"/>
          <a:ext cx="0" cy="0"/>
          <a:chOff x="0" y="0"/>
          <a:chExt cx="0" cy="0"/>
        </a:xfrm>
      </p:grpSpPr>
      <p:sp>
        <p:nvSpPr>
          <p:cNvPr id="403" name="Shape 403"/>
          <p:cNvSpPr txBox="1"/>
          <p:nvPr>
            <p:ph type="title"/>
          </p:nvPr>
        </p:nvSpPr>
        <p:spPr>
          <a:xfrm>
            <a:off x="301752" y="228600"/>
            <a:ext cx="8534399" cy="758951"/>
          </a:xfrm>
          <a:prstGeom prst="rect">
            <a:avLst/>
          </a:prstGeom>
          <a:noFill/>
          <a:ln>
            <a:noFill/>
          </a:ln>
        </p:spPr>
        <p:txBody>
          <a:bodyPr anchorCtr="0" anchor="b" bIns="45700" lIns="91425" rIns="91425" tIns="45700">
            <a:noAutofit/>
          </a:bodyPr>
          <a:lstStyle/>
          <a:p>
            <a:pPr indent="0" lvl="0" marL="0" marR="0" rtl="0" algn="ctr">
              <a:spcBef>
                <a:spcPts val="0"/>
              </a:spcBef>
              <a:buClr>
                <a:srgbClr val="7A9798"/>
              </a:buClr>
              <a:buSzPct val="25000"/>
              <a:buFont typeface="Georgia"/>
              <a:buNone/>
            </a:pPr>
            <a:r>
              <a:rPr b="0" i="0" lang="en-US" sz="3300" u="none" cap="none" strike="noStrike">
                <a:solidFill>
                  <a:srgbClr val="7A9798"/>
                </a:solidFill>
                <a:latin typeface="Georgia"/>
                <a:ea typeface="Georgia"/>
                <a:cs typeface="Georgia"/>
                <a:sym typeface="Georgia"/>
              </a:rPr>
              <a:t>Resources for Schools</a:t>
            </a:r>
          </a:p>
        </p:txBody>
      </p:sp>
      <p:sp>
        <p:nvSpPr>
          <p:cNvPr id="404" name="Shape 404"/>
          <p:cNvSpPr txBox="1"/>
          <p:nvPr>
            <p:ph idx="1" type="body"/>
          </p:nvPr>
        </p:nvSpPr>
        <p:spPr>
          <a:xfrm>
            <a:off x="301752" y="1527048"/>
            <a:ext cx="8503920" cy="4572000"/>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None/>
            </a:pPr>
            <a:r>
              <a:t/>
            </a:r>
            <a:endParaRPr b="0" i="0" sz="2200" u="none" cap="none" strike="noStrike">
              <a:solidFill>
                <a:schemeClr val="dk2"/>
              </a:solidFill>
              <a:latin typeface="Georgia"/>
              <a:ea typeface="Georgia"/>
              <a:cs typeface="Georgia"/>
              <a:sym typeface="Georgia"/>
            </a:endParaRPr>
          </a:p>
          <a:p>
            <a:pPr indent="-274320" lvl="0" marL="274320" marR="0" rtl="0" algn="l">
              <a:spcBef>
                <a:spcPts val="54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NEDA (National Eating Disorder Association)</a:t>
            </a:r>
          </a:p>
          <a:p>
            <a:pPr indent="-281940" lvl="1" marL="548640" marR="0" rtl="0" algn="l">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http://www.nationaleatingdisorders.org/educator-toolkit</a:t>
            </a:r>
          </a:p>
          <a:p>
            <a:pPr indent="-281940" lvl="1" marL="548640" marR="0" rtl="0" algn="l">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http://www.nationaleatingdisorders.org/parent-toolkit</a:t>
            </a:r>
          </a:p>
          <a:p>
            <a:pPr indent="-281940" lvl="1" marL="548640" marR="0" rtl="0" algn="l">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NEDA Helpline (800) 931-2237</a:t>
            </a:r>
          </a:p>
          <a:p>
            <a:pPr indent="-274320" lvl="0" marL="274320" marR="0" rtl="0" algn="l">
              <a:spcBef>
                <a:spcPts val="54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AED (Academy for Eating Disorders)</a:t>
            </a:r>
          </a:p>
          <a:p>
            <a:pPr indent="-281940" lvl="1" marL="548640" marR="0" rtl="0" algn="l">
              <a:spcBef>
                <a:spcPts val="440"/>
              </a:spcBef>
              <a:buClr>
                <a:schemeClr val="accent2"/>
              </a:buClr>
              <a:buSzPct val="70000"/>
              <a:buFont typeface="Noto Sans Symbols"/>
              <a:buChar char="○"/>
            </a:pPr>
            <a:r>
              <a:rPr b="0" i="0" lang="en-US" sz="2200" cap="none" strike="noStrike">
                <a:solidFill>
                  <a:schemeClr val="dk1"/>
                </a:solidFill>
                <a:latin typeface="Georgia"/>
                <a:ea typeface="Georgia"/>
                <a:cs typeface="Georgia"/>
                <a:sym typeface="Georgia"/>
              </a:rPr>
              <a:t>http://www.aedweb.org/web/downloads/AED-Reading-List.pdf</a:t>
            </a:r>
          </a:p>
          <a:p>
            <a:pPr lvl="0" marR="0" rtl="0" algn="l">
              <a:spcBef>
                <a:spcPts val="440"/>
              </a:spcBef>
              <a:buClr>
                <a:schemeClr val="accent1"/>
              </a:buClr>
              <a:buSzPct val="85000"/>
              <a:buFont typeface="Noto Sans Symbols"/>
              <a:buChar char="●"/>
            </a:pPr>
            <a:r>
              <a:rPr lang="en-US"/>
              <a:t>Eating Disorders Anonymous</a:t>
            </a:r>
          </a:p>
          <a:p>
            <a:pPr lvl="1" marR="0" rtl="0" algn="l">
              <a:spcBef>
                <a:spcPts val="440"/>
              </a:spcBef>
              <a:buClr>
                <a:schemeClr val="accent2"/>
              </a:buClr>
              <a:buSzPct val="70000"/>
              <a:buFont typeface="Noto Sans Symbols"/>
              <a:buChar char="○"/>
            </a:pPr>
            <a:r>
              <a:rPr lang="en-US"/>
              <a:t>Twelve Step Program</a:t>
            </a:r>
          </a:p>
          <a:p>
            <a:pPr indent="0" lvl="0" marL="0" marR="0" rtl="0" algn="l">
              <a:spcBef>
                <a:spcPts val="440"/>
              </a:spcBef>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3" name="Shape 183"/>
        <p:cNvGrpSpPr/>
        <p:nvPr/>
      </p:nvGrpSpPr>
      <p:grpSpPr>
        <a:xfrm>
          <a:off x="0" y="0"/>
          <a:ext cx="0" cy="0"/>
          <a:chOff x="0" y="0"/>
          <a:chExt cx="0" cy="0"/>
        </a:xfrm>
      </p:grpSpPr>
      <p:sp>
        <p:nvSpPr>
          <p:cNvPr id="184" name="Shape 184"/>
          <p:cNvSpPr txBox="1"/>
          <p:nvPr>
            <p:ph type="title"/>
          </p:nvPr>
        </p:nvSpPr>
        <p:spPr>
          <a:xfrm>
            <a:off x="301752" y="228600"/>
            <a:ext cx="8534399" cy="758951"/>
          </a:xfrm>
          <a:prstGeom prst="rect">
            <a:avLst/>
          </a:prstGeom>
          <a:noFill/>
          <a:ln>
            <a:noFill/>
          </a:ln>
        </p:spPr>
        <p:txBody>
          <a:bodyPr anchorCtr="0" anchor="b" bIns="45700" lIns="91425" rIns="91425" tIns="45700">
            <a:noAutofit/>
          </a:bodyPr>
          <a:lstStyle/>
          <a:p>
            <a:pPr indent="0" lvl="0" marL="0" marR="0" rtl="0" algn="ctr">
              <a:spcBef>
                <a:spcPts val="0"/>
              </a:spcBef>
              <a:buClr>
                <a:srgbClr val="7A9798"/>
              </a:buClr>
              <a:buSzPct val="25000"/>
              <a:buFont typeface="Georgia"/>
              <a:buNone/>
            </a:pPr>
            <a:r>
              <a:rPr b="0" i="0" lang="en-US" sz="2400" u="none" cap="none" strike="noStrike">
                <a:solidFill>
                  <a:srgbClr val="7A9798"/>
                </a:solidFill>
                <a:latin typeface="Georgia"/>
                <a:ea typeface="Georgia"/>
                <a:cs typeface="Georgia"/>
                <a:sym typeface="Georgia"/>
              </a:rPr>
              <a:t>DSM V Criteria</a:t>
            </a:r>
            <a:br>
              <a:rPr b="0" i="0" lang="en-US" sz="2400" u="none" cap="none" strike="noStrike">
                <a:solidFill>
                  <a:srgbClr val="7A9798"/>
                </a:solidFill>
                <a:latin typeface="Georgia"/>
                <a:ea typeface="Georgia"/>
                <a:cs typeface="Georgia"/>
                <a:sym typeface="Georgia"/>
              </a:rPr>
            </a:br>
            <a:r>
              <a:rPr b="0" i="0" lang="en-US" sz="2400" u="none" cap="none" strike="noStrike">
                <a:solidFill>
                  <a:srgbClr val="7A9798"/>
                </a:solidFill>
                <a:latin typeface="Georgia"/>
                <a:ea typeface="Georgia"/>
                <a:cs typeface="Georgia"/>
                <a:sym typeface="Georgia"/>
              </a:rPr>
              <a:t>Anorexia Nervosa</a:t>
            </a:r>
          </a:p>
        </p:txBody>
      </p:sp>
      <p:sp>
        <p:nvSpPr>
          <p:cNvPr id="185" name="Shape 185"/>
          <p:cNvSpPr txBox="1"/>
          <p:nvPr>
            <p:ph idx="1" type="body"/>
          </p:nvPr>
        </p:nvSpPr>
        <p:spPr>
          <a:xfrm>
            <a:off x="301752" y="1527048"/>
            <a:ext cx="8503920" cy="4572000"/>
          </a:xfrm>
          <a:prstGeom prst="rect">
            <a:avLst/>
          </a:prstGeom>
          <a:noFill/>
          <a:ln>
            <a:noFill/>
          </a:ln>
        </p:spPr>
        <p:txBody>
          <a:bodyPr anchorCtr="0" anchor="t" bIns="45700" lIns="91425" rIns="91425" tIns="45700">
            <a:noAutofit/>
          </a:bodyPr>
          <a:lstStyle/>
          <a:p>
            <a:pPr indent="-514350" lvl="0" marL="514350" marR="0" rtl="0" algn="l">
              <a:spcBef>
                <a:spcPts val="0"/>
              </a:spcBef>
              <a:buClr>
                <a:schemeClr val="accent1"/>
              </a:buClr>
              <a:buSzPct val="85000"/>
              <a:buFont typeface="Georgia"/>
              <a:buAutoNum type="alphaUcPeriod"/>
            </a:pPr>
            <a:r>
              <a:rPr b="0" i="0" lang="en-US" sz="2700" u="none" cap="none" strike="noStrike">
                <a:solidFill>
                  <a:schemeClr val="dk1"/>
                </a:solidFill>
                <a:latin typeface="Georgia"/>
                <a:ea typeface="Georgia"/>
                <a:cs typeface="Georgia"/>
                <a:sym typeface="Georgia"/>
              </a:rPr>
              <a:t>Restriction of energy intake relative to requirements, leading to a significantly low body weight in the context of age, sex, developmental trajectory, and physical health. Significantly low weight is defined as a weight that is less than minimally normal for children and adolescents, less than that minimally expected.</a:t>
            </a: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08" name="Shape 408"/>
        <p:cNvGrpSpPr/>
        <p:nvPr/>
      </p:nvGrpSpPr>
      <p:grpSpPr>
        <a:xfrm>
          <a:off x="0" y="0"/>
          <a:ext cx="0" cy="0"/>
          <a:chOff x="0" y="0"/>
          <a:chExt cx="0" cy="0"/>
        </a:xfrm>
      </p:grpSpPr>
      <p:sp>
        <p:nvSpPr>
          <p:cNvPr id="409" name="Shape 409"/>
          <p:cNvSpPr txBox="1"/>
          <p:nvPr>
            <p:ph type="title"/>
          </p:nvPr>
        </p:nvSpPr>
        <p:spPr>
          <a:xfrm>
            <a:off x="301752" y="228600"/>
            <a:ext cx="8534399" cy="758951"/>
          </a:xfrm>
          <a:prstGeom prst="rect">
            <a:avLst/>
          </a:prstGeom>
          <a:noFill/>
          <a:ln>
            <a:noFill/>
          </a:ln>
        </p:spPr>
        <p:txBody>
          <a:bodyPr anchorCtr="0" anchor="b" bIns="45700" lIns="91425" rIns="91425" tIns="45700">
            <a:noAutofit/>
          </a:bodyPr>
          <a:lstStyle/>
          <a:p>
            <a:pPr indent="0" lvl="0" marL="0" marR="0" rtl="0" algn="ctr">
              <a:spcBef>
                <a:spcPts val="0"/>
              </a:spcBef>
              <a:buClr>
                <a:srgbClr val="7A9798"/>
              </a:buClr>
              <a:buSzPct val="25000"/>
              <a:buFont typeface="Georgia"/>
              <a:buNone/>
            </a:pPr>
            <a:r>
              <a:rPr b="0" i="0" lang="en-US" sz="3300" u="none" cap="none" strike="noStrike">
                <a:solidFill>
                  <a:srgbClr val="7A9798"/>
                </a:solidFill>
                <a:latin typeface="Georgia"/>
                <a:ea typeface="Georgia"/>
                <a:cs typeface="Georgia"/>
                <a:sym typeface="Georgia"/>
              </a:rPr>
              <a:t>Resources for Schools</a:t>
            </a:r>
          </a:p>
        </p:txBody>
      </p:sp>
      <p:sp>
        <p:nvSpPr>
          <p:cNvPr id="410" name="Shape 410"/>
          <p:cNvSpPr txBox="1"/>
          <p:nvPr>
            <p:ph idx="1" type="body"/>
          </p:nvPr>
        </p:nvSpPr>
        <p:spPr>
          <a:xfrm>
            <a:off x="301752" y="1527048"/>
            <a:ext cx="8503920" cy="4572000"/>
          </a:xfrm>
          <a:prstGeom prst="rect">
            <a:avLst/>
          </a:prstGeom>
          <a:noFill/>
          <a:ln>
            <a:noFill/>
          </a:ln>
        </p:spPr>
        <p:txBody>
          <a:bodyPr anchorCtr="0" anchor="t" bIns="45700" lIns="91425" rIns="91425" tIns="45700">
            <a:noAutofit/>
          </a:bodyPr>
          <a:lstStyle/>
          <a:p>
            <a:pPr indent="-274320" lvl="0" marL="274320" marR="0" rtl="0" algn="l">
              <a:lnSpc>
                <a:spcPct val="90000"/>
              </a:lnSpc>
              <a:spcBef>
                <a:spcPts val="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http://kidshealth.org/</a:t>
            </a:r>
          </a:p>
          <a:p>
            <a:pPr indent="-281940" lvl="1" marL="548640" marR="0" rtl="0" algn="l">
              <a:lnSpc>
                <a:spcPct val="90000"/>
              </a:lnSpc>
              <a:spcBef>
                <a:spcPts val="440"/>
              </a:spcBef>
              <a:spcAft>
                <a:spcPts val="0"/>
              </a:spcAft>
              <a:buClr>
                <a:schemeClr val="accent2"/>
              </a:buClr>
              <a:buSzPct val="70000"/>
              <a:buFont typeface="Noto Sans Symbols"/>
              <a:buChar char="○"/>
            </a:pPr>
            <a:r>
              <a:rPr b="0" i="0" lang="en-US" sz="2200" u="sng" cap="none" strike="noStrike">
                <a:solidFill>
                  <a:schemeClr val="hlink"/>
                </a:solidFill>
                <a:latin typeface="Georgia"/>
                <a:ea typeface="Georgia"/>
                <a:cs typeface="Georgia"/>
                <a:sym typeface="Georgia"/>
                <a:hlinkClick r:id="rId3"/>
              </a:rPr>
              <a:t>http://kidshealth.org/classroom/9to12/problems/conditions/eating_disorders.pdf</a:t>
            </a:r>
          </a:p>
          <a:p>
            <a:pPr indent="-274320" lvl="0" marL="274320" marR="0" rtl="0" algn="l">
              <a:lnSpc>
                <a:spcPct val="90000"/>
              </a:lnSpc>
              <a:spcBef>
                <a:spcPts val="54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ANAD (Anorexia Nervosa and Associated Disorders)</a:t>
            </a:r>
          </a:p>
          <a:p>
            <a:pPr indent="-281940" lvl="1" marL="548640" marR="0" rtl="0" algn="l">
              <a:lnSpc>
                <a:spcPct val="90000"/>
              </a:lnSpc>
              <a:spcBef>
                <a:spcPts val="440"/>
              </a:spcBef>
              <a:spcAft>
                <a:spcPts val="0"/>
              </a:spcAft>
              <a:buClr>
                <a:schemeClr val="accent2"/>
              </a:buClr>
              <a:buSzPct val="70000"/>
              <a:buFont typeface="Noto Sans Symbols"/>
              <a:buChar char="○"/>
            </a:pPr>
            <a:r>
              <a:rPr b="0" i="0" lang="en-US" sz="2200" u="sng" cap="none" strike="noStrike">
                <a:solidFill>
                  <a:schemeClr val="hlink"/>
                </a:solidFill>
                <a:latin typeface="Georgia"/>
                <a:ea typeface="Georgia"/>
                <a:cs typeface="Georgia"/>
                <a:sym typeface="Georgia"/>
                <a:hlinkClick r:id="rId4"/>
              </a:rPr>
              <a:t>http://www.anad.org/get-information/school-guidelines/</a:t>
            </a:r>
          </a:p>
          <a:p>
            <a:pPr indent="-281940" lvl="1" marL="548640" marR="0" rtl="0" algn="l">
              <a:lnSpc>
                <a:spcPct val="90000"/>
              </a:lnSpc>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Helpline (630) 577-1330</a:t>
            </a:r>
          </a:p>
          <a:p>
            <a:pPr indent="-281940" lvl="1" marL="548640" marR="0" rtl="0" algn="l">
              <a:lnSpc>
                <a:spcPct val="90000"/>
              </a:lnSpc>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Email for help: </a:t>
            </a:r>
            <a:r>
              <a:rPr b="0" i="0" lang="en-US" sz="2200" u="sng" cap="none" strike="noStrike">
                <a:solidFill>
                  <a:schemeClr val="hlink"/>
                </a:solidFill>
                <a:latin typeface="Georgia"/>
                <a:ea typeface="Georgia"/>
                <a:cs typeface="Georgia"/>
                <a:sym typeface="Georgia"/>
                <a:hlinkClick r:id="rId5"/>
              </a:rPr>
              <a:t>anadhelp@anad.org</a:t>
            </a:r>
          </a:p>
          <a:p>
            <a:pPr indent="-274320" lvl="0" marL="274320" marR="0" rtl="0" algn="l">
              <a:lnSpc>
                <a:spcPct val="90000"/>
              </a:lnSpc>
              <a:spcBef>
                <a:spcPts val="54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Center for Disease Control</a:t>
            </a:r>
          </a:p>
          <a:p>
            <a:pPr indent="-281940" lvl="1" marL="548640" marR="0" rtl="0" algn="l">
              <a:lnSpc>
                <a:spcPct val="90000"/>
              </a:lnSpc>
              <a:spcBef>
                <a:spcPts val="440"/>
              </a:spcBef>
              <a:spcAft>
                <a:spcPts val="0"/>
              </a:spcAft>
              <a:buClr>
                <a:schemeClr val="accent2"/>
              </a:buClr>
              <a:buSzPct val="70000"/>
              <a:buFont typeface="Noto Sans Symbols"/>
              <a:buChar char="○"/>
            </a:pPr>
            <a:r>
              <a:rPr b="0" i="0" lang="en-US" sz="2200" u="sng" cap="none" strike="noStrike">
                <a:solidFill>
                  <a:schemeClr val="hlink"/>
                </a:solidFill>
                <a:latin typeface="Georgia"/>
                <a:ea typeface="Georgia"/>
                <a:cs typeface="Georgia"/>
                <a:sym typeface="Georgia"/>
                <a:hlinkClick r:id="rId6"/>
              </a:rPr>
              <a:t>http://www.cdc.gov/healthyyouth/obesity/facts.htm</a:t>
            </a:r>
          </a:p>
          <a:p>
            <a:pPr indent="-274320" lvl="0" marL="274320" marR="0" rtl="0" algn="l">
              <a:lnSpc>
                <a:spcPct val="90000"/>
              </a:lnSpc>
              <a:spcBef>
                <a:spcPts val="54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Let’s Move</a:t>
            </a:r>
          </a:p>
          <a:p>
            <a:pPr indent="-281940" lvl="1" marL="548640" marR="0" rtl="0" algn="l">
              <a:lnSpc>
                <a:spcPct val="90000"/>
              </a:lnSpc>
              <a:spcBef>
                <a:spcPts val="440"/>
              </a:spcBef>
              <a:spcAft>
                <a:spcPts val="0"/>
              </a:spcAft>
              <a:buClr>
                <a:schemeClr val="accent2"/>
              </a:buClr>
              <a:buSzPct val="70000"/>
              <a:buFont typeface="Noto Sans Symbols"/>
              <a:buChar char="○"/>
            </a:pPr>
            <a:r>
              <a:rPr b="0" i="0" lang="en-US" sz="2200" u="sng" cap="none" strike="noStrike">
                <a:solidFill>
                  <a:schemeClr val="hlink"/>
                </a:solidFill>
                <a:latin typeface="Georgia"/>
                <a:ea typeface="Georgia"/>
                <a:cs typeface="Georgia"/>
                <a:sym typeface="Georgia"/>
                <a:hlinkClick r:id="rId7"/>
              </a:rPr>
              <a:t>http://www.letsmove.gov/healthy-schools</a:t>
            </a:r>
          </a:p>
          <a:p>
            <a:pPr indent="-281940" lvl="1" marL="548640" marR="0" rtl="0" algn="l">
              <a:lnSpc>
                <a:spcPct val="90000"/>
              </a:lnSpc>
              <a:spcBef>
                <a:spcPts val="440"/>
              </a:spcBef>
              <a:buClr>
                <a:schemeClr val="accent2"/>
              </a:buClr>
              <a:buSzPct val="70000"/>
              <a:buFont typeface="Noto Sans Symbols"/>
              <a:buNone/>
            </a:pPr>
            <a:r>
              <a:t/>
            </a:r>
            <a:endParaRPr b="0" i="0" sz="2200" u="none" cap="none" strike="noStrike">
              <a:solidFill>
                <a:schemeClr val="dk2"/>
              </a:solidFill>
              <a:latin typeface="Georgia"/>
              <a:ea typeface="Georgia"/>
              <a:cs typeface="Georgia"/>
              <a:sym typeface="Georgia"/>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14" name="Shape 414"/>
        <p:cNvGrpSpPr/>
        <p:nvPr/>
      </p:nvGrpSpPr>
      <p:grpSpPr>
        <a:xfrm>
          <a:off x="0" y="0"/>
          <a:ext cx="0" cy="0"/>
          <a:chOff x="0" y="0"/>
          <a:chExt cx="0" cy="0"/>
        </a:xfrm>
      </p:grpSpPr>
      <p:sp>
        <p:nvSpPr>
          <p:cNvPr id="415" name="Shape 415"/>
          <p:cNvSpPr txBox="1"/>
          <p:nvPr>
            <p:ph type="title"/>
          </p:nvPr>
        </p:nvSpPr>
        <p:spPr>
          <a:xfrm>
            <a:off x="301752" y="228600"/>
            <a:ext cx="8534399" cy="758951"/>
          </a:xfrm>
          <a:prstGeom prst="rect">
            <a:avLst/>
          </a:prstGeom>
          <a:noFill/>
          <a:ln>
            <a:noFill/>
          </a:ln>
        </p:spPr>
        <p:txBody>
          <a:bodyPr anchorCtr="0" anchor="b" bIns="45700" lIns="91425" rIns="91425" tIns="45700">
            <a:noAutofit/>
          </a:bodyPr>
          <a:lstStyle/>
          <a:p>
            <a:pPr indent="0" lvl="0" marL="0" marR="0" rtl="0" algn="ctr">
              <a:spcBef>
                <a:spcPts val="0"/>
              </a:spcBef>
              <a:buClr>
                <a:srgbClr val="7A9798"/>
              </a:buClr>
              <a:buSzPct val="25000"/>
              <a:buFont typeface="Georgia"/>
              <a:buNone/>
            </a:pPr>
            <a:r>
              <a:rPr b="0" i="0" lang="en-US" sz="3300" u="none" cap="none" strike="noStrike">
                <a:solidFill>
                  <a:srgbClr val="7A9798"/>
                </a:solidFill>
                <a:latin typeface="Georgia"/>
                <a:ea typeface="Georgia"/>
                <a:cs typeface="Georgia"/>
                <a:sym typeface="Georgia"/>
              </a:rPr>
              <a:t>Resources for Schools</a:t>
            </a:r>
          </a:p>
        </p:txBody>
      </p:sp>
      <p:sp>
        <p:nvSpPr>
          <p:cNvPr id="416" name="Shape 416"/>
          <p:cNvSpPr txBox="1"/>
          <p:nvPr>
            <p:ph idx="1" type="body"/>
          </p:nvPr>
        </p:nvSpPr>
        <p:spPr>
          <a:xfrm>
            <a:off x="301752" y="1527048"/>
            <a:ext cx="8503920" cy="4572000"/>
          </a:xfrm>
          <a:prstGeom prst="rect">
            <a:avLst/>
          </a:prstGeom>
          <a:noFill/>
          <a:ln>
            <a:noFill/>
          </a:ln>
        </p:spPr>
        <p:txBody>
          <a:bodyPr anchorCtr="0" anchor="t" bIns="45700" lIns="91425" rIns="91425" tIns="45700">
            <a:noAutofit/>
          </a:bodyPr>
          <a:lstStyle/>
          <a:p>
            <a:pPr indent="-274320" lvl="0" marL="274320" marR="0" rtl="0" algn="l">
              <a:spcBef>
                <a:spcPts val="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Strong4Life</a:t>
            </a:r>
          </a:p>
          <a:p>
            <a:pPr indent="-281940" lvl="1" marL="548640" marR="0" rtl="0" algn="l">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http://www.strong4life.com/pages/providers/ProviderResources.aspx</a:t>
            </a:r>
          </a:p>
          <a:p>
            <a:pPr indent="-281940" lvl="1" marL="548640" marR="0" rtl="0" algn="l">
              <a:spcBef>
                <a:spcPts val="440"/>
              </a:spcBef>
              <a:spcAft>
                <a:spcPts val="0"/>
              </a:spcAft>
              <a:buClr>
                <a:schemeClr val="accent2"/>
              </a:buClr>
              <a:buSzPct val="70000"/>
              <a:buFont typeface="Noto Sans Symbols"/>
              <a:buChar char="○"/>
            </a:pPr>
            <a:r>
              <a:rPr b="0" i="0" lang="en-US" sz="2200" u="sng" cap="none" strike="noStrike">
                <a:solidFill>
                  <a:schemeClr val="hlink"/>
                </a:solidFill>
                <a:latin typeface="Georgia"/>
                <a:ea typeface="Georgia"/>
                <a:cs typeface="Georgia"/>
                <a:sym typeface="Georgia"/>
                <a:hlinkClick r:id="rId3"/>
              </a:rPr>
              <a:t>http://www.strong4life.com/pages/Community/Social</a:t>
            </a:r>
          </a:p>
          <a:p>
            <a:pPr indent="-274320" lvl="0" marL="274320" marR="0" rtl="0" algn="l">
              <a:spcBef>
                <a:spcPts val="54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For all those UGA Fans (Strong4Life):</a:t>
            </a:r>
          </a:p>
          <a:p>
            <a:pPr indent="-281940" lvl="1" marL="548640" marR="0" rtl="0" algn="l">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http://www.strong4life.com/pages/galleries/DavidPollackSpotlight.aspx?</a:t>
            </a:r>
          </a:p>
          <a:p>
            <a:pPr indent="-274320" lvl="0" marL="274320" marR="0" rtl="0" algn="l">
              <a:spcBef>
                <a:spcPts val="540"/>
              </a:spcBef>
              <a:buClr>
                <a:schemeClr val="accent1"/>
              </a:buClr>
              <a:buSzPct val="85000"/>
              <a:buFont typeface="Noto Sans Symbols"/>
              <a:buNone/>
            </a:pPr>
            <a:r>
              <a:t/>
            </a:r>
            <a:endParaRPr b="0" i="0" sz="2700" u="none" cap="none" strike="noStrike">
              <a:solidFill>
                <a:schemeClr val="dk1"/>
              </a:solidFill>
              <a:latin typeface="Georgia"/>
              <a:ea typeface="Georgia"/>
              <a:cs typeface="Georgia"/>
              <a:sym typeface="Georgia"/>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20" name="Shape 420"/>
        <p:cNvGrpSpPr/>
        <p:nvPr/>
      </p:nvGrpSpPr>
      <p:grpSpPr>
        <a:xfrm>
          <a:off x="0" y="0"/>
          <a:ext cx="0" cy="0"/>
          <a:chOff x="0" y="0"/>
          <a:chExt cx="0" cy="0"/>
        </a:xfrm>
      </p:grpSpPr>
      <p:sp>
        <p:nvSpPr>
          <p:cNvPr id="421" name="Shape 421"/>
          <p:cNvSpPr txBox="1"/>
          <p:nvPr>
            <p:ph type="title"/>
          </p:nvPr>
        </p:nvSpPr>
        <p:spPr>
          <a:xfrm>
            <a:off x="301752" y="228600"/>
            <a:ext cx="8534399" cy="758951"/>
          </a:xfrm>
          <a:prstGeom prst="rect">
            <a:avLst/>
          </a:prstGeom>
          <a:noFill/>
          <a:ln>
            <a:noFill/>
          </a:ln>
        </p:spPr>
        <p:txBody>
          <a:bodyPr anchorCtr="0" anchor="b" bIns="45700" lIns="91425" rIns="91425" tIns="45700">
            <a:noAutofit/>
          </a:bodyPr>
          <a:lstStyle/>
          <a:p>
            <a:pPr indent="0" lvl="0" marL="0" marR="0" rtl="0" algn="ctr">
              <a:spcBef>
                <a:spcPts val="0"/>
              </a:spcBef>
              <a:buClr>
                <a:srgbClr val="7A9798"/>
              </a:buClr>
              <a:buSzPct val="25000"/>
              <a:buFont typeface="Georgia"/>
              <a:buNone/>
            </a:pPr>
            <a:r>
              <a:rPr b="0" i="0" lang="en-US" sz="3300" u="none" cap="none" strike="noStrike">
                <a:solidFill>
                  <a:srgbClr val="7A9798"/>
                </a:solidFill>
                <a:latin typeface="Georgia"/>
                <a:ea typeface="Georgia"/>
                <a:cs typeface="Georgia"/>
                <a:sym typeface="Georgia"/>
              </a:rPr>
              <a:t>References</a:t>
            </a:r>
          </a:p>
        </p:txBody>
      </p:sp>
      <p:sp>
        <p:nvSpPr>
          <p:cNvPr id="422" name="Shape 422"/>
          <p:cNvSpPr txBox="1"/>
          <p:nvPr>
            <p:ph idx="1" type="body"/>
          </p:nvPr>
        </p:nvSpPr>
        <p:spPr>
          <a:xfrm>
            <a:off x="301752" y="1527048"/>
            <a:ext cx="8503920" cy="4572000"/>
          </a:xfrm>
          <a:prstGeom prst="rect">
            <a:avLst/>
          </a:prstGeom>
          <a:noFill/>
          <a:ln>
            <a:noFill/>
          </a:ln>
        </p:spPr>
        <p:txBody>
          <a:bodyPr anchorCtr="0" anchor="t" bIns="45700" lIns="91425" rIns="91425" tIns="45700">
            <a:noAutofit/>
          </a:bodyPr>
          <a:lstStyle/>
          <a:p>
            <a:pPr indent="-274320" lvl="0" marL="274320" marR="0" rtl="0" algn="l">
              <a:lnSpc>
                <a:spcPct val="90000"/>
              </a:lnSpc>
              <a:spcBef>
                <a:spcPts val="0"/>
              </a:spcBef>
              <a:spcAft>
                <a:spcPts val="0"/>
              </a:spcAft>
              <a:buClr>
                <a:schemeClr val="accent1"/>
              </a:buClr>
              <a:buSzPct val="84815"/>
              <a:buFont typeface="Noto Sans Symbols"/>
              <a:buChar char="●"/>
            </a:pPr>
            <a:r>
              <a:rPr b="0" i="0" lang="en-US" sz="2295" u="none" cap="none" strike="noStrike">
                <a:solidFill>
                  <a:schemeClr val="dk1"/>
                </a:solidFill>
                <a:latin typeface="Georgia"/>
                <a:ea typeface="Georgia"/>
                <a:cs typeface="Georgia"/>
                <a:sym typeface="Georgia"/>
              </a:rPr>
              <a:t>Thomas, J. J. and Schaefer, J. (2013). Almost Anorexic: Is My (or My Loved One’s) Relationship with Food a Problem? Center City, Minnesota: Hazelden.</a:t>
            </a:r>
          </a:p>
          <a:p>
            <a:pPr indent="-274320" lvl="0" marL="274320" marR="0" rtl="0" algn="l">
              <a:lnSpc>
                <a:spcPct val="90000"/>
              </a:lnSpc>
              <a:spcBef>
                <a:spcPts val="459"/>
              </a:spcBef>
              <a:spcAft>
                <a:spcPts val="0"/>
              </a:spcAft>
              <a:buClr>
                <a:schemeClr val="accent1"/>
              </a:buClr>
              <a:buSzPct val="84815"/>
              <a:buFont typeface="Noto Sans Symbols"/>
              <a:buChar char="●"/>
            </a:pPr>
            <a:r>
              <a:rPr b="0" i="0" lang="en-US" sz="2295" u="none" cap="none" strike="noStrike">
                <a:solidFill>
                  <a:schemeClr val="dk1"/>
                </a:solidFill>
                <a:latin typeface="Georgia"/>
                <a:ea typeface="Georgia"/>
                <a:cs typeface="Georgia"/>
                <a:sym typeface="Georgia"/>
              </a:rPr>
              <a:t>Center for Disease Control. (2013, 2011, 2009, 2007, 2005, and 2003).  [ Graph illustrations of Percentage of High School Students who are obese]. Obesity Facts. Retrieved from </a:t>
            </a:r>
            <a:r>
              <a:rPr b="0" i="0" lang="en-US" sz="2295" u="sng" cap="none" strike="noStrike">
                <a:solidFill>
                  <a:schemeClr val="hlink"/>
                </a:solidFill>
                <a:latin typeface="Georgia"/>
                <a:ea typeface="Georgia"/>
                <a:cs typeface="Georgia"/>
                <a:sym typeface="Georgia"/>
                <a:hlinkClick r:id="rId3"/>
              </a:rPr>
              <a:t>http://www.cdc.gov/healthyyouth/obesity/obesity-youth.htm</a:t>
            </a:r>
          </a:p>
          <a:p>
            <a:pPr indent="-274320" lvl="0" marL="274320" marR="0" rtl="0" algn="l">
              <a:lnSpc>
                <a:spcPct val="90000"/>
              </a:lnSpc>
              <a:spcBef>
                <a:spcPts val="459"/>
              </a:spcBef>
              <a:spcAft>
                <a:spcPts val="0"/>
              </a:spcAft>
              <a:buClr>
                <a:schemeClr val="accent1"/>
              </a:buClr>
              <a:buSzPct val="84815"/>
              <a:buFont typeface="Noto Sans Symbols"/>
              <a:buChar char="●"/>
            </a:pPr>
            <a:r>
              <a:rPr b="0" i="0" lang="en-US" sz="2295" u="none" cap="none" strike="noStrike">
                <a:solidFill>
                  <a:schemeClr val="dk1"/>
                </a:solidFill>
                <a:latin typeface="Georgia"/>
                <a:ea typeface="Georgia"/>
                <a:cs typeface="Georgia"/>
                <a:sym typeface="Georgia"/>
              </a:rPr>
              <a:t>Center for Disease Control. (2013). Adolescent and School Health. Retrieved from </a:t>
            </a:r>
            <a:r>
              <a:rPr b="0" i="0" lang="en-US" sz="2295" u="sng" cap="none" strike="noStrike">
                <a:solidFill>
                  <a:schemeClr val="hlink"/>
                </a:solidFill>
                <a:latin typeface="Georgia"/>
                <a:ea typeface="Georgia"/>
                <a:cs typeface="Georgia"/>
                <a:sym typeface="Georgia"/>
                <a:hlinkClick r:id="rId4"/>
              </a:rPr>
              <a:t>www.cdc.gov/healthyyouth/obesity/facts.htm</a:t>
            </a:r>
          </a:p>
          <a:p>
            <a:pPr indent="-274320" lvl="0" marL="274320" marR="0" rtl="0" algn="l">
              <a:lnSpc>
                <a:spcPct val="90000"/>
              </a:lnSpc>
              <a:spcBef>
                <a:spcPts val="459"/>
              </a:spcBef>
              <a:spcAft>
                <a:spcPts val="0"/>
              </a:spcAft>
              <a:buClr>
                <a:schemeClr val="accent1"/>
              </a:buClr>
              <a:buSzPct val="84815"/>
              <a:buFont typeface="Noto Sans Symbols"/>
              <a:buChar char="●"/>
            </a:pPr>
            <a:r>
              <a:rPr b="0" i="0" lang="en-US" sz="2295" u="none" cap="none" strike="noStrike">
                <a:solidFill>
                  <a:schemeClr val="dk1"/>
                </a:solidFill>
                <a:latin typeface="Georgia"/>
                <a:ea typeface="Georgia"/>
                <a:cs typeface="Georgia"/>
                <a:sym typeface="Georgia"/>
              </a:rPr>
              <a:t>American Psychiatric Association. (2013). Diagnostic and statistical manual of mental disorders (5th ed.). Washington, DC:  Author.</a:t>
            </a:r>
          </a:p>
          <a:p>
            <a:pPr indent="-274320" lvl="0" marL="274320" marR="0" rtl="0" algn="l">
              <a:lnSpc>
                <a:spcPct val="90000"/>
              </a:lnSpc>
              <a:spcBef>
                <a:spcPts val="459"/>
              </a:spcBef>
              <a:buClr>
                <a:schemeClr val="accent1"/>
              </a:buClr>
              <a:buSzPct val="84815"/>
              <a:buFont typeface="Noto Sans Symbols"/>
              <a:buNone/>
            </a:pPr>
            <a:r>
              <a:t/>
            </a:r>
            <a:endParaRPr b="0" i="0" sz="2295" u="none" cap="none" strike="noStrike">
              <a:solidFill>
                <a:schemeClr val="dk1"/>
              </a:solidFill>
              <a:latin typeface="Georgia"/>
              <a:ea typeface="Georgia"/>
              <a:cs typeface="Georgia"/>
              <a:sym typeface="Georgia"/>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27" name="Shape 427"/>
        <p:cNvGrpSpPr/>
        <p:nvPr/>
      </p:nvGrpSpPr>
      <p:grpSpPr>
        <a:xfrm>
          <a:off x="0" y="0"/>
          <a:ext cx="0" cy="0"/>
          <a:chOff x="0" y="0"/>
          <a:chExt cx="0" cy="0"/>
        </a:xfrm>
      </p:grpSpPr>
      <p:sp>
        <p:nvSpPr>
          <p:cNvPr id="428" name="Shape 428"/>
          <p:cNvSpPr txBox="1"/>
          <p:nvPr>
            <p:ph type="title"/>
          </p:nvPr>
        </p:nvSpPr>
        <p:spPr>
          <a:xfrm>
            <a:off x="301752" y="228600"/>
            <a:ext cx="8534400" cy="759000"/>
          </a:xfrm>
          <a:prstGeom prst="rect">
            <a:avLst/>
          </a:prstGeom>
        </p:spPr>
        <p:txBody>
          <a:bodyPr anchorCtr="0" anchor="b" bIns="91425" lIns="91425" rIns="91425" tIns="91425">
            <a:noAutofit/>
          </a:bodyPr>
          <a:lstStyle/>
          <a:p>
            <a:pPr lvl="0" rtl="0">
              <a:spcBef>
                <a:spcPts val="0"/>
              </a:spcBef>
              <a:buNone/>
            </a:pPr>
            <a:r>
              <a:rPr lang="en-US"/>
              <a:t>References</a:t>
            </a:r>
          </a:p>
        </p:txBody>
      </p:sp>
      <p:sp>
        <p:nvSpPr>
          <p:cNvPr id="429" name="Shape 429"/>
          <p:cNvSpPr txBox="1"/>
          <p:nvPr>
            <p:ph idx="1" type="body"/>
          </p:nvPr>
        </p:nvSpPr>
        <p:spPr>
          <a:xfrm>
            <a:off x="301752" y="1527048"/>
            <a:ext cx="8503800" cy="4572000"/>
          </a:xfrm>
          <a:prstGeom prst="rect">
            <a:avLst/>
          </a:prstGeom>
        </p:spPr>
        <p:txBody>
          <a:bodyPr anchorCtr="0" anchor="t" bIns="91425" lIns="91425" rIns="91425" tIns="91425">
            <a:noAutofit/>
          </a:bodyPr>
          <a:lstStyle/>
          <a:p>
            <a:pPr indent="-355600" lvl="0" marL="457200" rtl="0">
              <a:lnSpc>
                <a:spcPct val="120000"/>
              </a:lnSpc>
              <a:spcBef>
                <a:spcPts val="800"/>
              </a:spcBef>
              <a:buSzPct val="100000"/>
            </a:pPr>
            <a:r>
              <a:rPr lang="en-US" sz="2000">
                <a:latin typeface="Helvetica Neue"/>
                <a:ea typeface="Helvetica Neue"/>
                <a:cs typeface="Helvetica Neue"/>
                <a:sym typeface="Helvetica Neue"/>
              </a:rPr>
              <a:t>Tribole, E., &amp; Resch, E. (2012). Intuitive eating: A revolutionary program that works. New York: St. Martin's Griffin.</a:t>
            </a:r>
          </a:p>
          <a:p>
            <a:pPr indent="-355600" lvl="0" marL="457200" rtl="0">
              <a:lnSpc>
                <a:spcPct val="120000"/>
              </a:lnSpc>
              <a:spcBef>
                <a:spcPts val="800"/>
              </a:spcBef>
              <a:buSzPct val="100000"/>
            </a:pPr>
            <a:r>
              <a:rPr lang="en-US" sz="2000">
                <a:latin typeface="Helvetica Neue"/>
                <a:ea typeface="Helvetica Neue"/>
                <a:cs typeface="Helvetica Neue"/>
                <a:sym typeface="Helvetica Neue"/>
              </a:rPr>
              <a:t>Cooper, Z., Fairburn, C. G., &amp; Hawker, D. M. (2003). Cognitive-behavioral treatment of obesity: A clinician's guide. New York: Guilford Press.</a:t>
            </a:r>
          </a:p>
          <a:p>
            <a:pPr indent="-355600" lvl="0" marL="457200" rtl="0">
              <a:lnSpc>
                <a:spcPct val="120000"/>
              </a:lnSpc>
              <a:spcBef>
                <a:spcPts val="800"/>
              </a:spcBef>
              <a:buSzPct val="100000"/>
            </a:pPr>
            <a:r>
              <a:rPr lang="en-US" sz="2000">
                <a:latin typeface="Helvetica Neue"/>
                <a:ea typeface="Helvetica Neue"/>
                <a:cs typeface="Helvetica Neue"/>
                <a:sym typeface="Helvetica Neue"/>
              </a:rPr>
              <a:t>Fairborn, C. G. (2008). Cognitive Behavior Therapy and Eating Disorders. New York, NY: The Guilford Press.</a:t>
            </a:r>
          </a:p>
          <a:p>
            <a:pPr indent="0" lvl="0" marL="0">
              <a:spcBef>
                <a:spcPts val="0"/>
              </a:spcBef>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9" name="Shape 189"/>
        <p:cNvGrpSpPr/>
        <p:nvPr/>
      </p:nvGrpSpPr>
      <p:grpSpPr>
        <a:xfrm>
          <a:off x="0" y="0"/>
          <a:ext cx="0" cy="0"/>
          <a:chOff x="0" y="0"/>
          <a:chExt cx="0" cy="0"/>
        </a:xfrm>
      </p:grpSpPr>
      <p:sp>
        <p:nvSpPr>
          <p:cNvPr id="190" name="Shape 190"/>
          <p:cNvSpPr txBox="1"/>
          <p:nvPr>
            <p:ph type="title"/>
          </p:nvPr>
        </p:nvSpPr>
        <p:spPr>
          <a:xfrm>
            <a:off x="301752" y="228600"/>
            <a:ext cx="8534399" cy="758951"/>
          </a:xfrm>
          <a:prstGeom prst="rect">
            <a:avLst/>
          </a:prstGeom>
          <a:noFill/>
          <a:ln>
            <a:noFill/>
          </a:ln>
        </p:spPr>
        <p:txBody>
          <a:bodyPr anchorCtr="0" anchor="b" bIns="45700" lIns="91425" rIns="91425" tIns="45700">
            <a:noAutofit/>
          </a:bodyPr>
          <a:lstStyle/>
          <a:p>
            <a:pPr indent="0" lvl="0" marL="0" marR="0" rtl="0" algn="ctr">
              <a:spcBef>
                <a:spcPts val="0"/>
              </a:spcBef>
              <a:buClr>
                <a:srgbClr val="7A9798"/>
              </a:buClr>
              <a:buSzPct val="25000"/>
              <a:buFont typeface="Georgia"/>
              <a:buNone/>
            </a:pPr>
            <a:r>
              <a:rPr b="0" i="0" lang="en-US" sz="2800" u="none" cap="none" strike="noStrike">
                <a:solidFill>
                  <a:srgbClr val="7A9798"/>
                </a:solidFill>
                <a:latin typeface="Georgia"/>
                <a:ea typeface="Georgia"/>
                <a:cs typeface="Georgia"/>
                <a:sym typeface="Georgia"/>
              </a:rPr>
              <a:t>DSM V Criteria</a:t>
            </a:r>
            <a:br>
              <a:rPr b="0" i="0" lang="en-US" sz="2800" u="none" cap="none" strike="noStrike">
                <a:solidFill>
                  <a:srgbClr val="7A9798"/>
                </a:solidFill>
                <a:latin typeface="Georgia"/>
                <a:ea typeface="Georgia"/>
                <a:cs typeface="Georgia"/>
                <a:sym typeface="Georgia"/>
              </a:rPr>
            </a:br>
            <a:r>
              <a:rPr b="0" i="0" lang="en-US" sz="2800" u="none" cap="none" strike="noStrike">
                <a:solidFill>
                  <a:srgbClr val="7A9798"/>
                </a:solidFill>
                <a:latin typeface="Georgia"/>
                <a:ea typeface="Georgia"/>
                <a:cs typeface="Georgia"/>
                <a:sym typeface="Georgia"/>
              </a:rPr>
              <a:t>Anorexia Nervosa</a:t>
            </a:r>
          </a:p>
        </p:txBody>
      </p:sp>
      <p:sp>
        <p:nvSpPr>
          <p:cNvPr id="191" name="Shape 191"/>
          <p:cNvSpPr txBox="1"/>
          <p:nvPr>
            <p:ph idx="1" type="body"/>
          </p:nvPr>
        </p:nvSpPr>
        <p:spPr>
          <a:xfrm>
            <a:off x="301752" y="1527048"/>
            <a:ext cx="8503920" cy="457200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Clr>
                <a:schemeClr val="accent1"/>
              </a:buClr>
              <a:buSzPct val="25000"/>
              <a:buFont typeface="Noto Sans Symbols"/>
              <a:buNone/>
            </a:pPr>
            <a:r>
              <a:rPr b="0" i="0" lang="en-US" sz="2700" u="none" cap="none" strike="noStrike">
                <a:solidFill>
                  <a:schemeClr val="dk1"/>
                </a:solidFill>
                <a:latin typeface="Georgia"/>
                <a:ea typeface="Georgia"/>
                <a:cs typeface="Georgia"/>
                <a:sym typeface="Georgia"/>
              </a:rPr>
              <a:t>B. Intense fear of gaining weight or of becoming fat, or persistent behavior that interferes with weight gain, even though at a significantly low weight.</a:t>
            </a:r>
          </a:p>
          <a:p>
            <a:pPr indent="0" lvl="0" marL="0" marR="0" rtl="0" algn="l">
              <a:spcBef>
                <a:spcPts val="540"/>
              </a:spcBef>
              <a:buClr>
                <a:schemeClr val="accent1"/>
              </a:buClr>
              <a:buSzPct val="25000"/>
              <a:buFont typeface="Noto Sans Symbols"/>
              <a:buNone/>
            </a:pPr>
            <a:r>
              <a:rPr b="0" i="0" lang="en-US" sz="2700" u="none" cap="none" strike="noStrike">
                <a:solidFill>
                  <a:schemeClr val="dk1"/>
                </a:solidFill>
                <a:latin typeface="Georgia"/>
                <a:ea typeface="Georgia"/>
                <a:cs typeface="Georgia"/>
                <a:sym typeface="Georgia"/>
              </a:rPr>
              <a:t>C. Disturbance in the way in which one’s body weight or shape is experienced, undue influence of body weight or shape on self-evaluation, </a:t>
            </a:r>
            <a:r>
              <a:rPr lang="en-US"/>
              <a:t>OR</a:t>
            </a:r>
            <a:r>
              <a:rPr b="0" i="0" lang="en-US" sz="2700" u="none" cap="none" strike="noStrike">
                <a:solidFill>
                  <a:schemeClr val="dk1"/>
                </a:solidFill>
                <a:latin typeface="Georgia"/>
                <a:ea typeface="Georgia"/>
                <a:cs typeface="Georgia"/>
                <a:sym typeface="Georgia"/>
              </a:rPr>
              <a:t> persistent lack of recognition of the seriousness of the current low body weight.</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5" name="Shape 195"/>
        <p:cNvGrpSpPr/>
        <p:nvPr/>
      </p:nvGrpSpPr>
      <p:grpSpPr>
        <a:xfrm>
          <a:off x="0" y="0"/>
          <a:ext cx="0" cy="0"/>
          <a:chOff x="0" y="0"/>
          <a:chExt cx="0" cy="0"/>
        </a:xfrm>
      </p:grpSpPr>
      <p:sp>
        <p:nvSpPr>
          <p:cNvPr id="196" name="Shape 196"/>
          <p:cNvSpPr txBox="1"/>
          <p:nvPr>
            <p:ph type="title"/>
          </p:nvPr>
        </p:nvSpPr>
        <p:spPr>
          <a:xfrm>
            <a:off x="228600" y="152400"/>
            <a:ext cx="8534399" cy="1066799"/>
          </a:xfrm>
          <a:prstGeom prst="rect">
            <a:avLst/>
          </a:prstGeom>
          <a:noFill/>
          <a:ln>
            <a:noFill/>
          </a:ln>
        </p:spPr>
        <p:txBody>
          <a:bodyPr anchorCtr="0" anchor="b" bIns="45700" lIns="91425" rIns="91425" tIns="45700">
            <a:noAutofit/>
          </a:bodyPr>
          <a:lstStyle/>
          <a:p>
            <a:pPr indent="0" lvl="0" marL="0" marR="0" rtl="0" algn="ctr">
              <a:spcBef>
                <a:spcPts val="0"/>
              </a:spcBef>
              <a:buClr>
                <a:srgbClr val="7A9798"/>
              </a:buClr>
              <a:buSzPct val="25000"/>
              <a:buFont typeface="Georgia"/>
              <a:buNone/>
            </a:pPr>
            <a:r>
              <a:rPr b="0" i="0" lang="en-US" sz="2970" u="none" cap="none" strike="noStrike">
                <a:solidFill>
                  <a:srgbClr val="7A9798"/>
                </a:solidFill>
                <a:latin typeface="Georgia"/>
                <a:ea typeface="Georgia"/>
                <a:cs typeface="Georgia"/>
                <a:sym typeface="Georgia"/>
              </a:rPr>
              <a:t>DSM V Criteria</a:t>
            </a:r>
            <a:br>
              <a:rPr b="0" i="0" lang="en-US" sz="2970" u="none" cap="none" strike="noStrike">
                <a:solidFill>
                  <a:srgbClr val="7A9798"/>
                </a:solidFill>
                <a:latin typeface="Georgia"/>
                <a:ea typeface="Georgia"/>
                <a:cs typeface="Georgia"/>
                <a:sym typeface="Georgia"/>
              </a:rPr>
            </a:br>
            <a:r>
              <a:rPr b="0" i="0" lang="en-US" sz="2970" u="none" cap="none" strike="noStrike">
                <a:solidFill>
                  <a:srgbClr val="7A9798"/>
                </a:solidFill>
                <a:latin typeface="Georgia"/>
                <a:ea typeface="Georgia"/>
                <a:cs typeface="Georgia"/>
                <a:sym typeface="Georgia"/>
              </a:rPr>
              <a:t>Anorexia Nervosa</a:t>
            </a:r>
          </a:p>
        </p:txBody>
      </p:sp>
      <p:sp>
        <p:nvSpPr>
          <p:cNvPr id="197" name="Shape 197"/>
          <p:cNvSpPr txBox="1"/>
          <p:nvPr>
            <p:ph idx="1" type="body"/>
          </p:nvPr>
        </p:nvSpPr>
        <p:spPr>
          <a:xfrm>
            <a:off x="301752" y="1527048"/>
            <a:ext cx="8503920" cy="4572000"/>
          </a:xfrm>
          <a:prstGeom prst="rect">
            <a:avLst/>
          </a:prstGeom>
          <a:noFill/>
          <a:ln>
            <a:noFill/>
          </a:ln>
        </p:spPr>
        <p:txBody>
          <a:bodyPr anchorCtr="0" anchor="t" bIns="45700" lIns="91425" rIns="91425" tIns="45700">
            <a:noAutofit/>
          </a:bodyPr>
          <a:lstStyle/>
          <a:p>
            <a:pPr indent="-274320" lvl="0" marL="274320" marR="0" rtl="0" algn="l">
              <a:spcBef>
                <a:spcPts val="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Binge-eating/purging type:</a:t>
            </a:r>
          </a:p>
          <a:p>
            <a:pPr indent="-281940" lvl="1" marL="548640" marR="0" rtl="0" algn="l">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During the last 3 months, the individual has engaged in recurrent episodes of binge eating or purging behaviors</a:t>
            </a:r>
          </a:p>
          <a:p>
            <a:pPr indent="-281940" lvl="1" marL="548640" marR="0" rtl="0" algn="l">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Purging behaviors are self-induced vomiting or the misuse of laxatives, diuretics, or enemas.</a:t>
            </a:r>
          </a:p>
          <a:p>
            <a:pPr indent="-274320" lvl="0" marL="274320" marR="0" rtl="0" algn="l">
              <a:spcBef>
                <a:spcPts val="540"/>
              </a:spcBef>
              <a:spcAft>
                <a:spcPts val="0"/>
              </a:spcAft>
              <a:buClr>
                <a:schemeClr val="accent1"/>
              </a:buClr>
              <a:buSzPct val="85000"/>
              <a:buFont typeface="Noto Sans Symbols"/>
              <a:buChar char="●"/>
            </a:pPr>
            <a:r>
              <a:rPr b="0" i="0" lang="en-US" sz="2700" u="none" cap="none" strike="noStrike">
                <a:solidFill>
                  <a:schemeClr val="dk1"/>
                </a:solidFill>
                <a:latin typeface="Georgia"/>
                <a:ea typeface="Georgia"/>
                <a:cs typeface="Georgia"/>
                <a:sym typeface="Georgia"/>
              </a:rPr>
              <a:t>Restricting Type: </a:t>
            </a:r>
          </a:p>
          <a:p>
            <a:pPr indent="-281940" lvl="1" marL="548640" marR="0" rtl="0" algn="l">
              <a:spcBef>
                <a:spcPts val="440"/>
              </a:spcBef>
              <a:spcAft>
                <a:spcPts val="0"/>
              </a:spcAft>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During the last 3 months, the individual did not engage in binge eating or purging behaviors</a:t>
            </a:r>
          </a:p>
          <a:p>
            <a:pPr indent="-281940" lvl="1" marL="548640" marR="0" rtl="0" algn="l">
              <a:spcBef>
                <a:spcPts val="440"/>
              </a:spcBef>
              <a:buClr>
                <a:schemeClr val="accent2"/>
              </a:buClr>
              <a:buSzPct val="70000"/>
              <a:buFont typeface="Noto Sans Symbols"/>
              <a:buChar char="○"/>
            </a:pPr>
            <a:r>
              <a:rPr b="0" i="0" lang="en-US" sz="2200" u="none" cap="none" strike="noStrike">
                <a:solidFill>
                  <a:schemeClr val="dk2"/>
                </a:solidFill>
                <a:latin typeface="Georgia"/>
                <a:ea typeface="Georgia"/>
                <a:cs typeface="Georgia"/>
                <a:sym typeface="Georgia"/>
              </a:rPr>
              <a:t>Weight loss is accomplished primarily through dieting, fasting, and/or excessive exercise.</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2" name="Shape 202"/>
        <p:cNvGrpSpPr/>
        <p:nvPr/>
      </p:nvGrpSpPr>
      <p:grpSpPr>
        <a:xfrm>
          <a:off x="0" y="0"/>
          <a:ext cx="0" cy="0"/>
          <a:chOff x="0" y="0"/>
          <a:chExt cx="0" cy="0"/>
        </a:xfrm>
      </p:grpSpPr>
      <p:sp>
        <p:nvSpPr>
          <p:cNvPr id="203" name="Shape 203"/>
          <p:cNvSpPr txBox="1"/>
          <p:nvPr>
            <p:ph type="title"/>
          </p:nvPr>
        </p:nvSpPr>
        <p:spPr>
          <a:xfrm>
            <a:off x="301752" y="228600"/>
            <a:ext cx="8534400" cy="759000"/>
          </a:xfrm>
          <a:prstGeom prst="rect">
            <a:avLst/>
          </a:prstGeom>
        </p:spPr>
        <p:txBody>
          <a:bodyPr anchorCtr="0" anchor="b" bIns="91425" lIns="91425" rIns="91425" tIns="91425">
            <a:noAutofit/>
          </a:bodyPr>
          <a:lstStyle/>
          <a:p>
            <a:pPr lvl="0">
              <a:spcBef>
                <a:spcPts val="0"/>
              </a:spcBef>
              <a:buNone/>
            </a:pPr>
            <a:r>
              <a:rPr lang="en-US"/>
              <a:t>Watching Anorexia</a:t>
            </a:r>
          </a:p>
        </p:txBody>
      </p:sp>
      <p:sp>
        <p:nvSpPr>
          <p:cNvPr id="204" name="Shape 204"/>
          <p:cNvSpPr txBox="1"/>
          <p:nvPr>
            <p:ph idx="1" type="body"/>
          </p:nvPr>
        </p:nvSpPr>
        <p:spPr>
          <a:xfrm>
            <a:off x="301752" y="1527048"/>
            <a:ext cx="8503800" cy="4572000"/>
          </a:xfrm>
          <a:prstGeom prst="rect">
            <a:avLst/>
          </a:prstGeom>
        </p:spPr>
        <p:txBody>
          <a:bodyPr anchorCtr="0" anchor="t" bIns="91425" lIns="91425" rIns="91425" tIns="91425">
            <a:noAutofit/>
          </a:bodyPr>
          <a:lstStyle/>
          <a:p>
            <a:pPr indent="-228600" lvl="0" marL="457200" rtl="0">
              <a:spcBef>
                <a:spcPts val="0"/>
              </a:spcBef>
            </a:pPr>
            <a:r>
              <a:rPr lang="en-US"/>
              <a:t>Thinspiration</a:t>
            </a:r>
          </a:p>
          <a:p>
            <a:pPr indent="-228600" lvl="0" marL="457200" rtl="0">
              <a:spcBef>
                <a:spcPts val="0"/>
              </a:spcBef>
            </a:pPr>
            <a:r>
              <a:rPr lang="en-US"/>
              <a:t>Pro-Ana</a:t>
            </a:r>
          </a:p>
          <a:p>
            <a:pPr indent="-228600" lvl="0" marL="457200" rtl="0">
              <a:spcBef>
                <a:spcPts val="0"/>
              </a:spcBef>
            </a:pPr>
            <a:r>
              <a:rPr lang="en-US" u="sng">
                <a:solidFill>
                  <a:schemeClr val="hlink"/>
                </a:solidFill>
                <a:hlinkClick r:id="rId3"/>
              </a:rPr>
              <a:t>https://www.youtube.com/watch?v=ytCjMBEcABs</a:t>
            </a:r>
          </a:p>
          <a:p>
            <a:pPr indent="0" lvl="0" marL="0" rtl="0">
              <a:spcBef>
                <a:spcPts val="0"/>
              </a:spcBef>
              <a:buNone/>
            </a:pPr>
            <a:r>
              <a:t/>
            </a:r>
            <a:endParaRPr/>
          </a:p>
          <a:p>
            <a:pPr indent="-228600" lvl="0" marL="457200" rtl="0">
              <a:spcBef>
                <a:spcPts val="0"/>
              </a:spcBef>
            </a:pPr>
            <a:r>
              <a:rPr lang="en-US" u="sng">
                <a:solidFill>
                  <a:schemeClr val="hlink"/>
                </a:solidFill>
                <a:hlinkClick r:id="rId4"/>
              </a:rPr>
              <a:t>https://www.youtube.com/watch?v=dcVs3PU_Cto</a:t>
            </a:r>
          </a:p>
          <a:p>
            <a:pPr indent="0" lvl="0" marL="0" rtl="0">
              <a:spcBef>
                <a:spcPts val="0"/>
              </a:spcBef>
              <a:buNone/>
            </a:pPr>
            <a:r>
              <a:t/>
            </a:r>
            <a:endParaRPr/>
          </a:p>
          <a:p>
            <a:pPr indent="0" lvl="0" marL="0" rtl="0">
              <a:spcBef>
                <a:spcPts val="0"/>
              </a:spcBef>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8" name="Shape 208"/>
        <p:cNvGrpSpPr/>
        <p:nvPr/>
      </p:nvGrpSpPr>
      <p:grpSpPr>
        <a:xfrm>
          <a:off x="0" y="0"/>
          <a:ext cx="0" cy="0"/>
          <a:chOff x="0" y="0"/>
          <a:chExt cx="0" cy="0"/>
        </a:xfrm>
      </p:grpSpPr>
      <p:sp>
        <p:nvSpPr>
          <p:cNvPr id="209" name="Shape 209"/>
          <p:cNvSpPr txBox="1"/>
          <p:nvPr>
            <p:ph type="title"/>
          </p:nvPr>
        </p:nvSpPr>
        <p:spPr>
          <a:xfrm>
            <a:off x="301752" y="228600"/>
            <a:ext cx="8534399" cy="990599"/>
          </a:xfrm>
          <a:prstGeom prst="rect">
            <a:avLst/>
          </a:prstGeom>
          <a:noFill/>
          <a:ln>
            <a:noFill/>
          </a:ln>
        </p:spPr>
        <p:txBody>
          <a:bodyPr anchorCtr="0" anchor="b" bIns="45700" lIns="91425" rIns="91425" tIns="45700">
            <a:noAutofit/>
          </a:bodyPr>
          <a:lstStyle/>
          <a:p>
            <a:pPr indent="0" lvl="0" marL="0" marR="0" rtl="0" algn="ctr">
              <a:spcBef>
                <a:spcPts val="0"/>
              </a:spcBef>
              <a:buClr>
                <a:srgbClr val="7A9798"/>
              </a:buClr>
              <a:buSzPct val="25000"/>
              <a:buFont typeface="Georgia"/>
              <a:buNone/>
            </a:pPr>
            <a:r>
              <a:rPr b="0" i="0" lang="en-US" sz="2970" u="none" cap="none" strike="noStrike">
                <a:solidFill>
                  <a:srgbClr val="7A9798"/>
                </a:solidFill>
                <a:latin typeface="Georgia"/>
                <a:ea typeface="Georgia"/>
                <a:cs typeface="Georgia"/>
                <a:sym typeface="Georgia"/>
              </a:rPr>
              <a:t>DSM V Criteria</a:t>
            </a:r>
            <a:br>
              <a:rPr b="0" i="0" lang="en-US" sz="2970" u="none" cap="none" strike="noStrike">
                <a:solidFill>
                  <a:srgbClr val="7A9798"/>
                </a:solidFill>
                <a:latin typeface="Georgia"/>
                <a:ea typeface="Georgia"/>
                <a:cs typeface="Georgia"/>
                <a:sym typeface="Georgia"/>
              </a:rPr>
            </a:br>
            <a:r>
              <a:rPr b="0" i="0" lang="en-US" sz="2970" u="none" cap="none" strike="noStrike">
                <a:solidFill>
                  <a:srgbClr val="7A9798"/>
                </a:solidFill>
                <a:latin typeface="Georgia"/>
                <a:ea typeface="Georgia"/>
                <a:cs typeface="Georgia"/>
                <a:sym typeface="Georgia"/>
              </a:rPr>
              <a:t>Anorexia Nervosa</a:t>
            </a:r>
          </a:p>
        </p:txBody>
      </p:sp>
      <p:sp>
        <p:nvSpPr>
          <p:cNvPr id="210" name="Shape 210"/>
          <p:cNvSpPr txBox="1"/>
          <p:nvPr>
            <p:ph idx="1" type="body"/>
          </p:nvPr>
        </p:nvSpPr>
        <p:spPr>
          <a:xfrm>
            <a:off x="301752" y="1527048"/>
            <a:ext cx="8503920" cy="4572000"/>
          </a:xfrm>
          <a:prstGeom prst="rect">
            <a:avLst/>
          </a:prstGeom>
          <a:noFill/>
          <a:ln>
            <a:noFill/>
          </a:ln>
        </p:spPr>
        <p:txBody>
          <a:bodyPr anchorCtr="0" anchor="t" bIns="45700" lIns="91425" rIns="91425" tIns="45700">
            <a:noAutofit/>
          </a:bodyPr>
          <a:lstStyle/>
          <a:p>
            <a:pPr indent="-274320" lvl="0" marL="274320" marR="0" rtl="0" algn="l">
              <a:spcBef>
                <a:spcPts val="0"/>
              </a:spcBef>
              <a:spcAft>
                <a:spcPts val="0"/>
              </a:spcAft>
              <a:buClr>
                <a:schemeClr val="accent1"/>
              </a:buClr>
              <a:buSzPct val="85000"/>
              <a:buFont typeface="Noto Sans Symbols"/>
              <a:buChar char="●"/>
            </a:pPr>
            <a:r>
              <a:rPr b="0" i="0" lang="en-US" sz="1800" u="none" cap="none" strike="noStrike">
                <a:solidFill>
                  <a:schemeClr val="dk1"/>
                </a:solidFill>
                <a:latin typeface="Georgia"/>
                <a:ea typeface="Georgia"/>
                <a:cs typeface="Georgia"/>
                <a:sym typeface="Georgia"/>
              </a:rPr>
              <a:t>Mild: BMI ≥ 17 Kg/m²</a:t>
            </a:r>
          </a:p>
          <a:p>
            <a:pPr indent="-274320" lvl="0" marL="274320" marR="0" rtl="0" algn="l">
              <a:spcBef>
                <a:spcPts val="360"/>
              </a:spcBef>
              <a:spcAft>
                <a:spcPts val="0"/>
              </a:spcAft>
              <a:buClr>
                <a:schemeClr val="accent1"/>
              </a:buClr>
              <a:buSzPct val="85000"/>
              <a:buFont typeface="Noto Sans Symbols"/>
              <a:buChar char="●"/>
            </a:pPr>
            <a:r>
              <a:rPr b="0" i="0" lang="en-US" sz="1800" u="none" cap="none" strike="noStrike">
                <a:solidFill>
                  <a:schemeClr val="dk1"/>
                </a:solidFill>
                <a:latin typeface="Georgia"/>
                <a:ea typeface="Georgia"/>
                <a:cs typeface="Georgia"/>
                <a:sym typeface="Georgia"/>
              </a:rPr>
              <a:t>Moderate: BMI 16-16.99 Kg/m²</a:t>
            </a:r>
          </a:p>
          <a:p>
            <a:pPr indent="-274320" lvl="0" marL="274320" marR="0" rtl="0" algn="l">
              <a:spcBef>
                <a:spcPts val="360"/>
              </a:spcBef>
              <a:spcAft>
                <a:spcPts val="0"/>
              </a:spcAft>
              <a:buClr>
                <a:schemeClr val="accent1"/>
              </a:buClr>
              <a:buSzPct val="85000"/>
              <a:buFont typeface="Noto Sans Symbols"/>
              <a:buChar char="●"/>
            </a:pPr>
            <a:r>
              <a:rPr b="0" i="0" lang="en-US" sz="1800" u="none" cap="none" strike="noStrike">
                <a:solidFill>
                  <a:schemeClr val="dk1"/>
                </a:solidFill>
                <a:latin typeface="Georgia"/>
                <a:ea typeface="Georgia"/>
                <a:cs typeface="Georgia"/>
                <a:sym typeface="Georgia"/>
              </a:rPr>
              <a:t>Severe: BMI 15-15.99 Kg/m²</a:t>
            </a:r>
          </a:p>
          <a:p>
            <a:pPr indent="-274320" lvl="0" marL="274320" marR="0" rtl="0" algn="l">
              <a:spcBef>
                <a:spcPts val="360"/>
              </a:spcBef>
              <a:spcAft>
                <a:spcPts val="0"/>
              </a:spcAft>
              <a:buClr>
                <a:schemeClr val="accent1"/>
              </a:buClr>
              <a:buSzPct val="85000"/>
              <a:buFont typeface="Noto Sans Symbols"/>
              <a:buChar char="●"/>
            </a:pPr>
            <a:r>
              <a:rPr b="0" i="0" lang="en-US" sz="1800" u="none" cap="none" strike="noStrike">
                <a:solidFill>
                  <a:schemeClr val="dk1"/>
                </a:solidFill>
                <a:latin typeface="Georgia"/>
                <a:ea typeface="Georgia"/>
                <a:cs typeface="Georgia"/>
                <a:sym typeface="Georgia"/>
              </a:rPr>
              <a:t>Extreme: BMI &lt; 15 Kg/m²</a:t>
            </a:r>
          </a:p>
          <a:p>
            <a:pPr indent="-274320" lvl="0" marL="274320" marR="0" rtl="0" algn="l">
              <a:spcBef>
                <a:spcPts val="540"/>
              </a:spcBef>
              <a:spcAft>
                <a:spcPts val="0"/>
              </a:spcAft>
              <a:buClr>
                <a:schemeClr val="accent1"/>
              </a:buClr>
              <a:buSzPct val="85000"/>
              <a:buFont typeface="Noto Sans Symbols"/>
              <a:buNone/>
            </a:pPr>
            <a:r>
              <a:t/>
            </a:r>
            <a:endParaRPr b="0" i="0" sz="2700" u="none" cap="none" strike="noStrike">
              <a:solidFill>
                <a:schemeClr val="dk1"/>
              </a:solidFill>
              <a:latin typeface="Georgia"/>
              <a:ea typeface="Georgia"/>
              <a:cs typeface="Georgia"/>
              <a:sym typeface="Georgia"/>
            </a:endParaRPr>
          </a:p>
          <a:p>
            <a:pPr indent="-274320" lvl="0" marL="274320" marR="0" rtl="0" algn="l">
              <a:spcBef>
                <a:spcPts val="540"/>
              </a:spcBef>
              <a:spcAft>
                <a:spcPts val="0"/>
              </a:spcAft>
              <a:buClr>
                <a:schemeClr val="accent1"/>
              </a:buClr>
              <a:buSzPct val="85000"/>
              <a:buFont typeface="Noto Sans Symbols"/>
              <a:buNone/>
            </a:pPr>
            <a:r>
              <a:t/>
            </a:r>
            <a:endParaRPr b="0" i="0" sz="2700" u="none" cap="none" strike="noStrike">
              <a:solidFill>
                <a:schemeClr val="dk1"/>
              </a:solidFill>
              <a:latin typeface="Georgia"/>
              <a:ea typeface="Georgia"/>
              <a:cs typeface="Georgia"/>
              <a:sym typeface="Georgia"/>
            </a:endParaRPr>
          </a:p>
          <a:p>
            <a:pPr indent="-274320" lvl="0" marL="274320" marR="0" rtl="0" algn="l">
              <a:spcBef>
                <a:spcPts val="540"/>
              </a:spcBef>
              <a:spcAft>
                <a:spcPts val="0"/>
              </a:spcAft>
              <a:buClr>
                <a:schemeClr val="accent1"/>
              </a:buClr>
              <a:buSzPct val="85000"/>
              <a:buFont typeface="Noto Sans Symbols"/>
              <a:buNone/>
            </a:pPr>
            <a:r>
              <a:t/>
            </a:r>
            <a:endParaRPr b="0" i="0" sz="2700" u="none" cap="none" strike="noStrike">
              <a:solidFill>
                <a:schemeClr val="dk1"/>
              </a:solidFill>
              <a:latin typeface="Georgia"/>
              <a:ea typeface="Georgia"/>
              <a:cs typeface="Georgia"/>
              <a:sym typeface="Georgia"/>
            </a:endParaRPr>
          </a:p>
          <a:p>
            <a:pPr indent="0" lvl="0" marL="0" marR="0" rtl="0" algn="l">
              <a:spcBef>
                <a:spcPts val="360"/>
              </a:spcBef>
              <a:spcAft>
                <a:spcPts val="0"/>
              </a:spcAft>
              <a:buClr>
                <a:schemeClr val="accent1"/>
              </a:buClr>
              <a:buSzPct val="25000"/>
              <a:buFont typeface="Noto Sans Symbols"/>
              <a:buNone/>
            </a:pPr>
            <a:r>
              <a:rPr b="0" i="0" lang="en-US" sz="1800" u="none" cap="none" strike="noStrike">
                <a:solidFill>
                  <a:schemeClr val="dk1"/>
                </a:solidFill>
                <a:latin typeface="Georgia"/>
                <a:ea typeface="Georgia"/>
                <a:cs typeface="Georgia"/>
                <a:sym typeface="Georgia"/>
              </a:rPr>
              <a:t>For additional information </a:t>
            </a:r>
          </a:p>
          <a:p>
            <a:pPr indent="0" lvl="0" marL="0" marR="0" rtl="0" algn="l">
              <a:spcBef>
                <a:spcPts val="400"/>
              </a:spcBef>
              <a:spcAft>
                <a:spcPts val="0"/>
              </a:spcAft>
              <a:buClr>
                <a:schemeClr val="accent1"/>
              </a:buClr>
              <a:buSzPct val="25000"/>
              <a:buFont typeface="Noto Sans Symbols"/>
              <a:buNone/>
            </a:pPr>
            <a:r>
              <a:rPr b="0" i="0" lang="en-US" sz="1800" u="none" cap="none" strike="noStrike">
                <a:solidFill>
                  <a:schemeClr val="dk1"/>
                </a:solidFill>
                <a:latin typeface="Georgia"/>
                <a:ea typeface="Georgia"/>
                <a:cs typeface="Georgia"/>
                <a:sym typeface="Georgia"/>
              </a:rPr>
              <a:t>Regarding children and teen BMI</a:t>
            </a:r>
            <a:r>
              <a:rPr b="0" i="0" lang="en-US" sz="2000" u="none" cap="none" strike="noStrike">
                <a:solidFill>
                  <a:schemeClr val="dk1"/>
                </a:solidFill>
                <a:latin typeface="Georgia"/>
                <a:ea typeface="Georgia"/>
                <a:cs typeface="Georgia"/>
                <a:sym typeface="Georgia"/>
              </a:rPr>
              <a:t>:</a:t>
            </a:r>
          </a:p>
          <a:p>
            <a:pPr indent="0" lvl="0" marL="0" marR="0" rtl="0" algn="l">
              <a:spcBef>
                <a:spcPts val="400"/>
              </a:spcBef>
              <a:buClr>
                <a:schemeClr val="accent1"/>
              </a:buClr>
              <a:buSzPct val="25000"/>
              <a:buFont typeface="Noto Sans Symbols"/>
              <a:buNone/>
            </a:pPr>
            <a:r>
              <a:t/>
            </a:r>
            <a:endParaRPr b="0" i="0" sz="2000" u="none" cap="none" strike="noStrike">
              <a:solidFill>
                <a:schemeClr val="dk1"/>
              </a:solidFill>
              <a:latin typeface="Georgia"/>
              <a:ea typeface="Georgia"/>
              <a:cs typeface="Georgia"/>
              <a:sym typeface="Georgia"/>
            </a:endParaRPr>
          </a:p>
        </p:txBody>
      </p:sp>
      <p:pic>
        <p:nvPicPr>
          <p:cNvPr id="211" name="Shape 211"/>
          <p:cNvPicPr preferRelativeResize="0"/>
          <p:nvPr/>
        </p:nvPicPr>
        <p:blipFill rotWithShape="1">
          <a:blip r:embed="rId3">
            <a:alphaModFix/>
          </a:blip>
          <a:srcRect b="0" l="0" r="0" t="0"/>
          <a:stretch/>
        </p:blipFill>
        <p:spPr>
          <a:xfrm>
            <a:off x="4114800" y="1371600"/>
            <a:ext cx="4572000" cy="5076825"/>
          </a:xfrm>
          <a:prstGeom prst="rect">
            <a:avLst/>
          </a:prstGeom>
          <a:noFill/>
          <a:ln>
            <a:noFill/>
          </a:ln>
        </p:spPr>
      </p:pic>
      <p:sp>
        <p:nvSpPr>
          <p:cNvPr id="212" name="Shape 212"/>
          <p:cNvSpPr/>
          <p:nvPr/>
        </p:nvSpPr>
        <p:spPr>
          <a:xfrm>
            <a:off x="381000" y="4953000"/>
            <a:ext cx="3733800" cy="923329"/>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lang="en-US" sz="1800">
                <a:solidFill>
                  <a:schemeClr val="dk1"/>
                </a:solidFill>
                <a:latin typeface="Georgia"/>
                <a:ea typeface="Georgia"/>
                <a:cs typeface="Georgia"/>
                <a:sym typeface="Georgia"/>
              </a:rPr>
              <a:t>http://www.cdc.gov/healthyweight/assessing/bmi/childrens_bmi/about_childrens_bmi.html</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6" name="Shape 216"/>
        <p:cNvGrpSpPr/>
        <p:nvPr/>
      </p:nvGrpSpPr>
      <p:grpSpPr>
        <a:xfrm>
          <a:off x="0" y="0"/>
          <a:ext cx="0" cy="0"/>
          <a:chOff x="0" y="0"/>
          <a:chExt cx="0" cy="0"/>
        </a:xfrm>
      </p:grpSpPr>
      <p:sp>
        <p:nvSpPr>
          <p:cNvPr id="217" name="Shape 217"/>
          <p:cNvSpPr txBox="1"/>
          <p:nvPr>
            <p:ph type="title"/>
          </p:nvPr>
        </p:nvSpPr>
        <p:spPr>
          <a:xfrm>
            <a:off x="301752" y="228600"/>
            <a:ext cx="8534399" cy="758951"/>
          </a:xfrm>
          <a:prstGeom prst="rect">
            <a:avLst/>
          </a:prstGeom>
          <a:noFill/>
          <a:ln>
            <a:noFill/>
          </a:ln>
        </p:spPr>
        <p:txBody>
          <a:bodyPr anchorCtr="0" anchor="b" bIns="45700" lIns="91425" rIns="91425" tIns="45700">
            <a:noAutofit/>
          </a:bodyPr>
          <a:lstStyle/>
          <a:p>
            <a:pPr indent="0" lvl="0" marL="0" marR="0" rtl="0" algn="ctr">
              <a:spcBef>
                <a:spcPts val="0"/>
              </a:spcBef>
              <a:buClr>
                <a:srgbClr val="7A9798"/>
              </a:buClr>
              <a:buSzPct val="25000"/>
              <a:buFont typeface="Georgia"/>
              <a:buNone/>
            </a:pPr>
            <a:r>
              <a:rPr b="0" i="0" lang="en-US" sz="3300" u="none" cap="none" strike="noStrike">
                <a:solidFill>
                  <a:srgbClr val="7A9798"/>
                </a:solidFill>
                <a:latin typeface="Georgia"/>
                <a:ea typeface="Georgia"/>
                <a:cs typeface="Georgia"/>
                <a:sym typeface="Georgia"/>
              </a:rPr>
              <a:t>Facts about Anorexia</a:t>
            </a:r>
          </a:p>
        </p:txBody>
      </p:sp>
      <p:sp>
        <p:nvSpPr>
          <p:cNvPr id="218" name="Shape 218"/>
          <p:cNvSpPr txBox="1"/>
          <p:nvPr>
            <p:ph idx="1" type="body"/>
          </p:nvPr>
        </p:nvSpPr>
        <p:spPr>
          <a:xfrm>
            <a:off x="301752" y="1527048"/>
            <a:ext cx="8503920" cy="4572000"/>
          </a:xfrm>
          <a:prstGeom prst="rect">
            <a:avLst/>
          </a:prstGeom>
          <a:noFill/>
          <a:ln>
            <a:noFill/>
          </a:ln>
        </p:spPr>
        <p:txBody>
          <a:bodyPr anchorCtr="0" anchor="t" bIns="45700" lIns="91425" rIns="91425" tIns="45700">
            <a:noAutofit/>
          </a:bodyPr>
          <a:lstStyle/>
          <a:p>
            <a:pPr indent="0" lvl="0" rtl="0">
              <a:spcBef>
                <a:spcPts val="400"/>
              </a:spcBef>
              <a:buClr>
                <a:schemeClr val="accent1"/>
              </a:buClr>
              <a:buSzPct val="85000"/>
              <a:buFont typeface="Noto Sans Symbols"/>
              <a:buChar char="●"/>
            </a:pPr>
            <a:r>
              <a:rPr lang="en-US" sz="2000"/>
              <a:t>Anorexia nervosa has one of the highest death rates of any mental health illness.</a:t>
            </a:r>
          </a:p>
          <a:p>
            <a:pPr indent="0" lvl="0" rtl="0">
              <a:spcBef>
                <a:spcPts val="400"/>
              </a:spcBef>
              <a:buClr>
                <a:schemeClr val="accent1"/>
              </a:buClr>
              <a:buSzPct val="85000"/>
              <a:buFont typeface="Noto Sans Symbols"/>
              <a:buChar char="●"/>
            </a:pPr>
            <a:r>
              <a:rPr lang="en-US" sz="2000"/>
              <a:t>Between 5-20% of individuals struggling with anorexia nervosa will die.  The probabilities of death increases within that range depending on the length of the condition.</a:t>
            </a:r>
          </a:p>
          <a:p>
            <a:pPr indent="-274320" lvl="0" marL="274320" marR="0" rtl="0" algn="l">
              <a:spcBef>
                <a:spcPts val="0"/>
              </a:spcBef>
              <a:spcAft>
                <a:spcPts val="0"/>
              </a:spcAft>
              <a:buClr>
                <a:schemeClr val="accent1"/>
              </a:buClr>
              <a:buSzPct val="85000"/>
              <a:buFont typeface="Noto Sans Symbols"/>
              <a:buChar char="●"/>
            </a:pPr>
            <a:r>
              <a:rPr b="0" i="0" lang="en-US" sz="2000" u="none" cap="none" strike="noStrike">
                <a:solidFill>
                  <a:schemeClr val="dk1"/>
                </a:solidFill>
                <a:latin typeface="Georgia"/>
                <a:ea typeface="Georgia"/>
                <a:cs typeface="Georgia"/>
                <a:sym typeface="Georgia"/>
              </a:rPr>
              <a:t>Approximately 90-95% of anorexia nervosa sufferers are girls and women.</a:t>
            </a:r>
          </a:p>
          <a:p>
            <a:pPr indent="-293370" lvl="0" marL="274320" marR="0" rtl="0" algn="l">
              <a:spcBef>
                <a:spcPts val="0"/>
              </a:spcBef>
              <a:spcAft>
                <a:spcPts val="0"/>
              </a:spcAft>
              <a:buClr>
                <a:schemeClr val="accent1"/>
              </a:buClr>
              <a:buSzPct val="100000"/>
              <a:buFont typeface="Noto Sans Symbols"/>
              <a:buChar char="●"/>
            </a:pPr>
            <a:r>
              <a:rPr lang="en-US" sz="2000"/>
              <a:t>Males can be at risk if participating in sports that emphasize weight restrictions such as wrestling and rowing (https://www.nationaleatingdisorders.org/strategies-prevention-and-early-intervention-male-eating-disorders).</a:t>
            </a:r>
          </a:p>
          <a:p>
            <a:pPr indent="-274320" lvl="0" marL="274320" marR="0" rtl="0" algn="l">
              <a:spcBef>
                <a:spcPts val="400"/>
              </a:spcBef>
              <a:spcAft>
                <a:spcPts val="0"/>
              </a:spcAft>
              <a:buClr>
                <a:schemeClr val="accent1"/>
              </a:buClr>
              <a:buSzPct val="85000"/>
              <a:buFont typeface="Noto Sans Symbols"/>
              <a:buChar char="●"/>
            </a:pPr>
            <a:r>
              <a:rPr b="0" i="0" lang="en-US" sz="2000" u="none" cap="none" strike="noStrike">
                <a:solidFill>
                  <a:schemeClr val="dk1"/>
                </a:solidFill>
                <a:latin typeface="Georgia"/>
                <a:ea typeface="Georgia"/>
                <a:cs typeface="Georgia"/>
                <a:sym typeface="Georgia"/>
              </a:rPr>
              <a:t>Anorexia nervosa typically appears in early to mid-adolescence.</a:t>
            </a:r>
          </a:p>
          <a:p>
            <a:pPr indent="-274320" lvl="0" marL="274320" marR="0" rtl="0" algn="l">
              <a:spcBef>
                <a:spcPts val="400"/>
              </a:spcBef>
              <a:buClr>
                <a:schemeClr val="accent1"/>
              </a:buClr>
              <a:buSzPct val="85000"/>
              <a:buFont typeface="Noto Sans Symbols"/>
              <a:buChar char="●"/>
            </a:pPr>
            <a:r>
              <a:rPr b="0" i="0" lang="en-US" sz="2000" u="none" cap="none" strike="noStrike">
                <a:solidFill>
                  <a:schemeClr val="dk1"/>
                </a:solidFill>
                <a:latin typeface="Georgia"/>
                <a:ea typeface="Georgia"/>
                <a:cs typeface="Georgia"/>
                <a:sym typeface="Georgia"/>
              </a:rPr>
              <a:t>http://www.nationaleatingdisorders.org/anorexia-nervosa</a:t>
            </a:r>
          </a:p>
        </p:txBody>
      </p:sp>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ivic">
  <a:themeElements>
    <a:clrScheme name="Civic">
      <a:dk1>
        <a:srgbClr val="000000"/>
      </a:dk1>
      <a:lt1>
        <a:srgbClr val="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