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2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1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8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4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2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72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1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F5B9D-1C7C-4B33-B925-4DD451F9634A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86BA-6A80-448B-89EE-443A576B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4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083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Planning Grid: Planning and Executing Successful STEM Activities 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738486"/>
              </p:ext>
            </p:extLst>
          </p:nvPr>
        </p:nvGraphicFramePr>
        <p:xfrm>
          <a:off x="342901" y="707245"/>
          <a:ext cx="8458200" cy="544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</a:tblGrid>
              <a:tr h="515194">
                <a:tc gridSpan="8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Name  of Activity</a:t>
                      </a:r>
                      <a:r>
                        <a:rPr lang="en-US" sz="1100" dirty="0" smtClean="0"/>
                        <a:t>: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5194">
                <a:tc gridSpan="8"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Purpose</a:t>
                      </a:r>
                      <a:r>
                        <a:rPr lang="en-US" sz="1100" dirty="0" smtClean="0"/>
                        <a:t>: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5194">
                <a:tc gridSpan="8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Standard(s): 2.S.1B.1 Construct devices or design solutions to solve specific problems or needs: (1) ask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questions to identify problems or needs, (2) ask questions about the criteria and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constraints of the devices or solutions, (3) generate and communicate ideas for possible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devices or solutions, (4) build and test devices or solutions, (5) determine if the devices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or solutions solved the problem, and (6) communicate the results.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607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Teacher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Students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561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Background Information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Preparation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Online Resources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Background Information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Online Resources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Special Norms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Materials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Constraints </a:t>
                      </a:r>
                      <a:endParaRPr lang="en-US" sz="1100" dirty="0"/>
                    </a:p>
                  </a:txBody>
                  <a:tcPr/>
                </a:tc>
              </a:tr>
              <a:tr h="515194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endParaRPr lang="en-US" sz="1100" dirty="0"/>
                    </a:p>
                  </a:txBody>
                  <a:tcPr/>
                </a:tc>
              </a:tr>
              <a:tr h="51519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Possible STEM</a:t>
                      </a:r>
                      <a:r>
                        <a:rPr lang="en-US" sz="1100" baseline="0" dirty="0" smtClean="0"/>
                        <a:t> Careers</a:t>
                      </a:r>
                      <a:endParaRPr lang="en-US" sz="11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en-US" sz="11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0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119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OCSD4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Fanning, Jennifer</dc:creator>
  <cp:lastModifiedBy>Fanning, Jennifer</cp:lastModifiedBy>
  <cp:revision>14</cp:revision>
  <dcterms:created xsi:type="dcterms:W3CDTF">2017-02-26T21:53:06Z</dcterms:created>
  <dcterms:modified xsi:type="dcterms:W3CDTF">2017-03-04T01:13:52Z</dcterms:modified>
</cp:coreProperties>
</file>