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7" r:id="rId1"/>
  </p:sldMasterIdLst>
  <p:notesMasterIdLst>
    <p:notesMasterId r:id="rId27"/>
  </p:notesMasterIdLst>
  <p:handoutMasterIdLst>
    <p:handoutMasterId r:id="rId28"/>
  </p:handoutMasterIdLst>
  <p:sldIdLst>
    <p:sldId id="256" r:id="rId2"/>
    <p:sldId id="259" r:id="rId3"/>
    <p:sldId id="260" r:id="rId4"/>
    <p:sldId id="296" r:id="rId5"/>
    <p:sldId id="269" r:id="rId6"/>
    <p:sldId id="277" r:id="rId7"/>
    <p:sldId id="261" r:id="rId8"/>
    <p:sldId id="262" r:id="rId9"/>
    <p:sldId id="270" r:id="rId10"/>
    <p:sldId id="278" r:id="rId11"/>
    <p:sldId id="274" r:id="rId12"/>
    <p:sldId id="257" r:id="rId13"/>
    <p:sldId id="273" r:id="rId14"/>
    <p:sldId id="266" r:id="rId15"/>
    <p:sldId id="279" r:id="rId16"/>
    <p:sldId id="283" r:id="rId17"/>
    <p:sldId id="280" r:id="rId18"/>
    <p:sldId id="287" r:id="rId19"/>
    <p:sldId id="285" r:id="rId20"/>
    <p:sldId id="289" r:id="rId21"/>
    <p:sldId id="282" r:id="rId22"/>
    <p:sldId id="290" r:id="rId23"/>
    <p:sldId id="291" r:id="rId24"/>
    <p:sldId id="292" r:id="rId25"/>
    <p:sldId id="295" r:id="rId2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18"/>
    <p:restoredTop sz="92436" autoAdjust="0"/>
  </p:normalViewPr>
  <p:slideViewPr>
    <p:cSldViewPr snapToGrid="0" snapToObjects="1">
      <p:cViewPr>
        <p:scale>
          <a:sx n="100" d="100"/>
          <a:sy n="100" d="100"/>
        </p:scale>
        <p:origin x="576" y="480"/>
      </p:cViewPr>
      <p:guideLst/>
    </p:cSldViewPr>
  </p:slideViewPr>
  <p:outlineViewPr>
    <p:cViewPr>
      <p:scale>
        <a:sx n="33" d="100"/>
        <a:sy n="33" d="100"/>
      </p:scale>
      <p:origin x="0" y="-17760"/>
    </p:cViewPr>
  </p:outlineViewPr>
  <p:notesTextViewPr>
    <p:cViewPr>
      <p:scale>
        <a:sx n="80" d="100"/>
        <a:sy n="80" d="100"/>
      </p:scale>
      <p:origin x="0" y="0"/>
    </p:cViewPr>
  </p:notesTextViewPr>
  <p:sorterViewPr>
    <p:cViewPr>
      <p:scale>
        <a:sx n="66" d="100"/>
        <a:sy n="66" d="100"/>
      </p:scale>
      <p:origin x="0" y="0"/>
    </p:cViewPr>
  </p:sorterViewPr>
  <p:notesViewPr>
    <p:cSldViewPr snapToGrid="0" snapToObjects="1">
      <p:cViewPr varScale="1">
        <p:scale>
          <a:sx n="85" d="100"/>
          <a:sy n="85" d="100"/>
        </p:scale>
        <p:origin x="2688" y="18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24189B-3151-D546-B0DC-68A555E5CAE3}" type="doc">
      <dgm:prSet loTypeId="urn:microsoft.com/office/officeart/2005/8/layout/radial2" loCatId="" qsTypeId="urn:microsoft.com/office/officeart/2005/8/quickstyle/simple4" qsCatId="simple" csTypeId="urn:microsoft.com/office/officeart/2005/8/colors/accent5_2" csCatId="accent5" phldr="1"/>
      <dgm:spPr/>
      <dgm:t>
        <a:bodyPr/>
        <a:lstStyle/>
        <a:p>
          <a:endParaRPr lang="en-US"/>
        </a:p>
      </dgm:t>
    </dgm:pt>
    <dgm:pt modelId="{099C99FC-FAF7-FC48-AA2C-3A48E20C43F5}">
      <dgm:prSet phldrT="[Text]" custT="1"/>
      <dgm:spPr/>
      <dgm:t>
        <a:bodyPr/>
        <a:lstStyle/>
        <a:p>
          <a:r>
            <a:rPr lang="en-US" sz="2000" dirty="0" smtClean="0">
              <a:latin typeface="Times New Roman" charset="0"/>
              <a:ea typeface="Times New Roman" charset="0"/>
              <a:cs typeface="Times New Roman" charset="0"/>
            </a:rPr>
            <a:t>Academic</a:t>
          </a:r>
          <a:endParaRPr lang="en-US" sz="2000" dirty="0">
            <a:latin typeface="Times New Roman" charset="0"/>
            <a:ea typeface="Times New Roman" charset="0"/>
            <a:cs typeface="Times New Roman" charset="0"/>
          </a:endParaRPr>
        </a:p>
      </dgm:t>
    </dgm:pt>
    <dgm:pt modelId="{5B4C3A3B-219D-4841-A228-63B1EF914C1B}" type="parTrans" cxnId="{3EB402FB-1558-9F4F-B9DD-D40DF126C864}">
      <dgm:prSet/>
      <dgm:spPr/>
      <dgm:t>
        <a:bodyPr/>
        <a:lstStyle/>
        <a:p>
          <a:endParaRPr lang="en-US"/>
        </a:p>
      </dgm:t>
    </dgm:pt>
    <dgm:pt modelId="{ACF3B680-7A37-EB4B-89D8-7BE1E87C9138}" type="sibTrans" cxnId="{3EB402FB-1558-9F4F-B9DD-D40DF126C864}">
      <dgm:prSet/>
      <dgm:spPr/>
      <dgm:t>
        <a:bodyPr/>
        <a:lstStyle/>
        <a:p>
          <a:endParaRPr lang="en-US"/>
        </a:p>
      </dgm:t>
    </dgm:pt>
    <dgm:pt modelId="{30AA81A9-7373-D643-8653-3FBF88B91408}">
      <dgm:prSet phldrT="[Text]" phldr="1"/>
      <dgm:spPr/>
      <dgm:t>
        <a:bodyPr/>
        <a:lstStyle/>
        <a:p>
          <a:endParaRPr lang="en-US"/>
        </a:p>
      </dgm:t>
    </dgm:pt>
    <dgm:pt modelId="{F07CE373-CB00-2043-89BE-ED73E89280AE}" type="parTrans" cxnId="{69405383-4527-CE4D-BF1D-DD11BCCE8065}">
      <dgm:prSet/>
      <dgm:spPr/>
      <dgm:t>
        <a:bodyPr/>
        <a:lstStyle/>
        <a:p>
          <a:endParaRPr lang="en-US"/>
        </a:p>
      </dgm:t>
    </dgm:pt>
    <dgm:pt modelId="{D71589E3-C286-1F4F-A023-8BE1BD6BC062}" type="sibTrans" cxnId="{69405383-4527-CE4D-BF1D-DD11BCCE8065}">
      <dgm:prSet/>
      <dgm:spPr/>
      <dgm:t>
        <a:bodyPr/>
        <a:lstStyle/>
        <a:p>
          <a:endParaRPr lang="en-US"/>
        </a:p>
      </dgm:t>
    </dgm:pt>
    <dgm:pt modelId="{CF82C3CB-EDFB-F147-BA25-280AD2D7F823}">
      <dgm:prSet phldrT="[Text]" phldr="1"/>
      <dgm:spPr/>
      <dgm:t>
        <a:bodyPr/>
        <a:lstStyle/>
        <a:p>
          <a:endParaRPr lang="en-US"/>
        </a:p>
      </dgm:t>
    </dgm:pt>
    <dgm:pt modelId="{E5C41295-790D-6C49-BC3D-8D782EA6349A}" type="parTrans" cxnId="{3E5526C8-F758-EB42-8741-3AD3CD3A16ED}">
      <dgm:prSet/>
      <dgm:spPr/>
      <dgm:t>
        <a:bodyPr/>
        <a:lstStyle/>
        <a:p>
          <a:endParaRPr lang="en-US"/>
        </a:p>
      </dgm:t>
    </dgm:pt>
    <dgm:pt modelId="{F02C8DCD-8FAA-0440-969A-C1A9CEF024A4}" type="sibTrans" cxnId="{3E5526C8-F758-EB42-8741-3AD3CD3A16ED}">
      <dgm:prSet/>
      <dgm:spPr/>
      <dgm:t>
        <a:bodyPr/>
        <a:lstStyle/>
        <a:p>
          <a:endParaRPr lang="en-US"/>
        </a:p>
      </dgm:t>
    </dgm:pt>
    <dgm:pt modelId="{F593542C-1CD6-1F4D-9D24-91E429BE2C7F}">
      <dgm:prSet phldrT="[Text]" custT="1"/>
      <dgm:spPr/>
      <dgm:t>
        <a:bodyPr/>
        <a:lstStyle/>
        <a:p>
          <a:r>
            <a:rPr lang="en-US" sz="2000" dirty="0" smtClean="0">
              <a:latin typeface="Times New Roman" charset="0"/>
              <a:ea typeface="Times New Roman" charset="0"/>
              <a:cs typeface="Times New Roman" charset="0"/>
            </a:rPr>
            <a:t>Physical</a:t>
          </a:r>
          <a:endParaRPr lang="en-US" sz="2000" dirty="0">
            <a:latin typeface="Times New Roman" charset="0"/>
            <a:ea typeface="Times New Roman" charset="0"/>
            <a:cs typeface="Times New Roman" charset="0"/>
          </a:endParaRPr>
        </a:p>
      </dgm:t>
    </dgm:pt>
    <dgm:pt modelId="{5FB97F65-2B60-2447-A04B-27E74E7A2CBE}" type="parTrans" cxnId="{171397FE-641E-334A-A97D-16F3767BB93E}">
      <dgm:prSet/>
      <dgm:spPr/>
      <dgm:t>
        <a:bodyPr/>
        <a:lstStyle/>
        <a:p>
          <a:endParaRPr lang="en-US"/>
        </a:p>
      </dgm:t>
    </dgm:pt>
    <dgm:pt modelId="{2E1198E2-AACD-C445-A0A7-6A5807D6D8CF}" type="sibTrans" cxnId="{171397FE-641E-334A-A97D-16F3767BB93E}">
      <dgm:prSet/>
      <dgm:spPr/>
      <dgm:t>
        <a:bodyPr/>
        <a:lstStyle/>
        <a:p>
          <a:endParaRPr lang="en-US"/>
        </a:p>
      </dgm:t>
    </dgm:pt>
    <dgm:pt modelId="{CC7AB82D-40AC-9243-BE49-22B6C616831D}">
      <dgm:prSet phldrT="[Text]" phldr="1"/>
      <dgm:spPr/>
      <dgm:t>
        <a:bodyPr/>
        <a:lstStyle/>
        <a:p>
          <a:endParaRPr lang="en-US" dirty="0"/>
        </a:p>
      </dgm:t>
    </dgm:pt>
    <dgm:pt modelId="{32AAC68C-DB76-1945-8B7D-31C80FE3E75C}" type="parTrans" cxnId="{81C6EACE-62C6-ED4E-B579-9AC854B9CE0E}">
      <dgm:prSet/>
      <dgm:spPr/>
      <dgm:t>
        <a:bodyPr/>
        <a:lstStyle/>
        <a:p>
          <a:endParaRPr lang="en-US"/>
        </a:p>
      </dgm:t>
    </dgm:pt>
    <dgm:pt modelId="{754380C1-BED7-7143-8EA4-F4FB3B18E55F}" type="sibTrans" cxnId="{81C6EACE-62C6-ED4E-B579-9AC854B9CE0E}">
      <dgm:prSet/>
      <dgm:spPr/>
      <dgm:t>
        <a:bodyPr/>
        <a:lstStyle/>
        <a:p>
          <a:endParaRPr lang="en-US"/>
        </a:p>
      </dgm:t>
    </dgm:pt>
    <dgm:pt modelId="{BC634942-3367-0940-8621-F3F103EEFEFA}">
      <dgm:prSet phldrT="[Text]" phldr="1"/>
      <dgm:spPr/>
      <dgm:t>
        <a:bodyPr/>
        <a:lstStyle/>
        <a:p>
          <a:endParaRPr lang="en-US" dirty="0"/>
        </a:p>
      </dgm:t>
    </dgm:pt>
    <dgm:pt modelId="{F1DF22CB-B18C-254B-ABA7-307CA353C743}" type="parTrans" cxnId="{F9E684A8-DFE5-A745-8899-77A80BBE9D97}">
      <dgm:prSet/>
      <dgm:spPr/>
      <dgm:t>
        <a:bodyPr/>
        <a:lstStyle/>
        <a:p>
          <a:endParaRPr lang="en-US"/>
        </a:p>
      </dgm:t>
    </dgm:pt>
    <dgm:pt modelId="{3BC834AA-D317-D541-91B9-4563AAFFB2AD}" type="sibTrans" cxnId="{F9E684A8-DFE5-A745-8899-77A80BBE9D97}">
      <dgm:prSet/>
      <dgm:spPr/>
      <dgm:t>
        <a:bodyPr/>
        <a:lstStyle/>
        <a:p>
          <a:endParaRPr lang="en-US"/>
        </a:p>
      </dgm:t>
    </dgm:pt>
    <dgm:pt modelId="{390308A1-0764-AC4D-95E7-561FBA34C6E3}">
      <dgm:prSet phldrT="[Text]" custT="1"/>
      <dgm:spPr/>
      <dgm:t>
        <a:bodyPr/>
        <a:lstStyle/>
        <a:p>
          <a:r>
            <a:rPr lang="en-US" sz="2000" dirty="0" smtClean="0">
              <a:latin typeface="Times New Roman" charset="0"/>
              <a:ea typeface="Times New Roman" charset="0"/>
              <a:cs typeface="Times New Roman" charset="0"/>
            </a:rPr>
            <a:t>Mental</a:t>
          </a:r>
          <a:endParaRPr lang="en-US" sz="2000" dirty="0">
            <a:latin typeface="Times New Roman" charset="0"/>
            <a:ea typeface="Times New Roman" charset="0"/>
            <a:cs typeface="Times New Roman" charset="0"/>
          </a:endParaRPr>
        </a:p>
      </dgm:t>
    </dgm:pt>
    <dgm:pt modelId="{C63B9A16-A46F-864C-AF8E-35F7336C9656}" type="parTrans" cxnId="{DAB26D72-E3FC-5A4D-8FF3-AE714ADE0F31}">
      <dgm:prSet/>
      <dgm:spPr/>
      <dgm:t>
        <a:bodyPr/>
        <a:lstStyle/>
        <a:p>
          <a:endParaRPr lang="en-US"/>
        </a:p>
      </dgm:t>
    </dgm:pt>
    <dgm:pt modelId="{6035BCD1-BB32-234B-B38D-1A2C5CDA3562}" type="sibTrans" cxnId="{DAB26D72-E3FC-5A4D-8FF3-AE714ADE0F31}">
      <dgm:prSet/>
      <dgm:spPr/>
      <dgm:t>
        <a:bodyPr/>
        <a:lstStyle/>
        <a:p>
          <a:endParaRPr lang="en-US"/>
        </a:p>
      </dgm:t>
    </dgm:pt>
    <dgm:pt modelId="{DF00A451-B635-BC41-8EBF-8288F5E07459}">
      <dgm:prSet phldrT="[Text]" phldr="1"/>
      <dgm:spPr/>
      <dgm:t>
        <a:bodyPr/>
        <a:lstStyle/>
        <a:p>
          <a:endParaRPr lang="en-US"/>
        </a:p>
      </dgm:t>
    </dgm:pt>
    <dgm:pt modelId="{B02D0979-095F-1042-974F-0D387B2033C5}" type="parTrans" cxnId="{C5E293BD-EE39-DD41-87EA-F1EC2A99DD6A}">
      <dgm:prSet/>
      <dgm:spPr/>
      <dgm:t>
        <a:bodyPr/>
        <a:lstStyle/>
        <a:p>
          <a:endParaRPr lang="en-US"/>
        </a:p>
      </dgm:t>
    </dgm:pt>
    <dgm:pt modelId="{79B78895-0FEF-8B4D-951C-B0261F6FFD1D}" type="sibTrans" cxnId="{C5E293BD-EE39-DD41-87EA-F1EC2A99DD6A}">
      <dgm:prSet/>
      <dgm:spPr/>
      <dgm:t>
        <a:bodyPr/>
        <a:lstStyle/>
        <a:p>
          <a:endParaRPr lang="en-US"/>
        </a:p>
      </dgm:t>
    </dgm:pt>
    <dgm:pt modelId="{64149B70-0EF2-5D49-9071-D83B5168F404}">
      <dgm:prSet phldrT="[Text]" phldr="1"/>
      <dgm:spPr/>
      <dgm:t>
        <a:bodyPr/>
        <a:lstStyle/>
        <a:p>
          <a:endParaRPr lang="en-US"/>
        </a:p>
      </dgm:t>
    </dgm:pt>
    <dgm:pt modelId="{3078D00E-3CEB-B04D-BDB7-1BA16D478C60}" type="parTrans" cxnId="{A54B8F28-1DAB-3E44-A276-DE8B4F8095DE}">
      <dgm:prSet/>
      <dgm:spPr/>
      <dgm:t>
        <a:bodyPr/>
        <a:lstStyle/>
        <a:p>
          <a:endParaRPr lang="en-US"/>
        </a:p>
      </dgm:t>
    </dgm:pt>
    <dgm:pt modelId="{E1DABAF4-F162-2D4E-BDF7-1DBABC8DEF81}" type="sibTrans" cxnId="{A54B8F28-1DAB-3E44-A276-DE8B4F8095DE}">
      <dgm:prSet/>
      <dgm:spPr/>
      <dgm:t>
        <a:bodyPr/>
        <a:lstStyle/>
        <a:p>
          <a:endParaRPr lang="en-US"/>
        </a:p>
      </dgm:t>
    </dgm:pt>
    <dgm:pt modelId="{E3953650-7A15-1344-95F8-00FDECFB59D5}" type="pres">
      <dgm:prSet presAssocID="{8524189B-3151-D546-B0DC-68A555E5CAE3}" presName="composite" presStyleCnt="0">
        <dgm:presLayoutVars>
          <dgm:chMax val="5"/>
          <dgm:dir/>
          <dgm:animLvl val="ctr"/>
          <dgm:resizeHandles val="exact"/>
        </dgm:presLayoutVars>
      </dgm:prSet>
      <dgm:spPr/>
      <dgm:t>
        <a:bodyPr/>
        <a:lstStyle/>
        <a:p>
          <a:endParaRPr lang="en-US"/>
        </a:p>
      </dgm:t>
    </dgm:pt>
    <dgm:pt modelId="{3A9D8E65-0E3A-1F4E-8C44-DDB8B98947C8}" type="pres">
      <dgm:prSet presAssocID="{8524189B-3151-D546-B0DC-68A555E5CAE3}" presName="cycle" presStyleCnt="0"/>
      <dgm:spPr/>
    </dgm:pt>
    <dgm:pt modelId="{C9EFE969-C534-544F-A19F-F309A117CB0D}" type="pres">
      <dgm:prSet presAssocID="{8524189B-3151-D546-B0DC-68A555E5CAE3}" presName="centerShape" presStyleCnt="0"/>
      <dgm:spPr/>
    </dgm:pt>
    <dgm:pt modelId="{70AEC683-B742-524A-8467-D81A6BF87D0D}" type="pres">
      <dgm:prSet presAssocID="{8524189B-3151-D546-B0DC-68A555E5CAE3}" presName="connSite" presStyleLbl="node1" presStyleIdx="0" presStyleCnt="4"/>
      <dgm:spPr/>
    </dgm:pt>
    <dgm:pt modelId="{B3D8EA23-2BDF-D141-95AE-202F0762B7EE}" type="pres">
      <dgm:prSet presAssocID="{8524189B-3151-D546-B0DC-68A555E5CAE3}" presName="visible" presStyleLbl="node1" presStyleIdx="0" presStyleCnt="4" custLinFactNeighborY="1088"/>
      <dgm:spPr/>
    </dgm:pt>
    <dgm:pt modelId="{0005C194-2CB3-D44C-BAB2-121452F696CC}" type="pres">
      <dgm:prSet presAssocID="{5B4C3A3B-219D-4841-A228-63B1EF914C1B}" presName="Name25" presStyleLbl="parChTrans1D1" presStyleIdx="0" presStyleCnt="3"/>
      <dgm:spPr/>
      <dgm:t>
        <a:bodyPr/>
        <a:lstStyle/>
        <a:p>
          <a:endParaRPr lang="en-US"/>
        </a:p>
      </dgm:t>
    </dgm:pt>
    <dgm:pt modelId="{D108F009-3B1E-7644-9626-33094E561308}" type="pres">
      <dgm:prSet presAssocID="{099C99FC-FAF7-FC48-AA2C-3A48E20C43F5}" presName="node" presStyleCnt="0"/>
      <dgm:spPr/>
    </dgm:pt>
    <dgm:pt modelId="{33AEB662-6F00-DB4E-A6A2-559D35481311}" type="pres">
      <dgm:prSet presAssocID="{099C99FC-FAF7-FC48-AA2C-3A48E20C43F5}" presName="parentNode" presStyleLbl="node1" presStyleIdx="1" presStyleCnt="4">
        <dgm:presLayoutVars>
          <dgm:chMax val="1"/>
          <dgm:bulletEnabled val="1"/>
        </dgm:presLayoutVars>
      </dgm:prSet>
      <dgm:spPr/>
      <dgm:t>
        <a:bodyPr/>
        <a:lstStyle/>
        <a:p>
          <a:endParaRPr lang="en-US"/>
        </a:p>
      </dgm:t>
    </dgm:pt>
    <dgm:pt modelId="{379D301A-B520-8C42-8BCF-E181BA1B787C}" type="pres">
      <dgm:prSet presAssocID="{099C99FC-FAF7-FC48-AA2C-3A48E20C43F5}" presName="childNode" presStyleLbl="revTx" presStyleIdx="0" presStyleCnt="3">
        <dgm:presLayoutVars>
          <dgm:bulletEnabled val="1"/>
        </dgm:presLayoutVars>
      </dgm:prSet>
      <dgm:spPr/>
      <dgm:t>
        <a:bodyPr/>
        <a:lstStyle/>
        <a:p>
          <a:endParaRPr lang="en-US"/>
        </a:p>
      </dgm:t>
    </dgm:pt>
    <dgm:pt modelId="{208B7F9C-B5BF-2B44-A679-E81F9EE47C9A}" type="pres">
      <dgm:prSet presAssocID="{5FB97F65-2B60-2447-A04B-27E74E7A2CBE}" presName="Name25" presStyleLbl="parChTrans1D1" presStyleIdx="1" presStyleCnt="3"/>
      <dgm:spPr/>
      <dgm:t>
        <a:bodyPr/>
        <a:lstStyle/>
        <a:p>
          <a:endParaRPr lang="en-US"/>
        </a:p>
      </dgm:t>
    </dgm:pt>
    <dgm:pt modelId="{C2779A17-EAB1-714E-9E60-14FBE737597A}" type="pres">
      <dgm:prSet presAssocID="{F593542C-1CD6-1F4D-9D24-91E429BE2C7F}" presName="node" presStyleCnt="0"/>
      <dgm:spPr/>
    </dgm:pt>
    <dgm:pt modelId="{2B933F9F-8A1E-4940-BF7D-C16BA3526C7E}" type="pres">
      <dgm:prSet presAssocID="{F593542C-1CD6-1F4D-9D24-91E429BE2C7F}" presName="parentNode" presStyleLbl="node1" presStyleIdx="2" presStyleCnt="4">
        <dgm:presLayoutVars>
          <dgm:chMax val="1"/>
          <dgm:bulletEnabled val="1"/>
        </dgm:presLayoutVars>
      </dgm:prSet>
      <dgm:spPr/>
      <dgm:t>
        <a:bodyPr/>
        <a:lstStyle/>
        <a:p>
          <a:endParaRPr lang="en-US"/>
        </a:p>
      </dgm:t>
    </dgm:pt>
    <dgm:pt modelId="{F5B411F5-C3EE-DB4A-94F8-98EB9164C9B2}" type="pres">
      <dgm:prSet presAssocID="{F593542C-1CD6-1F4D-9D24-91E429BE2C7F}" presName="childNode" presStyleLbl="revTx" presStyleIdx="1" presStyleCnt="3">
        <dgm:presLayoutVars>
          <dgm:bulletEnabled val="1"/>
        </dgm:presLayoutVars>
      </dgm:prSet>
      <dgm:spPr/>
      <dgm:t>
        <a:bodyPr/>
        <a:lstStyle/>
        <a:p>
          <a:endParaRPr lang="en-US"/>
        </a:p>
      </dgm:t>
    </dgm:pt>
    <dgm:pt modelId="{94D6EAD5-1859-7248-8C64-19C0737B9336}" type="pres">
      <dgm:prSet presAssocID="{C63B9A16-A46F-864C-AF8E-35F7336C9656}" presName="Name25" presStyleLbl="parChTrans1D1" presStyleIdx="2" presStyleCnt="3"/>
      <dgm:spPr/>
      <dgm:t>
        <a:bodyPr/>
        <a:lstStyle/>
        <a:p>
          <a:endParaRPr lang="en-US"/>
        </a:p>
      </dgm:t>
    </dgm:pt>
    <dgm:pt modelId="{5D03EF11-5F21-1049-8C84-EDF3D625EE86}" type="pres">
      <dgm:prSet presAssocID="{390308A1-0764-AC4D-95E7-561FBA34C6E3}" presName="node" presStyleCnt="0"/>
      <dgm:spPr/>
    </dgm:pt>
    <dgm:pt modelId="{719830E7-0B3B-4145-B72F-3BBD718BE466}" type="pres">
      <dgm:prSet presAssocID="{390308A1-0764-AC4D-95E7-561FBA34C6E3}" presName="parentNode" presStyleLbl="node1" presStyleIdx="3" presStyleCnt="4">
        <dgm:presLayoutVars>
          <dgm:chMax val="1"/>
          <dgm:bulletEnabled val="1"/>
        </dgm:presLayoutVars>
      </dgm:prSet>
      <dgm:spPr/>
      <dgm:t>
        <a:bodyPr/>
        <a:lstStyle/>
        <a:p>
          <a:endParaRPr lang="en-US"/>
        </a:p>
      </dgm:t>
    </dgm:pt>
    <dgm:pt modelId="{A831B539-8028-0146-868D-8B4EFBECC7E4}" type="pres">
      <dgm:prSet presAssocID="{390308A1-0764-AC4D-95E7-561FBA34C6E3}" presName="childNode" presStyleLbl="revTx" presStyleIdx="2" presStyleCnt="3">
        <dgm:presLayoutVars>
          <dgm:bulletEnabled val="1"/>
        </dgm:presLayoutVars>
      </dgm:prSet>
      <dgm:spPr/>
      <dgm:t>
        <a:bodyPr/>
        <a:lstStyle/>
        <a:p>
          <a:endParaRPr lang="en-US"/>
        </a:p>
      </dgm:t>
    </dgm:pt>
  </dgm:ptLst>
  <dgm:cxnLst>
    <dgm:cxn modelId="{1921421C-0D9F-DE49-A6DB-BCAB34158FCB}" type="presOf" srcId="{F593542C-1CD6-1F4D-9D24-91E429BE2C7F}" destId="{2B933F9F-8A1E-4940-BF7D-C16BA3526C7E}" srcOrd="0" destOrd="0" presId="urn:microsoft.com/office/officeart/2005/8/layout/radial2"/>
    <dgm:cxn modelId="{B26220F4-FC03-AD47-9EA1-AF26C936EDB4}" type="presOf" srcId="{CC7AB82D-40AC-9243-BE49-22B6C616831D}" destId="{F5B411F5-C3EE-DB4A-94F8-98EB9164C9B2}" srcOrd="0" destOrd="0" presId="urn:microsoft.com/office/officeart/2005/8/layout/radial2"/>
    <dgm:cxn modelId="{3E5526C8-F758-EB42-8741-3AD3CD3A16ED}" srcId="{099C99FC-FAF7-FC48-AA2C-3A48E20C43F5}" destId="{CF82C3CB-EDFB-F147-BA25-280AD2D7F823}" srcOrd="1" destOrd="0" parTransId="{E5C41295-790D-6C49-BC3D-8D782EA6349A}" sibTransId="{F02C8DCD-8FAA-0440-969A-C1A9CEF024A4}"/>
    <dgm:cxn modelId="{0ECE1952-855B-E340-A198-727468E172A9}" type="presOf" srcId="{30AA81A9-7373-D643-8653-3FBF88B91408}" destId="{379D301A-B520-8C42-8BCF-E181BA1B787C}" srcOrd="0" destOrd="0" presId="urn:microsoft.com/office/officeart/2005/8/layout/radial2"/>
    <dgm:cxn modelId="{81C6EACE-62C6-ED4E-B579-9AC854B9CE0E}" srcId="{F593542C-1CD6-1F4D-9D24-91E429BE2C7F}" destId="{CC7AB82D-40AC-9243-BE49-22B6C616831D}" srcOrd="0" destOrd="0" parTransId="{32AAC68C-DB76-1945-8B7D-31C80FE3E75C}" sibTransId="{754380C1-BED7-7143-8EA4-F4FB3B18E55F}"/>
    <dgm:cxn modelId="{A0D57198-F060-664F-A601-DC1925A51BD9}" type="presOf" srcId="{5FB97F65-2B60-2447-A04B-27E74E7A2CBE}" destId="{208B7F9C-B5BF-2B44-A679-E81F9EE47C9A}" srcOrd="0" destOrd="0" presId="urn:microsoft.com/office/officeart/2005/8/layout/radial2"/>
    <dgm:cxn modelId="{171397FE-641E-334A-A97D-16F3767BB93E}" srcId="{8524189B-3151-D546-B0DC-68A555E5CAE3}" destId="{F593542C-1CD6-1F4D-9D24-91E429BE2C7F}" srcOrd="1" destOrd="0" parTransId="{5FB97F65-2B60-2447-A04B-27E74E7A2CBE}" sibTransId="{2E1198E2-AACD-C445-A0A7-6A5807D6D8CF}"/>
    <dgm:cxn modelId="{922F70C0-2A7B-B044-85A0-2B4E50639453}" type="presOf" srcId="{390308A1-0764-AC4D-95E7-561FBA34C6E3}" destId="{719830E7-0B3B-4145-B72F-3BBD718BE466}" srcOrd="0" destOrd="0" presId="urn:microsoft.com/office/officeart/2005/8/layout/radial2"/>
    <dgm:cxn modelId="{A54B8F28-1DAB-3E44-A276-DE8B4F8095DE}" srcId="{390308A1-0764-AC4D-95E7-561FBA34C6E3}" destId="{64149B70-0EF2-5D49-9071-D83B5168F404}" srcOrd="1" destOrd="0" parTransId="{3078D00E-3CEB-B04D-BDB7-1BA16D478C60}" sibTransId="{E1DABAF4-F162-2D4E-BDF7-1DBABC8DEF81}"/>
    <dgm:cxn modelId="{90B07797-FE14-8C4F-9FD2-BA937511B7AA}" type="presOf" srcId="{64149B70-0EF2-5D49-9071-D83B5168F404}" destId="{A831B539-8028-0146-868D-8B4EFBECC7E4}" srcOrd="0" destOrd="1" presId="urn:microsoft.com/office/officeart/2005/8/layout/radial2"/>
    <dgm:cxn modelId="{17AB8633-8DAF-E148-93B2-F8AB3DBB8C22}" type="presOf" srcId="{DF00A451-B635-BC41-8EBF-8288F5E07459}" destId="{A831B539-8028-0146-868D-8B4EFBECC7E4}" srcOrd="0" destOrd="0" presId="urn:microsoft.com/office/officeart/2005/8/layout/radial2"/>
    <dgm:cxn modelId="{DAB26D72-E3FC-5A4D-8FF3-AE714ADE0F31}" srcId="{8524189B-3151-D546-B0DC-68A555E5CAE3}" destId="{390308A1-0764-AC4D-95E7-561FBA34C6E3}" srcOrd="2" destOrd="0" parTransId="{C63B9A16-A46F-864C-AF8E-35F7336C9656}" sibTransId="{6035BCD1-BB32-234B-B38D-1A2C5CDA3562}"/>
    <dgm:cxn modelId="{8FB620A2-F6F3-9544-A5FE-EE0BB5AC9812}" type="presOf" srcId="{5B4C3A3B-219D-4841-A228-63B1EF914C1B}" destId="{0005C194-2CB3-D44C-BAB2-121452F696CC}" srcOrd="0" destOrd="0" presId="urn:microsoft.com/office/officeart/2005/8/layout/radial2"/>
    <dgm:cxn modelId="{69405383-4527-CE4D-BF1D-DD11BCCE8065}" srcId="{099C99FC-FAF7-FC48-AA2C-3A48E20C43F5}" destId="{30AA81A9-7373-D643-8653-3FBF88B91408}" srcOrd="0" destOrd="0" parTransId="{F07CE373-CB00-2043-89BE-ED73E89280AE}" sibTransId="{D71589E3-C286-1F4F-A023-8BE1BD6BC062}"/>
    <dgm:cxn modelId="{075F84E2-5D47-664F-ADB4-593E782EF111}" type="presOf" srcId="{C63B9A16-A46F-864C-AF8E-35F7336C9656}" destId="{94D6EAD5-1859-7248-8C64-19C0737B9336}" srcOrd="0" destOrd="0" presId="urn:microsoft.com/office/officeart/2005/8/layout/radial2"/>
    <dgm:cxn modelId="{B26739A8-5ECA-C341-9C3D-029FE9EE6779}" type="presOf" srcId="{CF82C3CB-EDFB-F147-BA25-280AD2D7F823}" destId="{379D301A-B520-8C42-8BCF-E181BA1B787C}" srcOrd="0" destOrd="1" presId="urn:microsoft.com/office/officeart/2005/8/layout/radial2"/>
    <dgm:cxn modelId="{ABDB83E2-60E1-6745-91E3-6ACD35F44365}" type="presOf" srcId="{8524189B-3151-D546-B0DC-68A555E5CAE3}" destId="{E3953650-7A15-1344-95F8-00FDECFB59D5}" srcOrd="0" destOrd="0" presId="urn:microsoft.com/office/officeart/2005/8/layout/radial2"/>
    <dgm:cxn modelId="{F9E684A8-DFE5-A745-8899-77A80BBE9D97}" srcId="{F593542C-1CD6-1F4D-9D24-91E429BE2C7F}" destId="{BC634942-3367-0940-8621-F3F103EEFEFA}" srcOrd="1" destOrd="0" parTransId="{F1DF22CB-B18C-254B-ABA7-307CA353C743}" sibTransId="{3BC834AA-D317-D541-91B9-4563AAFFB2AD}"/>
    <dgm:cxn modelId="{ABED959B-6312-8245-BCA5-DC49B5374CA7}" type="presOf" srcId="{099C99FC-FAF7-FC48-AA2C-3A48E20C43F5}" destId="{33AEB662-6F00-DB4E-A6A2-559D35481311}" srcOrd="0" destOrd="0" presId="urn:microsoft.com/office/officeart/2005/8/layout/radial2"/>
    <dgm:cxn modelId="{C5E293BD-EE39-DD41-87EA-F1EC2A99DD6A}" srcId="{390308A1-0764-AC4D-95E7-561FBA34C6E3}" destId="{DF00A451-B635-BC41-8EBF-8288F5E07459}" srcOrd="0" destOrd="0" parTransId="{B02D0979-095F-1042-974F-0D387B2033C5}" sibTransId="{79B78895-0FEF-8B4D-951C-B0261F6FFD1D}"/>
    <dgm:cxn modelId="{3EB402FB-1558-9F4F-B9DD-D40DF126C864}" srcId="{8524189B-3151-D546-B0DC-68A555E5CAE3}" destId="{099C99FC-FAF7-FC48-AA2C-3A48E20C43F5}" srcOrd="0" destOrd="0" parTransId="{5B4C3A3B-219D-4841-A228-63B1EF914C1B}" sibTransId="{ACF3B680-7A37-EB4B-89D8-7BE1E87C9138}"/>
    <dgm:cxn modelId="{7C45D643-6FCE-2847-A7D2-ED5D766FCD1B}" type="presOf" srcId="{BC634942-3367-0940-8621-F3F103EEFEFA}" destId="{F5B411F5-C3EE-DB4A-94F8-98EB9164C9B2}" srcOrd="0" destOrd="1" presId="urn:microsoft.com/office/officeart/2005/8/layout/radial2"/>
    <dgm:cxn modelId="{9EDC45C5-8513-BD48-A734-C66F03C57423}" type="presParOf" srcId="{E3953650-7A15-1344-95F8-00FDECFB59D5}" destId="{3A9D8E65-0E3A-1F4E-8C44-DDB8B98947C8}" srcOrd="0" destOrd="0" presId="urn:microsoft.com/office/officeart/2005/8/layout/radial2"/>
    <dgm:cxn modelId="{DBAAD256-7797-8D42-A68C-139FBAD17420}" type="presParOf" srcId="{3A9D8E65-0E3A-1F4E-8C44-DDB8B98947C8}" destId="{C9EFE969-C534-544F-A19F-F309A117CB0D}" srcOrd="0" destOrd="0" presId="urn:microsoft.com/office/officeart/2005/8/layout/radial2"/>
    <dgm:cxn modelId="{EAE69230-705B-4A45-B951-7B3738D90F1C}" type="presParOf" srcId="{C9EFE969-C534-544F-A19F-F309A117CB0D}" destId="{70AEC683-B742-524A-8467-D81A6BF87D0D}" srcOrd="0" destOrd="0" presId="urn:microsoft.com/office/officeart/2005/8/layout/radial2"/>
    <dgm:cxn modelId="{1B53F546-F6E9-CA4D-AD63-DE71BEBBC069}" type="presParOf" srcId="{C9EFE969-C534-544F-A19F-F309A117CB0D}" destId="{B3D8EA23-2BDF-D141-95AE-202F0762B7EE}" srcOrd="1" destOrd="0" presId="urn:microsoft.com/office/officeart/2005/8/layout/radial2"/>
    <dgm:cxn modelId="{8622B2DA-343F-CA4E-9E56-62DD42BB92D1}" type="presParOf" srcId="{3A9D8E65-0E3A-1F4E-8C44-DDB8B98947C8}" destId="{0005C194-2CB3-D44C-BAB2-121452F696CC}" srcOrd="1" destOrd="0" presId="urn:microsoft.com/office/officeart/2005/8/layout/radial2"/>
    <dgm:cxn modelId="{27DC2BCA-CAD4-414D-B20D-73FC23904224}" type="presParOf" srcId="{3A9D8E65-0E3A-1F4E-8C44-DDB8B98947C8}" destId="{D108F009-3B1E-7644-9626-33094E561308}" srcOrd="2" destOrd="0" presId="urn:microsoft.com/office/officeart/2005/8/layout/radial2"/>
    <dgm:cxn modelId="{D9772F79-9CFF-6342-B3A0-AEC2C34054DD}" type="presParOf" srcId="{D108F009-3B1E-7644-9626-33094E561308}" destId="{33AEB662-6F00-DB4E-A6A2-559D35481311}" srcOrd="0" destOrd="0" presId="urn:microsoft.com/office/officeart/2005/8/layout/radial2"/>
    <dgm:cxn modelId="{57B5448D-73EC-E148-A319-164C3C9DF56E}" type="presParOf" srcId="{D108F009-3B1E-7644-9626-33094E561308}" destId="{379D301A-B520-8C42-8BCF-E181BA1B787C}" srcOrd="1" destOrd="0" presId="urn:microsoft.com/office/officeart/2005/8/layout/radial2"/>
    <dgm:cxn modelId="{1B947FE0-0F7C-914A-8CFF-BF80D1F718D7}" type="presParOf" srcId="{3A9D8E65-0E3A-1F4E-8C44-DDB8B98947C8}" destId="{208B7F9C-B5BF-2B44-A679-E81F9EE47C9A}" srcOrd="3" destOrd="0" presId="urn:microsoft.com/office/officeart/2005/8/layout/radial2"/>
    <dgm:cxn modelId="{89006AF9-3E9E-E344-8FD6-E6AF40193048}" type="presParOf" srcId="{3A9D8E65-0E3A-1F4E-8C44-DDB8B98947C8}" destId="{C2779A17-EAB1-714E-9E60-14FBE737597A}" srcOrd="4" destOrd="0" presId="urn:microsoft.com/office/officeart/2005/8/layout/radial2"/>
    <dgm:cxn modelId="{B06BAF54-0973-984F-8260-7FF68C630246}" type="presParOf" srcId="{C2779A17-EAB1-714E-9E60-14FBE737597A}" destId="{2B933F9F-8A1E-4940-BF7D-C16BA3526C7E}" srcOrd="0" destOrd="0" presId="urn:microsoft.com/office/officeart/2005/8/layout/radial2"/>
    <dgm:cxn modelId="{1D56C283-DEA1-1A46-9228-A26F112DC195}" type="presParOf" srcId="{C2779A17-EAB1-714E-9E60-14FBE737597A}" destId="{F5B411F5-C3EE-DB4A-94F8-98EB9164C9B2}" srcOrd="1" destOrd="0" presId="urn:microsoft.com/office/officeart/2005/8/layout/radial2"/>
    <dgm:cxn modelId="{5D57367C-BACB-134F-A263-D5F4D130D689}" type="presParOf" srcId="{3A9D8E65-0E3A-1F4E-8C44-DDB8B98947C8}" destId="{94D6EAD5-1859-7248-8C64-19C0737B9336}" srcOrd="5" destOrd="0" presId="urn:microsoft.com/office/officeart/2005/8/layout/radial2"/>
    <dgm:cxn modelId="{5C958D45-3832-C245-A4AD-E967F3D1F09A}" type="presParOf" srcId="{3A9D8E65-0E3A-1F4E-8C44-DDB8B98947C8}" destId="{5D03EF11-5F21-1049-8C84-EDF3D625EE86}" srcOrd="6" destOrd="0" presId="urn:microsoft.com/office/officeart/2005/8/layout/radial2"/>
    <dgm:cxn modelId="{E61DCE06-A445-BC4E-97DA-D5C01A9FF39B}" type="presParOf" srcId="{5D03EF11-5F21-1049-8C84-EDF3D625EE86}" destId="{719830E7-0B3B-4145-B72F-3BBD718BE466}" srcOrd="0" destOrd="0" presId="urn:microsoft.com/office/officeart/2005/8/layout/radial2"/>
    <dgm:cxn modelId="{B843F039-173D-A14D-B225-0E0478A99BDA}" type="presParOf" srcId="{5D03EF11-5F21-1049-8C84-EDF3D625EE86}" destId="{A831B539-8028-0146-868D-8B4EFBECC7E4}"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2BAEBB-3506-B84B-9CA5-519E57576C2B}" type="doc">
      <dgm:prSet loTypeId="urn:microsoft.com/office/officeart/2005/8/layout/hProcess6" loCatId="" qsTypeId="urn:microsoft.com/office/officeart/2005/8/quickstyle/simple5" qsCatId="simple" csTypeId="urn:microsoft.com/office/officeart/2005/8/colors/colorful1" csCatId="colorful" phldr="1"/>
      <dgm:spPr/>
      <dgm:t>
        <a:bodyPr/>
        <a:lstStyle/>
        <a:p>
          <a:endParaRPr lang="en-US"/>
        </a:p>
      </dgm:t>
    </dgm:pt>
    <dgm:pt modelId="{4E4CE128-F4C5-A445-B148-17F97C886F44}">
      <dgm:prSet phldrT="[Text]"/>
      <dgm:spPr/>
      <dgm:t>
        <a:bodyPr/>
        <a:lstStyle/>
        <a:p>
          <a:r>
            <a:rPr lang="en-US" dirty="0" smtClean="0">
              <a:latin typeface="Times New Roman" charset="0"/>
              <a:ea typeface="Times New Roman" charset="0"/>
              <a:cs typeface="Times New Roman" charset="0"/>
            </a:rPr>
            <a:t>Test</a:t>
          </a:r>
          <a:r>
            <a:rPr lang="en-US" dirty="0" smtClean="0"/>
            <a:t> Content</a:t>
          </a:r>
          <a:endParaRPr lang="en-US" dirty="0"/>
        </a:p>
      </dgm:t>
    </dgm:pt>
    <dgm:pt modelId="{D81665E1-8A10-0B40-A221-5E35DA229652}" type="parTrans" cxnId="{E4F0D231-B08E-2049-A01F-F3F2BB1A3701}">
      <dgm:prSet/>
      <dgm:spPr/>
      <dgm:t>
        <a:bodyPr/>
        <a:lstStyle/>
        <a:p>
          <a:endParaRPr lang="en-US">
            <a:solidFill>
              <a:schemeClr val="accent6">
                <a:lumMod val="50000"/>
              </a:schemeClr>
            </a:solidFill>
          </a:endParaRPr>
        </a:p>
      </dgm:t>
    </dgm:pt>
    <dgm:pt modelId="{917E98F7-0C40-CF40-BA13-E354C82F84C5}" type="sibTrans" cxnId="{E4F0D231-B08E-2049-A01F-F3F2BB1A3701}">
      <dgm:prSet/>
      <dgm:spPr/>
      <dgm:t>
        <a:bodyPr/>
        <a:lstStyle/>
        <a:p>
          <a:endParaRPr lang="en-US">
            <a:solidFill>
              <a:schemeClr val="accent6">
                <a:lumMod val="50000"/>
              </a:schemeClr>
            </a:solidFill>
          </a:endParaRPr>
        </a:p>
      </dgm:t>
    </dgm:pt>
    <dgm:pt modelId="{0AE1DBAE-CF81-0746-ADAC-1D52F417B907}">
      <dgm:prSet phldrT="[Text]" custT="1"/>
      <dgm:spPr/>
      <dgm:t>
        <a:bodyPr/>
        <a:lstStyle/>
        <a:p>
          <a:r>
            <a:rPr lang="en-US" sz="1200" dirty="0" smtClean="0">
              <a:latin typeface="Times New Roman" charset="0"/>
              <a:ea typeface="Times New Roman" charset="0"/>
              <a:cs typeface="Times New Roman" charset="0"/>
            </a:rPr>
            <a:t>content analysis</a:t>
          </a:r>
          <a:endParaRPr lang="en-US" sz="1200" dirty="0">
            <a:latin typeface="Times New Roman" charset="0"/>
            <a:ea typeface="Times New Roman" charset="0"/>
            <a:cs typeface="Times New Roman" charset="0"/>
          </a:endParaRPr>
        </a:p>
      </dgm:t>
    </dgm:pt>
    <dgm:pt modelId="{64125A98-82E3-BD4B-B0AD-C03A690593FF}" type="parTrans" cxnId="{2346F2B7-0C0B-5C4D-BA13-389C5C422975}">
      <dgm:prSet/>
      <dgm:spPr/>
      <dgm:t>
        <a:bodyPr/>
        <a:lstStyle/>
        <a:p>
          <a:endParaRPr lang="en-US">
            <a:solidFill>
              <a:schemeClr val="accent6">
                <a:lumMod val="50000"/>
              </a:schemeClr>
            </a:solidFill>
          </a:endParaRPr>
        </a:p>
      </dgm:t>
    </dgm:pt>
    <dgm:pt modelId="{7BA73A84-64A3-8F44-BE9B-4DC46D22C5BC}" type="sibTrans" cxnId="{2346F2B7-0C0B-5C4D-BA13-389C5C422975}">
      <dgm:prSet/>
      <dgm:spPr/>
      <dgm:t>
        <a:bodyPr/>
        <a:lstStyle/>
        <a:p>
          <a:endParaRPr lang="en-US">
            <a:solidFill>
              <a:schemeClr val="accent6">
                <a:lumMod val="50000"/>
              </a:schemeClr>
            </a:solidFill>
          </a:endParaRPr>
        </a:p>
      </dgm:t>
    </dgm:pt>
    <dgm:pt modelId="{BC73E4B4-36BC-4145-B0C2-BBC003403142}">
      <dgm:prSet phldrT="[Text]" custT="1"/>
      <dgm:spPr/>
      <dgm:t>
        <a:bodyPr/>
        <a:lstStyle/>
        <a:p>
          <a:r>
            <a:rPr lang="en-US" sz="1200" dirty="0" smtClean="0">
              <a:latin typeface="Times New Roman" charset="0"/>
              <a:ea typeface="Times New Roman" charset="0"/>
              <a:cs typeface="Times New Roman" charset="0"/>
            </a:rPr>
            <a:t>Cognitive Response Process</a:t>
          </a:r>
          <a:endParaRPr lang="en-US" sz="1200" dirty="0">
            <a:latin typeface="Times New Roman" charset="0"/>
            <a:ea typeface="Times New Roman" charset="0"/>
            <a:cs typeface="Times New Roman" charset="0"/>
          </a:endParaRPr>
        </a:p>
      </dgm:t>
    </dgm:pt>
    <dgm:pt modelId="{08B0A17C-8BAD-4640-8324-D2B3C04E56F3}" type="parTrans" cxnId="{77E767D7-84A5-0549-A3D4-4434EBDB5166}">
      <dgm:prSet/>
      <dgm:spPr/>
      <dgm:t>
        <a:bodyPr/>
        <a:lstStyle/>
        <a:p>
          <a:endParaRPr lang="en-US">
            <a:solidFill>
              <a:schemeClr val="accent6">
                <a:lumMod val="50000"/>
              </a:schemeClr>
            </a:solidFill>
          </a:endParaRPr>
        </a:p>
      </dgm:t>
    </dgm:pt>
    <dgm:pt modelId="{ADB68E66-ACE7-1243-972B-549FDFB41D25}" type="sibTrans" cxnId="{77E767D7-84A5-0549-A3D4-4434EBDB5166}">
      <dgm:prSet/>
      <dgm:spPr/>
      <dgm:t>
        <a:bodyPr/>
        <a:lstStyle/>
        <a:p>
          <a:endParaRPr lang="en-US">
            <a:solidFill>
              <a:schemeClr val="accent6">
                <a:lumMod val="50000"/>
              </a:schemeClr>
            </a:solidFill>
          </a:endParaRPr>
        </a:p>
      </dgm:t>
    </dgm:pt>
    <dgm:pt modelId="{C7F71339-1716-264C-BC06-4C7CFE729DDB}">
      <dgm:prSet phldrT="[Text]" custT="1"/>
      <dgm:spPr/>
      <dgm:t>
        <a:bodyPr/>
        <a:lstStyle/>
        <a:p>
          <a:r>
            <a:rPr lang="en-US" sz="1200" dirty="0" smtClean="0">
              <a:latin typeface="Times New Roman" charset="0"/>
              <a:ea typeface="Times New Roman" charset="0"/>
              <a:cs typeface="Times New Roman" charset="0"/>
            </a:rPr>
            <a:t>content analysis</a:t>
          </a:r>
          <a:endParaRPr lang="en-US" sz="1200" dirty="0">
            <a:latin typeface="Times New Roman" charset="0"/>
            <a:ea typeface="Times New Roman" charset="0"/>
            <a:cs typeface="Times New Roman" charset="0"/>
          </a:endParaRPr>
        </a:p>
      </dgm:t>
    </dgm:pt>
    <dgm:pt modelId="{08A7E89F-2FAB-DF48-B769-E3EB2F559D81}" type="parTrans" cxnId="{F98FF7A2-7717-DD41-8978-CB790FDB376A}">
      <dgm:prSet/>
      <dgm:spPr/>
      <dgm:t>
        <a:bodyPr/>
        <a:lstStyle/>
        <a:p>
          <a:endParaRPr lang="en-US">
            <a:solidFill>
              <a:schemeClr val="accent6">
                <a:lumMod val="50000"/>
              </a:schemeClr>
            </a:solidFill>
          </a:endParaRPr>
        </a:p>
      </dgm:t>
    </dgm:pt>
    <dgm:pt modelId="{B87FCDA0-7BCB-DC4D-8117-E730BAE592F3}" type="sibTrans" cxnId="{F98FF7A2-7717-DD41-8978-CB790FDB376A}">
      <dgm:prSet/>
      <dgm:spPr/>
      <dgm:t>
        <a:bodyPr/>
        <a:lstStyle/>
        <a:p>
          <a:endParaRPr lang="en-US">
            <a:solidFill>
              <a:schemeClr val="accent6">
                <a:lumMod val="50000"/>
              </a:schemeClr>
            </a:solidFill>
          </a:endParaRPr>
        </a:p>
      </dgm:t>
    </dgm:pt>
    <dgm:pt modelId="{35C6B522-3486-9D44-B88B-FCFD9204316A}">
      <dgm:prSet phldrT="[Text]" custT="1"/>
      <dgm:spPr/>
      <dgm:t>
        <a:bodyPr/>
        <a:lstStyle/>
        <a:p>
          <a:r>
            <a:rPr lang="en-US" sz="1200" dirty="0" smtClean="0">
              <a:latin typeface="Times New Roman" charset="0"/>
              <a:ea typeface="Times New Roman" charset="0"/>
              <a:cs typeface="Times New Roman" charset="0"/>
            </a:rPr>
            <a:t>Pilot Study</a:t>
          </a:r>
          <a:endParaRPr lang="en-US" sz="1200" dirty="0">
            <a:latin typeface="Times New Roman" charset="0"/>
            <a:ea typeface="Times New Roman" charset="0"/>
            <a:cs typeface="Times New Roman" charset="0"/>
          </a:endParaRPr>
        </a:p>
      </dgm:t>
    </dgm:pt>
    <dgm:pt modelId="{CC6B618F-4A6E-6A40-8E41-AE010DF8360A}" type="parTrans" cxnId="{AE48BC8C-96D4-6141-8548-48C58EC53EC4}">
      <dgm:prSet/>
      <dgm:spPr/>
      <dgm:t>
        <a:bodyPr/>
        <a:lstStyle/>
        <a:p>
          <a:endParaRPr lang="en-US">
            <a:solidFill>
              <a:schemeClr val="accent6">
                <a:lumMod val="50000"/>
              </a:schemeClr>
            </a:solidFill>
          </a:endParaRPr>
        </a:p>
      </dgm:t>
    </dgm:pt>
    <dgm:pt modelId="{E00861AE-996B-FB4D-93AA-E6FA4BA18009}" type="sibTrans" cxnId="{AE48BC8C-96D4-6141-8548-48C58EC53EC4}">
      <dgm:prSet/>
      <dgm:spPr/>
      <dgm:t>
        <a:bodyPr/>
        <a:lstStyle/>
        <a:p>
          <a:endParaRPr lang="en-US">
            <a:solidFill>
              <a:schemeClr val="accent6">
                <a:lumMod val="50000"/>
              </a:schemeClr>
            </a:solidFill>
          </a:endParaRPr>
        </a:p>
      </dgm:t>
    </dgm:pt>
    <dgm:pt modelId="{0BA717DA-5536-CF4B-8A65-1DA2645B365D}">
      <dgm:prSet phldrT="[Text]" custT="1"/>
      <dgm:spPr/>
      <dgm:t>
        <a:bodyPr/>
        <a:lstStyle/>
        <a:p>
          <a:r>
            <a:rPr lang="en-US" sz="1200" dirty="0" smtClean="0">
              <a:latin typeface="Times New Roman" charset="0"/>
              <a:ea typeface="Times New Roman" charset="0"/>
              <a:cs typeface="Times New Roman" charset="0"/>
            </a:rPr>
            <a:t>Exploratory Factor Analysis &amp; Cronbach's Alpha</a:t>
          </a:r>
          <a:endParaRPr lang="en-US" sz="1200" dirty="0">
            <a:latin typeface="Times New Roman" charset="0"/>
            <a:ea typeface="Times New Roman" charset="0"/>
            <a:cs typeface="Times New Roman" charset="0"/>
          </a:endParaRPr>
        </a:p>
      </dgm:t>
    </dgm:pt>
    <dgm:pt modelId="{60DB42B3-6EF1-8C4E-B80A-297D5B6080C2}" type="parTrans" cxnId="{8D2ED60E-1A67-1D48-BB7B-04CEE7D05A4E}">
      <dgm:prSet/>
      <dgm:spPr/>
      <dgm:t>
        <a:bodyPr/>
        <a:lstStyle/>
        <a:p>
          <a:endParaRPr lang="en-US">
            <a:solidFill>
              <a:schemeClr val="accent6">
                <a:lumMod val="50000"/>
              </a:schemeClr>
            </a:solidFill>
          </a:endParaRPr>
        </a:p>
      </dgm:t>
    </dgm:pt>
    <dgm:pt modelId="{753A752B-0070-374F-B99B-B0F5A60DC665}" type="sibTrans" cxnId="{8D2ED60E-1A67-1D48-BB7B-04CEE7D05A4E}">
      <dgm:prSet/>
      <dgm:spPr/>
      <dgm:t>
        <a:bodyPr/>
        <a:lstStyle/>
        <a:p>
          <a:endParaRPr lang="en-US">
            <a:solidFill>
              <a:schemeClr val="accent6">
                <a:lumMod val="50000"/>
              </a:schemeClr>
            </a:solidFill>
          </a:endParaRPr>
        </a:p>
      </dgm:t>
    </dgm:pt>
    <dgm:pt modelId="{2DEED7B0-8559-1844-83DF-D2F611F915D6}">
      <dgm:prSet custT="1"/>
      <dgm:spPr/>
      <dgm:t>
        <a:bodyPr/>
        <a:lstStyle/>
        <a:p>
          <a:r>
            <a:rPr lang="en-US" sz="1200" dirty="0" smtClean="0">
              <a:latin typeface="Times New Roman" charset="0"/>
              <a:ea typeface="Times New Roman" charset="0"/>
              <a:cs typeface="Times New Roman" charset="0"/>
            </a:rPr>
            <a:t>Full-Scale Study</a:t>
          </a:r>
          <a:endParaRPr lang="en-US" sz="1200" dirty="0">
            <a:latin typeface="Times New Roman" charset="0"/>
            <a:ea typeface="Times New Roman" charset="0"/>
            <a:cs typeface="Times New Roman" charset="0"/>
          </a:endParaRPr>
        </a:p>
      </dgm:t>
    </dgm:pt>
    <dgm:pt modelId="{2AA85701-1736-4C47-8661-E004D91EBC80}" type="parTrans" cxnId="{83D1AA36-AC36-F24C-8209-F705AFC7C499}">
      <dgm:prSet/>
      <dgm:spPr/>
      <dgm:t>
        <a:bodyPr/>
        <a:lstStyle/>
        <a:p>
          <a:endParaRPr lang="en-US">
            <a:solidFill>
              <a:schemeClr val="accent6">
                <a:lumMod val="50000"/>
              </a:schemeClr>
            </a:solidFill>
          </a:endParaRPr>
        </a:p>
      </dgm:t>
    </dgm:pt>
    <dgm:pt modelId="{2A473814-17F4-8A40-AA24-95C04624010D}" type="sibTrans" cxnId="{83D1AA36-AC36-F24C-8209-F705AFC7C499}">
      <dgm:prSet/>
      <dgm:spPr/>
      <dgm:t>
        <a:bodyPr/>
        <a:lstStyle/>
        <a:p>
          <a:endParaRPr lang="en-US">
            <a:solidFill>
              <a:schemeClr val="accent6">
                <a:lumMod val="50000"/>
              </a:schemeClr>
            </a:solidFill>
          </a:endParaRPr>
        </a:p>
      </dgm:t>
    </dgm:pt>
    <dgm:pt modelId="{28C734E5-C40F-8D4C-93B5-DC25EE1F6355}">
      <dgm:prSet custT="1"/>
      <dgm:spPr/>
      <dgm:t>
        <a:bodyPr/>
        <a:lstStyle/>
        <a:p>
          <a:r>
            <a:rPr lang="en-US" sz="1200" dirty="0" smtClean="0">
              <a:latin typeface="Times New Roman" charset="0"/>
              <a:ea typeface="Times New Roman" charset="0"/>
              <a:cs typeface="Times New Roman" charset="0"/>
            </a:rPr>
            <a:t>quantitative</a:t>
          </a:r>
          <a:endParaRPr lang="en-US" sz="1200" dirty="0">
            <a:latin typeface="Times New Roman" charset="0"/>
            <a:ea typeface="Times New Roman" charset="0"/>
            <a:cs typeface="Times New Roman" charset="0"/>
          </a:endParaRPr>
        </a:p>
      </dgm:t>
    </dgm:pt>
    <dgm:pt modelId="{AC70F875-5254-5F43-8B37-E1EA4746344B}" type="parTrans" cxnId="{BAAD1B52-ED3E-DC4B-82F1-A4559FEC622D}">
      <dgm:prSet/>
      <dgm:spPr/>
      <dgm:t>
        <a:bodyPr/>
        <a:lstStyle/>
        <a:p>
          <a:endParaRPr lang="en-US">
            <a:solidFill>
              <a:schemeClr val="accent6">
                <a:lumMod val="50000"/>
              </a:schemeClr>
            </a:solidFill>
          </a:endParaRPr>
        </a:p>
      </dgm:t>
    </dgm:pt>
    <dgm:pt modelId="{8AEF21DA-C125-184A-B62E-3F8BC4461258}" type="sibTrans" cxnId="{BAAD1B52-ED3E-DC4B-82F1-A4559FEC622D}">
      <dgm:prSet/>
      <dgm:spPr/>
      <dgm:t>
        <a:bodyPr/>
        <a:lstStyle/>
        <a:p>
          <a:endParaRPr lang="en-US">
            <a:solidFill>
              <a:schemeClr val="accent6">
                <a:lumMod val="50000"/>
              </a:schemeClr>
            </a:solidFill>
          </a:endParaRPr>
        </a:p>
      </dgm:t>
    </dgm:pt>
    <dgm:pt modelId="{38C43FBD-5B0C-1B41-A973-42B2775CDC14}">
      <dgm:prSet custT="1"/>
      <dgm:spPr/>
      <dgm:t>
        <a:bodyPr/>
        <a:lstStyle/>
        <a:p>
          <a:r>
            <a:rPr lang="en-US" sz="1200" dirty="0" smtClean="0">
              <a:latin typeface="Times New Roman" charset="0"/>
              <a:ea typeface="Times New Roman" charset="0"/>
              <a:cs typeface="Times New Roman" charset="0"/>
            </a:rPr>
            <a:t>Exploratory Factor Analysis &amp; Cronbach's Alpha</a:t>
          </a:r>
          <a:endParaRPr lang="en-US" sz="1200" dirty="0">
            <a:latin typeface="Times New Roman" charset="0"/>
            <a:ea typeface="Times New Roman" charset="0"/>
            <a:cs typeface="Times New Roman" charset="0"/>
          </a:endParaRPr>
        </a:p>
      </dgm:t>
    </dgm:pt>
    <dgm:pt modelId="{3CF3D67F-63CA-3E46-AFFD-3EA4509F96B4}" type="parTrans" cxnId="{EE774D31-DA84-4B42-A246-56A63FDA85CA}">
      <dgm:prSet/>
      <dgm:spPr/>
      <dgm:t>
        <a:bodyPr/>
        <a:lstStyle/>
        <a:p>
          <a:endParaRPr lang="en-US">
            <a:solidFill>
              <a:schemeClr val="accent6">
                <a:lumMod val="50000"/>
              </a:schemeClr>
            </a:solidFill>
          </a:endParaRPr>
        </a:p>
      </dgm:t>
    </dgm:pt>
    <dgm:pt modelId="{E959C678-0052-3445-A5BB-97790A738B12}" type="sibTrans" cxnId="{EE774D31-DA84-4B42-A246-56A63FDA85CA}">
      <dgm:prSet/>
      <dgm:spPr/>
      <dgm:t>
        <a:bodyPr/>
        <a:lstStyle/>
        <a:p>
          <a:endParaRPr lang="en-US">
            <a:solidFill>
              <a:schemeClr val="accent6">
                <a:lumMod val="50000"/>
              </a:schemeClr>
            </a:solidFill>
          </a:endParaRPr>
        </a:p>
      </dgm:t>
    </dgm:pt>
    <dgm:pt modelId="{89EED697-E9F7-7A4C-82C0-B0F2C9DECEF7}">
      <dgm:prSet phldrT="[Text]" custT="1"/>
      <dgm:spPr/>
      <dgm:t>
        <a:bodyPr/>
        <a:lstStyle/>
        <a:p>
          <a:r>
            <a:rPr lang="en-US" sz="1200" dirty="0" smtClean="0">
              <a:latin typeface="Times New Roman" charset="0"/>
              <a:ea typeface="Times New Roman" charset="0"/>
              <a:cs typeface="Times New Roman" charset="0"/>
            </a:rPr>
            <a:t>quantitative</a:t>
          </a:r>
          <a:endParaRPr lang="en-US" sz="1200" dirty="0">
            <a:latin typeface="Times New Roman" charset="0"/>
            <a:ea typeface="Times New Roman" charset="0"/>
            <a:cs typeface="Times New Roman" charset="0"/>
          </a:endParaRPr>
        </a:p>
      </dgm:t>
    </dgm:pt>
    <dgm:pt modelId="{8FFB5B1A-5E63-7740-8C06-546D49D8ECE5}" type="parTrans" cxnId="{FC9B3116-8222-7344-90AA-B3E7651732B7}">
      <dgm:prSet/>
      <dgm:spPr/>
      <dgm:t>
        <a:bodyPr/>
        <a:lstStyle/>
        <a:p>
          <a:endParaRPr lang="en-US">
            <a:solidFill>
              <a:schemeClr val="accent6">
                <a:lumMod val="50000"/>
              </a:schemeClr>
            </a:solidFill>
          </a:endParaRPr>
        </a:p>
      </dgm:t>
    </dgm:pt>
    <dgm:pt modelId="{508C7605-C4C7-0D4A-9E7B-C285D3A6FC3F}" type="sibTrans" cxnId="{FC9B3116-8222-7344-90AA-B3E7651732B7}">
      <dgm:prSet/>
      <dgm:spPr/>
      <dgm:t>
        <a:bodyPr/>
        <a:lstStyle/>
        <a:p>
          <a:endParaRPr lang="en-US">
            <a:solidFill>
              <a:schemeClr val="accent6">
                <a:lumMod val="50000"/>
              </a:schemeClr>
            </a:solidFill>
          </a:endParaRPr>
        </a:p>
      </dgm:t>
    </dgm:pt>
    <dgm:pt modelId="{68F860CE-3EC0-6E44-B78B-A2B138E03F9E}">
      <dgm:prSet phldrT="[Text]" custT="1"/>
      <dgm:spPr/>
      <dgm:t>
        <a:bodyPr/>
        <a:lstStyle/>
        <a:p>
          <a:r>
            <a:rPr lang="en-US" sz="1200" dirty="0" smtClean="0">
              <a:latin typeface="Times New Roman" charset="0"/>
              <a:ea typeface="Times New Roman" charset="0"/>
              <a:cs typeface="Times New Roman" charset="0"/>
            </a:rPr>
            <a:t>qualitative</a:t>
          </a:r>
          <a:endParaRPr lang="en-US" sz="1200" dirty="0">
            <a:latin typeface="Times New Roman" charset="0"/>
            <a:ea typeface="Times New Roman" charset="0"/>
            <a:cs typeface="Times New Roman" charset="0"/>
          </a:endParaRPr>
        </a:p>
      </dgm:t>
    </dgm:pt>
    <dgm:pt modelId="{FB6702AB-1767-D34D-9A2E-6D618ADCFEEF}" type="parTrans" cxnId="{31378C2F-843B-F746-A764-1F9874CF4C69}">
      <dgm:prSet/>
      <dgm:spPr/>
      <dgm:t>
        <a:bodyPr/>
        <a:lstStyle/>
        <a:p>
          <a:endParaRPr lang="en-US">
            <a:solidFill>
              <a:schemeClr val="accent6">
                <a:lumMod val="50000"/>
              </a:schemeClr>
            </a:solidFill>
          </a:endParaRPr>
        </a:p>
      </dgm:t>
    </dgm:pt>
    <dgm:pt modelId="{0B3BDE6B-E6AA-F748-959E-EFB1B61D2FEC}" type="sibTrans" cxnId="{31378C2F-843B-F746-A764-1F9874CF4C69}">
      <dgm:prSet/>
      <dgm:spPr/>
      <dgm:t>
        <a:bodyPr/>
        <a:lstStyle/>
        <a:p>
          <a:endParaRPr lang="en-US">
            <a:solidFill>
              <a:schemeClr val="accent6">
                <a:lumMod val="50000"/>
              </a:schemeClr>
            </a:solidFill>
          </a:endParaRPr>
        </a:p>
      </dgm:t>
    </dgm:pt>
    <dgm:pt modelId="{322BE171-6F68-5C47-B692-93CF6685B4D4}">
      <dgm:prSet phldrT="[Text]" custT="1"/>
      <dgm:spPr/>
      <dgm:t>
        <a:bodyPr/>
        <a:lstStyle/>
        <a:p>
          <a:r>
            <a:rPr lang="en-US" sz="1200" dirty="0" smtClean="0">
              <a:latin typeface="Times New Roman" charset="0"/>
              <a:ea typeface="Times New Roman" charset="0"/>
              <a:cs typeface="Times New Roman" charset="0"/>
            </a:rPr>
            <a:t>qualitative</a:t>
          </a:r>
          <a:endParaRPr lang="en-US" sz="1200" dirty="0">
            <a:latin typeface="Times New Roman" charset="0"/>
            <a:ea typeface="Times New Roman" charset="0"/>
            <a:cs typeface="Times New Roman" charset="0"/>
          </a:endParaRPr>
        </a:p>
      </dgm:t>
    </dgm:pt>
    <dgm:pt modelId="{84F46B9C-8121-064C-A01F-1844B503DF60}" type="parTrans" cxnId="{8390A039-E017-C24C-B9A7-D4AA4ADB2866}">
      <dgm:prSet/>
      <dgm:spPr/>
      <dgm:t>
        <a:bodyPr/>
        <a:lstStyle/>
        <a:p>
          <a:endParaRPr lang="en-US">
            <a:solidFill>
              <a:schemeClr val="accent6">
                <a:lumMod val="50000"/>
              </a:schemeClr>
            </a:solidFill>
          </a:endParaRPr>
        </a:p>
      </dgm:t>
    </dgm:pt>
    <dgm:pt modelId="{77E804AD-6209-5446-9DFA-C11A8981CF08}" type="sibTrans" cxnId="{8390A039-E017-C24C-B9A7-D4AA4ADB2866}">
      <dgm:prSet/>
      <dgm:spPr/>
      <dgm:t>
        <a:bodyPr/>
        <a:lstStyle/>
        <a:p>
          <a:endParaRPr lang="en-US">
            <a:solidFill>
              <a:schemeClr val="accent6">
                <a:lumMod val="50000"/>
              </a:schemeClr>
            </a:solidFill>
          </a:endParaRPr>
        </a:p>
      </dgm:t>
    </dgm:pt>
    <dgm:pt modelId="{A81DE63B-A074-4E46-956C-5D0011784008}" type="pres">
      <dgm:prSet presAssocID="{922BAEBB-3506-B84B-9CA5-519E57576C2B}" presName="theList" presStyleCnt="0">
        <dgm:presLayoutVars>
          <dgm:dir/>
          <dgm:animLvl val="lvl"/>
          <dgm:resizeHandles val="exact"/>
        </dgm:presLayoutVars>
      </dgm:prSet>
      <dgm:spPr/>
      <dgm:t>
        <a:bodyPr/>
        <a:lstStyle/>
        <a:p>
          <a:endParaRPr lang="en-US"/>
        </a:p>
      </dgm:t>
    </dgm:pt>
    <dgm:pt modelId="{9536EE7E-E9FF-F844-B2F9-4FE5A5197931}" type="pres">
      <dgm:prSet presAssocID="{4E4CE128-F4C5-A445-B148-17F97C886F44}" presName="compNode" presStyleCnt="0"/>
      <dgm:spPr/>
      <dgm:t>
        <a:bodyPr/>
        <a:lstStyle/>
        <a:p>
          <a:endParaRPr lang="en-US"/>
        </a:p>
      </dgm:t>
    </dgm:pt>
    <dgm:pt modelId="{456D9A5C-A2FF-684C-8604-F5919A0C3A5B}" type="pres">
      <dgm:prSet presAssocID="{4E4CE128-F4C5-A445-B148-17F97C886F44}" presName="noGeometry" presStyleCnt="0"/>
      <dgm:spPr/>
      <dgm:t>
        <a:bodyPr/>
        <a:lstStyle/>
        <a:p>
          <a:endParaRPr lang="en-US"/>
        </a:p>
      </dgm:t>
    </dgm:pt>
    <dgm:pt modelId="{0D49C28D-C569-7A49-8805-88BE3C6DD955}" type="pres">
      <dgm:prSet presAssocID="{4E4CE128-F4C5-A445-B148-17F97C886F44}" presName="childTextVisible" presStyleLbl="bgAccFollowNode1" presStyleIdx="0" presStyleCnt="4">
        <dgm:presLayoutVars>
          <dgm:bulletEnabled val="1"/>
        </dgm:presLayoutVars>
      </dgm:prSet>
      <dgm:spPr/>
      <dgm:t>
        <a:bodyPr/>
        <a:lstStyle/>
        <a:p>
          <a:endParaRPr lang="en-US"/>
        </a:p>
      </dgm:t>
    </dgm:pt>
    <dgm:pt modelId="{710F79CB-DF16-6149-8AB7-66A72636363C}" type="pres">
      <dgm:prSet presAssocID="{4E4CE128-F4C5-A445-B148-17F97C886F44}" presName="childTextHidden" presStyleLbl="bgAccFollowNode1" presStyleIdx="0" presStyleCnt="4"/>
      <dgm:spPr/>
      <dgm:t>
        <a:bodyPr/>
        <a:lstStyle/>
        <a:p>
          <a:endParaRPr lang="en-US"/>
        </a:p>
      </dgm:t>
    </dgm:pt>
    <dgm:pt modelId="{A289A01F-27BF-AD46-B49A-45F0DC6A5FF6}" type="pres">
      <dgm:prSet presAssocID="{4E4CE128-F4C5-A445-B148-17F97C886F44}" presName="parentText" presStyleLbl="node1" presStyleIdx="0" presStyleCnt="4">
        <dgm:presLayoutVars>
          <dgm:chMax val="1"/>
          <dgm:bulletEnabled val="1"/>
        </dgm:presLayoutVars>
      </dgm:prSet>
      <dgm:spPr/>
      <dgm:t>
        <a:bodyPr/>
        <a:lstStyle/>
        <a:p>
          <a:endParaRPr lang="en-US"/>
        </a:p>
      </dgm:t>
    </dgm:pt>
    <dgm:pt modelId="{A00319FD-1B33-314C-BDA9-21D686BDDC3F}" type="pres">
      <dgm:prSet presAssocID="{4E4CE128-F4C5-A445-B148-17F97C886F44}" presName="aSpace" presStyleCnt="0"/>
      <dgm:spPr/>
      <dgm:t>
        <a:bodyPr/>
        <a:lstStyle/>
        <a:p>
          <a:endParaRPr lang="en-US"/>
        </a:p>
      </dgm:t>
    </dgm:pt>
    <dgm:pt modelId="{50E3EE07-7C71-A345-8329-E30E146E6270}" type="pres">
      <dgm:prSet presAssocID="{BC73E4B4-36BC-4145-B0C2-BBC003403142}" presName="compNode" presStyleCnt="0"/>
      <dgm:spPr/>
      <dgm:t>
        <a:bodyPr/>
        <a:lstStyle/>
        <a:p>
          <a:endParaRPr lang="en-US"/>
        </a:p>
      </dgm:t>
    </dgm:pt>
    <dgm:pt modelId="{A9DD0E38-3871-9941-9D17-63375CA0FF09}" type="pres">
      <dgm:prSet presAssocID="{BC73E4B4-36BC-4145-B0C2-BBC003403142}" presName="noGeometry" presStyleCnt="0"/>
      <dgm:spPr/>
      <dgm:t>
        <a:bodyPr/>
        <a:lstStyle/>
        <a:p>
          <a:endParaRPr lang="en-US"/>
        </a:p>
      </dgm:t>
    </dgm:pt>
    <dgm:pt modelId="{86300BEA-4D07-EA4B-984A-DF79F88E22D5}" type="pres">
      <dgm:prSet presAssocID="{BC73E4B4-36BC-4145-B0C2-BBC003403142}" presName="childTextVisible" presStyleLbl="bgAccFollowNode1" presStyleIdx="1" presStyleCnt="4">
        <dgm:presLayoutVars>
          <dgm:bulletEnabled val="1"/>
        </dgm:presLayoutVars>
      </dgm:prSet>
      <dgm:spPr/>
      <dgm:t>
        <a:bodyPr/>
        <a:lstStyle/>
        <a:p>
          <a:endParaRPr lang="en-US"/>
        </a:p>
      </dgm:t>
    </dgm:pt>
    <dgm:pt modelId="{89BE2063-7B90-B842-A44F-51CE0C93EBD4}" type="pres">
      <dgm:prSet presAssocID="{BC73E4B4-36BC-4145-B0C2-BBC003403142}" presName="childTextHidden" presStyleLbl="bgAccFollowNode1" presStyleIdx="1" presStyleCnt="4"/>
      <dgm:spPr/>
      <dgm:t>
        <a:bodyPr/>
        <a:lstStyle/>
        <a:p>
          <a:endParaRPr lang="en-US"/>
        </a:p>
      </dgm:t>
    </dgm:pt>
    <dgm:pt modelId="{CCA379D9-BF73-7047-957C-89340172A32F}" type="pres">
      <dgm:prSet presAssocID="{BC73E4B4-36BC-4145-B0C2-BBC003403142}" presName="parentText" presStyleLbl="node1" presStyleIdx="1" presStyleCnt="4">
        <dgm:presLayoutVars>
          <dgm:chMax val="1"/>
          <dgm:bulletEnabled val="1"/>
        </dgm:presLayoutVars>
      </dgm:prSet>
      <dgm:spPr/>
      <dgm:t>
        <a:bodyPr/>
        <a:lstStyle/>
        <a:p>
          <a:endParaRPr lang="en-US"/>
        </a:p>
      </dgm:t>
    </dgm:pt>
    <dgm:pt modelId="{8AB8A75A-C6DD-4B4F-9D4D-5238BB548AD3}" type="pres">
      <dgm:prSet presAssocID="{BC73E4B4-36BC-4145-B0C2-BBC003403142}" presName="aSpace" presStyleCnt="0"/>
      <dgm:spPr/>
      <dgm:t>
        <a:bodyPr/>
        <a:lstStyle/>
        <a:p>
          <a:endParaRPr lang="en-US"/>
        </a:p>
      </dgm:t>
    </dgm:pt>
    <dgm:pt modelId="{8F9D3C55-AD24-5444-8EBA-93AAB02FD60E}" type="pres">
      <dgm:prSet presAssocID="{35C6B522-3486-9D44-B88B-FCFD9204316A}" presName="compNode" presStyleCnt="0"/>
      <dgm:spPr/>
      <dgm:t>
        <a:bodyPr/>
        <a:lstStyle/>
        <a:p>
          <a:endParaRPr lang="en-US"/>
        </a:p>
      </dgm:t>
    </dgm:pt>
    <dgm:pt modelId="{60AA592C-F5B1-934D-9ECB-7533D42F31F8}" type="pres">
      <dgm:prSet presAssocID="{35C6B522-3486-9D44-B88B-FCFD9204316A}" presName="noGeometry" presStyleCnt="0"/>
      <dgm:spPr/>
      <dgm:t>
        <a:bodyPr/>
        <a:lstStyle/>
        <a:p>
          <a:endParaRPr lang="en-US"/>
        </a:p>
      </dgm:t>
    </dgm:pt>
    <dgm:pt modelId="{8356A94D-084F-3943-94A0-84CC29824890}" type="pres">
      <dgm:prSet presAssocID="{35C6B522-3486-9D44-B88B-FCFD9204316A}" presName="childTextVisible" presStyleLbl="bgAccFollowNode1" presStyleIdx="2" presStyleCnt="4">
        <dgm:presLayoutVars>
          <dgm:bulletEnabled val="1"/>
        </dgm:presLayoutVars>
      </dgm:prSet>
      <dgm:spPr/>
      <dgm:t>
        <a:bodyPr/>
        <a:lstStyle/>
        <a:p>
          <a:endParaRPr lang="en-US"/>
        </a:p>
      </dgm:t>
    </dgm:pt>
    <dgm:pt modelId="{24BDA770-93A6-7344-8EBF-5AC22699BE21}" type="pres">
      <dgm:prSet presAssocID="{35C6B522-3486-9D44-B88B-FCFD9204316A}" presName="childTextHidden" presStyleLbl="bgAccFollowNode1" presStyleIdx="2" presStyleCnt="4"/>
      <dgm:spPr/>
      <dgm:t>
        <a:bodyPr/>
        <a:lstStyle/>
        <a:p>
          <a:endParaRPr lang="en-US"/>
        </a:p>
      </dgm:t>
    </dgm:pt>
    <dgm:pt modelId="{373DF4E6-329A-3F40-B7D8-20FB22BF6D98}" type="pres">
      <dgm:prSet presAssocID="{35C6B522-3486-9D44-B88B-FCFD9204316A}" presName="parentText" presStyleLbl="node1" presStyleIdx="2" presStyleCnt="4">
        <dgm:presLayoutVars>
          <dgm:chMax val="1"/>
          <dgm:bulletEnabled val="1"/>
        </dgm:presLayoutVars>
      </dgm:prSet>
      <dgm:spPr/>
      <dgm:t>
        <a:bodyPr/>
        <a:lstStyle/>
        <a:p>
          <a:endParaRPr lang="en-US"/>
        </a:p>
      </dgm:t>
    </dgm:pt>
    <dgm:pt modelId="{BBF34DA4-901F-1F4D-9EF1-B2C44A31B02C}" type="pres">
      <dgm:prSet presAssocID="{35C6B522-3486-9D44-B88B-FCFD9204316A}" presName="aSpace" presStyleCnt="0"/>
      <dgm:spPr/>
      <dgm:t>
        <a:bodyPr/>
        <a:lstStyle/>
        <a:p>
          <a:endParaRPr lang="en-US"/>
        </a:p>
      </dgm:t>
    </dgm:pt>
    <dgm:pt modelId="{33E453C5-46A0-8441-B02C-BC9CCF7B2423}" type="pres">
      <dgm:prSet presAssocID="{2DEED7B0-8559-1844-83DF-D2F611F915D6}" presName="compNode" presStyleCnt="0"/>
      <dgm:spPr/>
      <dgm:t>
        <a:bodyPr/>
        <a:lstStyle/>
        <a:p>
          <a:endParaRPr lang="en-US"/>
        </a:p>
      </dgm:t>
    </dgm:pt>
    <dgm:pt modelId="{1EF10254-695A-EA49-93A5-9479C1C34966}" type="pres">
      <dgm:prSet presAssocID="{2DEED7B0-8559-1844-83DF-D2F611F915D6}" presName="noGeometry" presStyleCnt="0"/>
      <dgm:spPr/>
      <dgm:t>
        <a:bodyPr/>
        <a:lstStyle/>
        <a:p>
          <a:endParaRPr lang="en-US"/>
        </a:p>
      </dgm:t>
    </dgm:pt>
    <dgm:pt modelId="{BF342C1C-82AB-E347-BD16-A97D1A16FB6C}" type="pres">
      <dgm:prSet presAssocID="{2DEED7B0-8559-1844-83DF-D2F611F915D6}" presName="childTextVisible" presStyleLbl="bgAccFollowNode1" presStyleIdx="3" presStyleCnt="4">
        <dgm:presLayoutVars>
          <dgm:bulletEnabled val="1"/>
        </dgm:presLayoutVars>
      </dgm:prSet>
      <dgm:spPr/>
      <dgm:t>
        <a:bodyPr/>
        <a:lstStyle/>
        <a:p>
          <a:endParaRPr lang="en-US"/>
        </a:p>
      </dgm:t>
    </dgm:pt>
    <dgm:pt modelId="{E61CF536-6986-B94A-8B79-223E46C1B9B6}" type="pres">
      <dgm:prSet presAssocID="{2DEED7B0-8559-1844-83DF-D2F611F915D6}" presName="childTextHidden" presStyleLbl="bgAccFollowNode1" presStyleIdx="3" presStyleCnt="4"/>
      <dgm:spPr/>
      <dgm:t>
        <a:bodyPr/>
        <a:lstStyle/>
        <a:p>
          <a:endParaRPr lang="en-US"/>
        </a:p>
      </dgm:t>
    </dgm:pt>
    <dgm:pt modelId="{C54FE515-2DE0-844B-BB6F-87A7CB3EFF4F}" type="pres">
      <dgm:prSet presAssocID="{2DEED7B0-8559-1844-83DF-D2F611F915D6}" presName="parentText" presStyleLbl="node1" presStyleIdx="3" presStyleCnt="4">
        <dgm:presLayoutVars>
          <dgm:chMax val="1"/>
          <dgm:bulletEnabled val="1"/>
        </dgm:presLayoutVars>
      </dgm:prSet>
      <dgm:spPr/>
      <dgm:t>
        <a:bodyPr/>
        <a:lstStyle/>
        <a:p>
          <a:endParaRPr lang="en-US"/>
        </a:p>
      </dgm:t>
    </dgm:pt>
  </dgm:ptLst>
  <dgm:cxnLst>
    <dgm:cxn modelId="{AE48BC8C-96D4-6141-8548-48C58EC53EC4}" srcId="{922BAEBB-3506-B84B-9CA5-519E57576C2B}" destId="{35C6B522-3486-9D44-B88B-FCFD9204316A}" srcOrd="2" destOrd="0" parTransId="{CC6B618F-4A6E-6A40-8E41-AE010DF8360A}" sibTransId="{E00861AE-996B-FB4D-93AA-E6FA4BA18009}"/>
    <dgm:cxn modelId="{047FE800-7154-F743-87C9-5C3D801DFBA7}" type="presOf" srcId="{68F860CE-3EC0-6E44-B78B-A2B138E03F9E}" destId="{86300BEA-4D07-EA4B-984A-DF79F88E22D5}" srcOrd="0" destOrd="0" presId="urn:microsoft.com/office/officeart/2005/8/layout/hProcess6"/>
    <dgm:cxn modelId="{EDDFBDBD-D51B-E94C-A712-96325174CE31}" type="presOf" srcId="{35C6B522-3486-9D44-B88B-FCFD9204316A}" destId="{373DF4E6-329A-3F40-B7D8-20FB22BF6D98}" srcOrd="0" destOrd="0" presId="urn:microsoft.com/office/officeart/2005/8/layout/hProcess6"/>
    <dgm:cxn modelId="{6FC93FC9-1CD1-F547-B171-8F7CC69809DC}" type="presOf" srcId="{38C43FBD-5B0C-1B41-A973-42B2775CDC14}" destId="{BF342C1C-82AB-E347-BD16-A97D1A16FB6C}" srcOrd="0" destOrd="1" presId="urn:microsoft.com/office/officeart/2005/8/layout/hProcess6"/>
    <dgm:cxn modelId="{3B56E104-427D-5344-8D9D-F6E17DC4BD3A}" type="presOf" srcId="{0BA717DA-5536-CF4B-8A65-1DA2645B365D}" destId="{8356A94D-084F-3943-94A0-84CC29824890}" srcOrd="0" destOrd="1" presId="urn:microsoft.com/office/officeart/2005/8/layout/hProcess6"/>
    <dgm:cxn modelId="{AF5371A0-4425-F049-9AE7-8CD17B78A52B}" type="presOf" srcId="{28C734E5-C40F-8D4C-93B5-DC25EE1F6355}" destId="{E61CF536-6986-B94A-8B79-223E46C1B9B6}" srcOrd="1" destOrd="0" presId="urn:microsoft.com/office/officeart/2005/8/layout/hProcess6"/>
    <dgm:cxn modelId="{E4F0D231-B08E-2049-A01F-F3F2BB1A3701}" srcId="{922BAEBB-3506-B84B-9CA5-519E57576C2B}" destId="{4E4CE128-F4C5-A445-B148-17F97C886F44}" srcOrd="0" destOrd="0" parTransId="{D81665E1-8A10-0B40-A221-5E35DA229652}" sibTransId="{917E98F7-0C40-CF40-BA13-E354C82F84C5}"/>
    <dgm:cxn modelId="{F2122492-EA71-0447-80FA-FCB965915B3D}" type="presOf" srcId="{89EED697-E9F7-7A4C-82C0-B0F2C9DECEF7}" destId="{24BDA770-93A6-7344-8EBF-5AC22699BE21}" srcOrd="1" destOrd="0" presId="urn:microsoft.com/office/officeart/2005/8/layout/hProcess6"/>
    <dgm:cxn modelId="{F98FF7A2-7717-DD41-8978-CB790FDB376A}" srcId="{BC73E4B4-36BC-4145-B0C2-BBC003403142}" destId="{C7F71339-1716-264C-BC06-4C7CFE729DDB}" srcOrd="1" destOrd="0" parTransId="{08A7E89F-2FAB-DF48-B769-E3EB2F559D81}" sibTransId="{B87FCDA0-7BCB-DC4D-8117-E730BAE592F3}"/>
    <dgm:cxn modelId="{77E767D7-84A5-0549-A3D4-4434EBDB5166}" srcId="{922BAEBB-3506-B84B-9CA5-519E57576C2B}" destId="{BC73E4B4-36BC-4145-B0C2-BBC003403142}" srcOrd="1" destOrd="0" parTransId="{08B0A17C-8BAD-4640-8324-D2B3C04E56F3}" sibTransId="{ADB68E66-ACE7-1243-972B-549FDFB41D25}"/>
    <dgm:cxn modelId="{38043180-66A7-B643-A4C5-61CABECAB6E2}" type="presOf" srcId="{0AE1DBAE-CF81-0746-ADAC-1D52F417B907}" destId="{710F79CB-DF16-6149-8AB7-66A72636363C}" srcOrd="1" destOrd="1" presId="urn:microsoft.com/office/officeart/2005/8/layout/hProcess6"/>
    <dgm:cxn modelId="{FC9B3116-8222-7344-90AA-B3E7651732B7}" srcId="{35C6B522-3486-9D44-B88B-FCFD9204316A}" destId="{89EED697-E9F7-7A4C-82C0-B0F2C9DECEF7}" srcOrd="0" destOrd="0" parTransId="{8FFB5B1A-5E63-7740-8C06-546D49D8ECE5}" sibTransId="{508C7605-C4C7-0D4A-9E7B-C285D3A6FC3F}"/>
    <dgm:cxn modelId="{3680EF51-B8A1-CA43-B9E6-9A290520569A}" type="presOf" srcId="{322BE171-6F68-5C47-B692-93CF6685B4D4}" destId="{0D49C28D-C569-7A49-8805-88BE3C6DD955}" srcOrd="0" destOrd="0" presId="urn:microsoft.com/office/officeart/2005/8/layout/hProcess6"/>
    <dgm:cxn modelId="{1ABAA2E6-2A63-B846-BF16-278A4E97D89D}" type="presOf" srcId="{0BA717DA-5536-CF4B-8A65-1DA2645B365D}" destId="{24BDA770-93A6-7344-8EBF-5AC22699BE21}" srcOrd="1" destOrd="1" presId="urn:microsoft.com/office/officeart/2005/8/layout/hProcess6"/>
    <dgm:cxn modelId="{78C4CA3D-1762-8443-892F-7A1561155F1B}" type="presOf" srcId="{322BE171-6F68-5C47-B692-93CF6685B4D4}" destId="{710F79CB-DF16-6149-8AB7-66A72636363C}" srcOrd="1" destOrd="0" presId="urn:microsoft.com/office/officeart/2005/8/layout/hProcess6"/>
    <dgm:cxn modelId="{EA93B9DD-636B-3E42-B436-F21CCDC9D491}" type="presOf" srcId="{89EED697-E9F7-7A4C-82C0-B0F2C9DECEF7}" destId="{8356A94D-084F-3943-94A0-84CC29824890}" srcOrd="0" destOrd="0" presId="urn:microsoft.com/office/officeart/2005/8/layout/hProcess6"/>
    <dgm:cxn modelId="{EDB3AD72-74AC-7247-ABD1-3F413DE0C507}" type="presOf" srcId="{922BAEBB-3506-B84B-9CA5-519E57576C2B}" destId="{A81DE63B-A074-4E46-956C-5D0011784008}" srcOrd="0" destOrd="0" presId="urn:microsoft.com/office/officeart/2005/8/layout/hProcess6"/>
    <dgm:cxn modelId="{83D1AA36-AC36-F24C-8209-F705AFC7C499}" srcId="{922BAEBB-3506-B84B-9CA5-519E57576C2B}" destId="{2DEED7B0-8559-1844-83DF-D2F611F915D6}" srcOrd="3" destOrd="0" parTransId="{2AA85701-1736-4C47-8661-E004D91EBC80}" sibTransId="{2A473814-17F4-8A40-AA24-95C04624010D}"/>
    <dgm:cxn modelId="{DAD8355B-F192-4E46-9BF0-EC24613E352D}" type="presOf" srcId="{4E4CE128-F4C5-A445-B148-17F97C886F44}" destId="{A289A01F-27BF-AD46-B49A-45F0DC6A5FF6}" srcOrd="0" destOrd="0" presId="urn:microsoft.com/office/officeart/2005/8/layout/hProcess6"/>
    <dgm:cxn modelId="{5D55894C-24D4-0344-B612-B18636D4276B}" type="presOf" srcId="{0AE1DBAE-CF81-0746-ADAC-1D52F417B907}" destId="{0D49C28D-C569-7A49-8805-88BE3C6DD955}" srcOrd="0" destOrd="1" presId="urn:microsoft.com/office/officeart/2005/8/layout/hProcess6"/>
    <dgm:cxn modelId="{28B9295E-81E1-0C46-B62A-6E82BC5713C2}" type="presOf" srcId="{28C734E5-C40F-8D4C-93B5-DC25EE1F6355}" destId="{BF342C1C-82AB-E347-BD16-A97D1A16FB6C}" srcOrd="0" destOrd="0" presId="urn:microsoft.com/office/officeart/2005/8/layout/hProcess6"/>
    <dgm:cxn modelId="{2346F2B7-0C0B-5C4D-BA13-389C5C422975}" srcId="{4E4CE128-F4C5-A445-B148-17F97C886F44}" destId="{0AE1DBAE-CF81-0746-ADAC-1D52F417B907}" srcOrd="1" destOrd="0" parTransId="{64125A98-82E3-BD4B-B0AD-C03A690593FF}" sibTransId="{7BA73A84-64A3-8F44-BE9B-4DC46D22C5BC}"/>
    <dgm:cxn modelId="{9E2CAF82-6F25-E542-B29F-AB2A4D989A90}" type="presOf" srcId="{38C43FBD-5B0C-1B41-A973-42B2775CDC14}" destId="{E61CF536-6986-B94A-8B79-223E46C1B9B6}" srcOrd="1" destOrd="1" presId="urn:microsoft.com/office/officeart/2005/8/layout/hProcess6"/>
    <dgm:cxn modelId="{BAAD1B52-ED3E-DC4B-82F1-A4559FEC622D}" srcId="{2DEED7B0-8559-1844-83DF-D2F611F915D6}" destId="{28C734E5-C40F-8D4C-93B5-DC25EE1F6355}" srcOrd="0" destOrd="0" parTransId="{AC70F875-5254-5F43-8B37-E1EA4746344B}" sibTransId="{8AEF21DA-C125-184A-B62E-3F8BC4461258}"/>
    <dgm:cxn modelId="{EE774D31-DA84-4B42-A246-56A63FDA85CA}" srcId="{2DEED7B0-8559-1844-83DF-D2F611F915D6}" destId="{38C43FBD-5B0C-1B41-A973-42B2775CDC14}" srcOrd="1" destOrd="0" parTransId="{3CF3D67F-63CA-3E46-AFFD-3EA4509F96B4}" sibTransId="{E959C678-0052-3445-A5BB-97790A738B12}"/>
    <dgm:cxn modelId="{31378C2F-843B-F746-A764-1F9874CF4C69}" srcId="{BC73E4B4-36BC-4145-B0C2-BBC003403142}" destId="{68F860CE-3EC0-6E44-B78B-A2B138E03F9E}" srcOrd="0" destOrd="0" parTransId="{FB6702AB-1767-D34D-9A2E-6D618ADCFEEF}" sibTransId="{0B3BDE6B-E6AA-F748-959E-EFB1B61D2FEC}"/>
    <dgm:cxn modelId="{8390A039-E017-C24C-B9A7-D4AA4ADB2866}" srcId="{4E4CE128-F4C5-A445-B148-17F97C886F44}" destId="{322BE171-6F68-5C47-B692-93CF6685B4D4}" srcOrd="0" destOrd="0" parTransId="{84F46B9C-8121-064C-A01F-1844B503DF60}" sibTransId="{77E804AD-6209-5446-9DFA-C11A8981CF08}"/>
    <dgm:cxn modelId="{41339AA6-025A-0643-9E95-92D842A26CED}" type="presOf" srcId="{2DEED7B0-8559-1844-83DF-D2F611F915D6}" destId="{C54FE515-2DE0-844B-BB6F-87A7CB3EFF4F}" srcOrd="0" destOrd="0" presId="urn:microsoft.com/office/officeart/2005/8/layout/hProcess6"/>
    <dgm:cxn modelId="{D4D6F2DB-266C-B841-968B-17EA01E4860E}" type="presOf" srcId="{68F860CE-3EC0-6E44-B78B-A2B138E03F9E}" destId="{89BE2063-7B90-B842-A44F-51CE0C93EBD4}" srcOrd="1" destOrd="0" presId="urn:microsoft.com/office/officeart/2005/8/layout/hProcess6"/>
    <dgm:cxn modelId="{FA7EF0D7-C4A5-7642-92CD-3C76D6B7577D}" type="presOf" srcId="{C7F71339-1716-264C-BC06-4C7CFE729DDB}" destId="{89BE2063-7B90-B842-A44F-51CE0C93EBD4}" srcOrd="1" destOrd="1" presId="urn:microsoft.com/office/officeart/2005/8/layout/hProcess6"/>
    <dgm:cxn modelId="{8D2ED60E-1A67-1D48-BB7B-04CEE7D05A4E}" srcId="{35C6B522-3486-9D44-B88B-FCFD9204316A}" destId="{0BA717DA-5536-CF4B-8A65-1DA2645B365D}" srcOrd="1" destOrd="0" parTransId="{60DB42B3-6EF1-8C4E-B80A-297D5B6080C2}" sibTransId="{753A752B-0070-374F-B99B-B0F5A60DC665}"/>
    <dgm:cxn modelId="{D1E92E6A-E34F-B147-A2F6-21DB03B474B1}" type="presOf" srcId="{BC73E4B4-36BC-4145-B0C2-BBC003403142}" destId="{CCA379D9-BF73-7047-957C-89340172A32F}" srcOrd="0" destOrd="0" presId="urn:microsoft.com/office/officeart/2005/8/layout/hProcess6"/>
    <dgm:cxn modelId="{458DC01A-48E7-454E-9157-A2F9E4E6E7FA}" type="presOf" srcId="{C7F71339-1716-264C-BC06-4C7CFE729DDB}" destId="{86300BEA-4D07-EA4B-984A-DF79F88E22D5}" srcOrd="0" destOrd="1" presId="urn:microsoft.com/office/officeart/2005/8/layout/hProcess6"/>
    <dgm:cxn modelId="{529C7FED-A69F-FF46-AA2D-FC89B700985E}" type="presParOf" srcId="{A81DE63B-A074-4E46-956C-5D0011784008}" destId="{9536EE7E-E9FF-F844-B2F9-4FE5A5197931}" srcOrd="0" destOrd="0" presId="urn:microsoft.com/office/officeart/2005/8/layout/hProcess6"/>
    <dgm:cxn modelId="{8F315AF8-8D22-ED4F-BDB0-5D0B78FC4D72}" type="presParOf" srcId="{9536EE7E-E9FF-F844-B2F9-4FE5A5197931}" destId="{456D9A5C-A2FF-684C-8604-F5919A0C3A5B}" srcOrd="0" destOrd="0" presId="urn:microsoft.com/office/officeart/2005/8/layout/hProcess6"/>
    <dgm:cxn modelId="{8EC7B53A-4672-174C-B562-A345F89D5D18}" type="presParOf" srcId="{9536EE7E-E9FF-F844-B2F9-4FE5A5197931}" destId="{0D49C28D-C569-7A49-8805-88BE3C6DD955}" srcOrd="1" destOrd="0" presId="urn:microsoft.com/office/officeart/2005/8/layout/hProcess6"/>
    <dgm:cxn modelId="{21DFF1B9-3DCC-204F-8359-3337E224BAF4}" type="presParOf" srcId="{9536EE7E-E9FF-F844-B2F9-4FE5A5197931}" destId="{710F79CB-DF16-6149-8AB7-66A72636363C}" srcOrd="2" destOrd="0" presId="urn:microsoft.com/office/officeart/2005/8/layout/hProcess6"/>
    <dgm:cxn modelId="{F2B25F90-0B68-814E-AE23-A0633428F310}" type="presParOf" srcId="{9536EE7E-E9FF-F844-B2F9-4FE5A5197931}" destId="{A289A01F-27BF-AD46-B49A-45F0DC6A5FF6}" srcOrd="3" destOrd="0" presId="urn:microsoft.com/office/officeart/2005/8/layout/hProcess6"/>
    <dgm:cxn modelId="{2D794106-0859-E940-9F47-AB7649E7EA86}" type="presParOf" srcId="{A81DE63B-A074-4E46-956C-5D0011784008}" destId="{A00319FD-1B33-314C-BDA9-21D686BDDC3F}" srcOrd="1" destOrd="0" presId="urn:microsoft.com/office/officeart/2005/8/layout/hProcess6"/>
    <dgm:cxn modelId="{2DA8CDEC-7F9A-F242-83B1-9025D2ADFD5C}" type="presParOf" srcId="{A81DE63B-A074-4E46-956C-5D0011784008}" destId="{50E3EE07-7C71-A345-8329-E30E146E6270}" srcOrd="2" destOrd="0" presId="urn:microsoft.com/office/officeart/2005/8/layout/hProcess6"/>
    <dgm:cxn modelId="{E6A97B76-B88C-5D40-B0D2-6BD9B0421780}" type="presParOf" srcId="{50E3EE07-7C71-A345-8329-E30E146E6270}" destId="{A9DD0E38-3871-9941-9D17-63375CA0FF09}" srcOrd="0" destOrd="0" presId="urn:microsoft.com/office/officeart/2005/8/layout/hProcess6"/>
    <dgm:cxn modelId="{1B451F6C-A4F0-1245-9B5C-CC11850C3C0C}" type="presParOf" srcId="{50E3EE07-7C71-A345-8329-E30E146E6270}" destId="{86300BEA-4D07-EA4B-984A-DF79F88E22D5}" srcOrd="1" destOrd="0" presId="urn:microsoft.com/office/officeart/2005/8/layout/hProcess6"/>
    <dgm:cxn modelId="{742A7D4E-2410-904D-BA3E-3578295ECAFF}" type="presParOf" srcId="{50E3EE07-7C71-A345-8329-E30E146E6270}" destId="{89BE2063-7B90-B842-A44F-51CE0C93EBD4}" srcOrd="2" destOrd="0" presId="urn:microsoft.com/office/officeart/2005/8/layout/hProcess6"/>
    <dgm:cxn modelId="{EA704974-16E5-6F4D-9FD2-E35835955F0C}" type="presParOf" srcId="{50E3EE07-7C71-A345-8329-E30E146E6270}" destId="{CCA379D9-BF73-7047-957C-89340172A32F}" srcOrd="3" destOrd="0" presId="urn:microsoft.com/office/officeart/2005/8/layout/hProcess6"/>
    <dgm:cxn modelId="{437A39A2-D94D-A043-815E-B2BEFA5FEAA6}" type="presParOf" srcId="{A81DE63B-A074-4E46-956C-5D0011784008}" destId="{8AB8A75A-C6DD-4B4F-9D4D-5238BB548AD3}" srcOrd="3" destOrd="0" presId="urn:microsoft.com/office/officeart/2005/8/layout/hProcess6"/>
    <dgm:cxn modelId="{E55DFFCF-11A1-EE4F-BA85-A1121E7E6C3A}" type="presParOf" srcId="{A81DE63B-A074-4E46-956C-5D0011784008}" destId="{8F9D3C55-AD24-5444-8EBA-93AAB02FD60E}" srcOrd="4" destOrd="0" presId="urn:microsoft.com/office/officeart/2005/8/layout/hProcess6"/>
    <dgm:cxn modelId="{57225D9C-7D04-B243-ABF7-FAFF752001E6}" type="presParOf" srcId="{8F9D3C55-AD24-5444-8EBA-93AAB02FD60E}" destId="{60AA592C-F5B1-934D-9ECB-7533D42F31F8}" srcOrd="0" destOrd="0" presId="urn:microsoft.com/office/officeart/2005/8/layout/hProcess6"/>
    <dgm:cxn modelId="{D763E7C0-8ACB-5848-A422-C0B9E39D449B}" type="presParOf" srcId="{8F9D3C55-AD24-5444-8EBA-93AAB02FD60E}" destId="{8356A94D-084F-3943-94A0-84CC29824890}" srcOrd="1" destOrd="0" presId="urn:microsoft.com/office/officeart/2005/8/layout/hProcess6"/>
    <dgm:cxn modelId="{7070D03A-FE24-304F-B4F8-A15B46371B69}" type="presParOf" srcId="{8F9D3C55-AD24-5444-8EBA-93AAB02FD60E}" destId="{24BDA770-93A6-7344-8EBF-5AC22699BE21}" srcOrd="2" destOrd="0" presId="urn:microsoft.com/office/officeart/2005/8/layout/hProcess6"/>
    <dgm:cxn modelId="{05198F4B-B850-894C-BC10-C357E11E209A}" type="presParOf" srcId="{8F9D3C55-AD24-5444-8EBA-93AAB02FD60E}" destId="{373DF4E6-329A-3F40-B7D8-20FB22BF6D98}" srcOrd="3" destOrd="0" presId="urn:microsoft.com/office/officeart/2005/8/layout/hProcess6"/>
    <dgm:cxn modelId="{C4855538-5712-2742-A422-C1EB5F0D488D}" type="presParOf" srcId="{A81DE63B-A074-4E46-956C-5D0011784008}" destId="{BBF34DA4-901F-1F4D-9EF1-B2C44A31B02C}" srcOrd="5" destOrd="0" presId="urn:microsoft.com/office/officeart/2005/8/layout/hProcess6"/>
    <dgm:cxn modelId="{0928D8B8-68DA-B843-BC2E-562C933525DC}" type="presParOf" srcId="{A81DE63B-A074-4E46-956C-5D0011784008}" destId="{33E453C5-46A0-8441-B02C-BC9CCF7B2423}" srcOrd="6" destOrd="0" presId="urn:microsoft.com/office/officeart/2005/8/layout/hProcess6"/>
    <dgm:cxn modelId="{84977B54-2434-E64C-836D-4C20073F2A44}" type="presParOf" srcId="{33E453C5-46A0-8441-B02C-BC9CCF7B2423}" destId="{1EF10254-695A-EA49-93A5-9479C1C34966}" srcOrd="0" destOrd="0" presId="urn:microsoft.com/office/officeart/2005/8/layout/hProcess6"/>
    <dgm:cxn modelId="{9A52C325-EB41-A649-BA6F-97C2EBA1761A}" type="presParOf" srcId="{33E453C5-46A0-8441-B02C-BC9CCF7B2423}" destId="{BF342C1C-82AB-E347-BD16-A97D1A16FB6C}" srcOrd="1" destOrd="0" presId="urn:microsoft.com/office/officeart/2005/8/layout/hProcess6"/>
    <dgm:cxn modelId="{853408A7-C0A0-BC41-9733-4BB751A35DE7}" type="presParOf" srcId="{33E453C5-46A0-8441-B02C-BC9CCF7B2423}" destId="{E61CF536-6986-B94A-8B79-223E46C1B9B6}" srcOrd="2" destOrd="0" presId="urn:microsoft.com/office/officeart/2005/8/layout/hProcess6"/>
    <dgm:cxn modelId="{42E3599B-930B-954A-A1AC-8F89B86AB1FA}" type="presParOf" srcId="{33E453C5-46A0-8441-B02C-BC9CCF7B2423}" destId="{C54FE515-2DE0-844B-BB6F-87A7CB3EFF4F}"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14B1B9-2ABB-E840-BB7D-665C55456C29}" type="doc">
      <dgm:prSet loTypeId="urn:microsoft.com/office/officeart/2005/8/layout/radial3" loCatId="" qsTypeId="urn:microsoft.com/office/officeart/2005/8/quickstyle/simple5" qsCatId="simple" csTypeId="urn:microsoft.com/office/officeart/2005/8/colors/colorful1" csCatId="colorful" phldr="1"/>
      <dgm:spPr/>
      <dgm:t>
        <a:bodyPr/>
        <a:lstStyle/>
        <a:p>
          <a:endParaRPr lang="en-US"/>
        </a:p>
      </dgm:t>
    </dgm:pt>
    <dgm:pt modelId="{D4EC54E9-81B4-C84F-832B-0931EF49E0B6}">
      <dgm:prSet phldrT="[Text]"/>
      <dgm:spPr/>
      <dgm:t>
        <a:bodyPr/>
        <a:lstStyle/>
        <a:p>
          <a:r>
            <a:rPr lang="en-US" b="1" dirty="0" smtClean="0">
              <a:latin typeface="Times New Roman" charset="0"/>
              <a:ea typeface="Times New Roman" charset="0"/>
              <a:cs typeface="Times New Roman" charset="0"/>
            </a:rPr>
            <a:t>Limitations</a:t>
          </a:r>
          <a:endParaRPr lang="en-US" b="1" dirty="0">
            <a:latin typeface="Times New Roman" charset="0"/>
            <a:ea typeface="Times New Roman" charset="0"/>
            <a:cs typeface="Times New Roman" charset="0"/>
          </a:endParaRPr>
        </a:p>
      </dgm:t>
    </dgm:pt>
    <dgm:pt modelId="{24AF1A2E-1476-5D43-B625-6B85D43311E2}" type="parTrans" cxnId="{F92B502C-853D-8142-A174-359B7FDA9590}">
      <dgm:prSet/>
      <dgm:spPr/>
      <dgm:t>
        <a:bodyPr/>
        <a:lstStyle/>
        <a:p>
          <a:endParaRPr lang="en-US"/>
        </a:p>
      </dgm:t>
    </dgm:pt>
    <dgm:pt modelId="{17836A42-69AD-444E-A3C7-5CAF8E8C378A}" type="sibTrans" cxnId="{F92B502C-853D-8142-A174-359B7FDA9590}">
      <dgm:prSet/>
      <dgm:spPr/>
      <dgm:t>
        <a:bodyPr/>
        <a:lstStyle/>
        <a:p>
          <a:endParaRPr lang="en-US"/>
        </a:p>
      </dgm:t>
    </dgm:pt>
    <dgm:pt modelId="{F7340DEB-398B-E041-B5E2-E955C033401B}">
      <dgm:prSet phldrT="[Text]" custT="1"/>
      <dgm:spPr/>
      <dgm:t>
        <a:bodyPr/>
        <a:lstStyle/>
        <a:p>
          <a:r>
            <a:rPr lang="en-US" sz="2000" dirty="0" smtClean="0">
              <a:latin typeface="Times New Roman" charset="0"/>
              <a:ea typeface="Times New Roman" charset="0"/>
              <a:cs typeface="Times New Roman" charset="0"/>
            </a:rPr>
            <a:t>High school students only</a:t>
          </a:r>
          <a:endParaRPr lang="en-US" sz="2000" dirty="0">
            <a:latin typeface="Times New Roman" charset="0"/>
            <a:ea typeface="Times New Roman" charset="0"/>
            <a:cs typeface="Times New Roman" charset="0"/>
          </a:endParaRPr>
        </a:p>
      </dgm:t>
    </dgm:pt>
    <dgm:pt modelId="{BEDBDDB9-4845-9743-A492-4378622CC7C5}" type="parTrans" cxnId="{80412748-5DAA-F349-BAF3-205F2A71DDCB}">
      <dgm:prSet/>
      <dgm:spPr/>
      <dgm:t>
        <a:bodyPr/>
        <a:lstStyle/>
        <a:p>
          <a:endParaRPr lang="en-US"/>
        </a:p>
      </dgm:t>
    </dgm:pt>
    <dgm:pt modelId="{B66FF37E-BEB9-FB47-9A50-2E4D6E6DED58}" type="sibTrans" cxnId="{80412748-5DAA-F349-BAF3-205F2A71DDCB}">
      <dgm:prSet/>
      <dgm:spPr/>
      <dgm:t>
        <a:bodyPr/>
        <a:lstStyle/>
        <a:p>
          <a:endParaRPr lang="en-US"/>
        </a:p>
      </dgm:t>
    </dgm:pt>
    <dgm:pt modelId="{283ADD20-6616-7643-B1F5-E4B4C5B72D5F}">
      <dgm:prSet phldrT="[Text]" custT="1"/>
      <dgm:spPr/>
      <dgm:t>
        <a:bodyPr/>
        <a:lstStyle/>
        <a:p>
          <a:r>
            <a:rPr lang="en-US" sz="2000" dirty="0" smtClean="0">
              <a:latin typeface="Times New Roman" charset="0"/>
              <a:ea typeface="Times New Roman" charset="0"/>
              <a:cs typeface="Times New Roman" charset="0"/>
            </a:rPr>
            <a:t>Demographics</a:t>
          </a:r>
          <a:endParaRPr lang="en-US" sz="2000" dirty="0">
            <a:latin typeface="Times New Roman" charset="0"/>
            <a:ea typeface="Times New Roman" charset="0"/>
            <a:cs typeface="Times New Roman" charset="0"/>
          </a:endParaRPr>
        </a:p>
      </dgm:t>
    </dgm:pt>
    <dgm:pt modelId="{4B25B537-FC6C-F248-904B-4E7B32F8924A}" type="parTrans" cxnId="{ED8E920E-1B85-264E-BCD2-170F84A106BE}">
      <dgm:prSet/>
      <dgm:spPr/>
      <dgm:t>
        <a:bodyPr/>
        <a:lstStyle/>
        <a:p>
          <a:endParaRPr lang="en-US"/>
        </a:p>
      </dgm:t>
    </dgm:pt>
    <dgm:pt modelId="{85E0E8A3-343B-1942-B36D-428461907A9C}" type="sibTrans" cxnId="{ED8E920E-1B85-264E-BCD2-170F84A106BE}">
      <dgm:prSet/>
      <dgm:spPr/>
      <dgm:t>
        <a:bodyPr/>
        <a:lstStyle/>
        <a:p>
          <a:endParaRPr lang="en-US"/>
        </a:p>
      </dgm:t>
    </dgm:pt>
    <dgm:pt modelId="{774DAD28-A439-B849-B0B9-9D8E4DB7668D}">
      <dgm:prSet phldrT="[Text]" custT="1"/>
      <dgm:spPr/>
      <dgm:t>
        <a:bodyPr/>
        <a:lstStyle/>
        <a:p>
          <a:r>
            <a:rPr lang="en-US" sz="2000" dirty="0" smtClean="0">
              <a:latin typeface="Times New Roman" charset="0"/>
              <a:ea typeface="Times New Roman" charset="0"/>
              <a:cs typeface="Times New Roman" charset="0"/>
            </a:rPr>
            <a:t>No school-wide implementation</a:t>
          </a:r>
          <a:endParaRPr lang="en-US" sz="2000" dirty="0">
            <a:latin typeface="Times New Roman" charset="0"/>
            <a:ea typeface="Times New Roman" charset="0"/>
            <a:cs typeface="Times New Roman" charset="0"/>
          </a:endParaRPr>
        </a:p>
      </dgm:t>
    </dgm:pt>
    <dgm:pt modelId="{AE9EE0FE-6E49-574A-A851-99B2D37AB32F}" type="parTrans" cxnId="{1491F0B5-9A67-9E4B-996A-4B4A8F37F745}">
      <dgm:prSet/>
      <dgm:spPr/>
      <dgm:t>
        <a:bodyPr/>
        <a:lstStyle/>
        <a:p>
          <a:endParaRPr lang="en-US"/>
        </a:p>
      </dgm:t>
    </dgm:pt>
    <dgm:pt modelId="{749C118D-8E97-AE42-998D-D58CE6005C76}" type="sibTrans" cxnId="{1491F0B5-9A67-9E4B-996A-4B4A8F37F745}">
      <dgm:prSet/>
      <dgm:spPr/>
      <dgm:t>
        <a:bodyPr/>
        <a:lstStyle/>
        <a:p>
          <a:endParaRPr lang="en-US"/>
        </a:p>
      </dgm:t>
    </dgm:pt>
    <dgm:pt modelId="{43CAE28F-7AE4-A54C-B504-6301D3265789}">
      <dgm:prSet phldrT="[Text]" custT="1"/>
      <dgm:spPr/>
      <dgm:t>
        <a:bodyPr/>
        <a:lstStyle/>
        <a:p>
          <a:r>
            <a:rPr lang="en-US" sz="2000" dirty="0" smtClean="0">
              <a:latin typeface="Times New Roman" charset="0"/>
              <a:ea typeface="Times New Roman" charset="0"/>
              <a:cs typeface="Times New Roman" charset="0"/>
            </a:rPr>
            <a:t>Recall</a:t>
          </a:r>
          <a:endParaRPr lang="en-US" sz="2000" dirty="0">
            <a:latin typeface="Times New Roman" charset="0"/>
            <a:ea typeface="Times New Roman" charset="0"/>
            <a:cs typeface="Times New Roman" charset="0"/>
          </a:endParaRPr>
        </a:p>
      </dgm:t>
    </dgm:pt>
    <dgm:pt modelId="{CB75AABC-69C3-474A-B12B-65E1CA257381}" type="parTrans" cxnId="{B2234C80-6B08-2149-9ABE-568DDB914974}">
      <dgm:prSet/>
      <dgm:spPr/>
      <dgm:t>
        <a:bodyPr/>
        <a:lstStyle/>
        <a:p>
          <a:endParaRPr lang="en-US"/>
        </a:p>
      </dgm:t>
    </dgm:pt>
    <dgm:pt modelId="{15EAF0A6-C959-6B47-B6CF-EA805674E336}" type="sibTrans" cxnId="{B2234C80-6B08-2149-9ABE-568DDB914974}">
      <dgm:prSet/>
      <dgm:spPr/>
      <dgm:t>
        <a:bodyPr/>
        <a:lstStyle/>
        <a:p>
          <a:endParaRPr lang="en-US"/>
        </a:p>
      </dgm:t>
    </dgm:pt>
    <dgm:pt modelId="{FDB8F8B1-A7C8-6342-84A9-85CA9773649A}">
      <dgm:prSet custT="1"/>
      <dgm:spPr/>
      <dgm:t>
        <a:bodyPr/>
        <a:lstStyle/>
        <a:p>
          <a:r>
            <a:rPr lang="en-US" sz="2000" dirty="0" smtClean="0">
              <a:latin typeface="Times New Roman" charset="0"/>
              <a:ea typeface="Times New Roman" charset="0"/>
              <a:cs typeface="Times New Roman" charset="0"/>
            </a:rPr>
            <a:t>English </a:t>
          </a:r>
        </a:p>
        <a:p>
          <a:r>
            <a:rPr lang="en-US" sz="2000" dirty="0" smtClean="0">
              <a:latin typeface="Times New Roman" charset="0"/>
              <a:ea typeface="Times New Roman" charset="0"/>
              <a:cs typeface="Times New Roman" charset="0"/>
            </a:rPr>
            <a:t>survey</a:t>
          </a:r>
          <a:endParaRPr lang="en-US" sz="2000" dirty="0">
            <a:latin typeface="Times New Roman" charset="0"/>
            <a:ea typeface="Times New Roman" charset="0"/>
            <a:cs typeface="Times New Roman" charset="0"/>
          </a:endParaRPr>
        </a:p>
      </dgm:t>
    </dgm:pt>
    <dgm:pt modelId="{7C42DEC0-CDEC-0B4A-94B2-C73451107395}" type="parTrans" cxnId="{F23047C1-512F-1440-9E6B-ED7D440F0C68}">
      <dgm:prSet/>
      <dgm:spPr/>
      <dgm:t>
        <a:bodyPr/>
        <a:lstStyle/>
        <a:p>
          <a:endParaRPr lang="en-US"/>
        </a:p>
      </dgm:t>
    </dgm:pt>
    <dgm:pt modelId="{B5AF25CB-5278-3C4F-914D-B9C5B8AE3AC7}" type="sibTrans" cxnId="{F23047C1-512F-1440-9E6B-ED7D440F0C68}">
      <dgm:prSet/>
      <dgm:spPr/>
      <dgm:t>
        <a:bodyPr/>
        <a:lstStyle/>
        <a:p>
          <a:endParaRPr lang="en-US"/>
        </a:p>
      </dgm:t>
    </dgm:pt>
    <dgm:pt modelId="{7B2F8417-00D3-EC48-97C4-D5C231EFB938}" type="pres">
      <dgm:prSet presAssocID="{DB14B1B9-2ABB-E840-BB7D-665C55456C29}" presName="composite" presStyleCnt="0">
        <dgm:presLayoutVars>
          <dgm:chMax val="1"/>
          <dgm:dir/>
          <dgm:resizeHandles val="exact"/>
        </dgm:presLayoutVars>
      </dgm:prSet>
      <dgm:spPr/>
      <dgm:t>
        <a:bodyPr/>
        <a:lstStyle/>
        <a:p>
          <a:endParaRPr lang="en-US"/>
        </a:p>
      </dgm:t>
    </dgm:pt>
    <dgm:pt modelId="{5438B387-5728-EF46-96CB-7D79CBBADE62}" type="pres">
      <dgm:prSet presAssocID="{DB14B1B9-2ABB-E840-BB7D-665C55456C29}" presName="radial" presStyleCnt="0">
        <dgm:presLayoutVars>
          <dgm:animLvl val="ctr"/>
        </dgm:presLayoutVars>
      </dgm:prSet>
      <dgm:spPr/>
    </dgm:pt>
    <dgm:pt modelId="{339F7485-8253-D840-BEA5-7177D9461C3F}" type="pres">
      <dgm:prSet presAssocID="{D4EC54E9-81B4-C84F-832B-0931EF49E0B6}" presName="centerShape" presStyleLbl="vennNode1" presStyleIdx="0" presStyleCnt="6"/>
      <dgm:spPr/>
      <dgm:t>
        <a:bodyPr/>
        <a:lstStyle/>
        <a:p>
          <a:endParaRPr lang="en-US"/>
        </a:p>
      </dgm:t>
    </dgm:pt>
    <dgm:pt modelId="{461DF79A-98E3-F549-993D-F0CB510EA284}" type="pres">
      <dgm:prSet presAssocID="{F7340DEB-398B-E041-B5E2-E955C033401B}" presName="node" presStyleLbl="vennNode1" presStyleIdx="1" presStyleCnt="6" custScaleX="144301" custScaleY="125016" custRadScaleRad="93979" custRadScaleInc="2290">
        <dgm:presLayoutVars>
          <dgm:bulletEnabled val="1"/>
        </dgm:presLayoutVars>
      </dgm:prSet>
      <dgm:spPr/>
      <dgm:t>
        <a:bodyPr/>
        <a:lstStyle/>
        <a:p>
          <a:endParaRPr lang="en-US"/>
        </a:p>
      </dgm:t>
    </dgm:pt>
    <dgm:pt modelId="{F8C3FBD4-E512-9C4E-BD64-636FE2EA7A20}" type="pres">
      <dgm:prSet presAssocID="{283ADD20-6616-7643-B1F5-E4B4C5B72D5F}" presName="node" presStyleLbl="vennNode1" presStyleIdx="2" presStyleCnt="6" custScaleX="135508" custScaleY="125300" custRadScaleRad="118971" custRadScaleInc="1809">
        <dgm:presLayoutVars>
          <dgm:bulletEnabled val="1"/>
        </dgm:presLayoutVars>
      </dgm:prSet>
      <dgm:spPr/>
      <dgm:t>
        <a:bodyPr/>
        <a:lstStyle/>
        <a:p>
          <a:endParaRPr lang="en-US"/>
        </a:p>
      </dgm:t>
    </dgm:pt>
    <dgm:pt modelId="{3D6D7C80-FF4D-E842-A7C8-336DFA1B5345}" type="pres">
      <dgm:prSet presAssocID="{774DAD28-A439-B849-B0B9-9D8E4DB7668D}" presName="node" presStyleLbl="vennNode1" presStyleIdx="3" presStyleCnt="6" custScaleX="141237" custScaleY="123067" custRadScaleRad="97842" custRadScaleInc="-3942">
        <dgm:presLayoutVars>
          <dgm:bulletEnabled val="1"/>
        </dgm:presLayoutVars>
      </dgm:prSet>
      <dgm:spPr/>
      <dgm:t>
        <a:bodyPr/>
        <a:lstStyle/>
        <a:p>
          <a:endParaRPr lang="en-US"/>
        </a:p>
      </dgm:t>
    </dgm:pt>
    <dgm:pt modelId="{2CBA4403-63FE-8E4E-8A87-38C389077C0C}" type="pres">
      <dgm:prSet presAssocID="{43CAE28F-7AE4-A54C-B504-6301D3265789}" presName="node" presStyleLbl="vennNode1" presStyleIdx="4" presStyleCnt="6" custScaleX="135199" custScaleY="125234" custRadScaleRad="115615" custRadScaleInc="-2233">
        <dgm:presLayoutVars>
          <dgm:bulletEnabled val="1"/>
        </dgm:presLayoutVars>
      </dgm:prSet>
      <dgm:spPr/>
      <dgm:t>
        <a:bodyPr/>
        <a:lstStyle/>
        <a:p>
          <a:endParaRPr lang="en-US"/>
        </a:p>
      </dgm:t>
    </dgm:pt>
    <dgm:pt modelId="{A8805B0E-B57F-5B44-AE09-5988DA2AEF5F}" type="pres">
      <dgm:prSet presAssocID="{FDB8F8B1-A7C8-6342-84A9-85CA9773649A}" presName="node" presStyleLbl="vennNode1" presStyleIdx="5" presStyleCnt="6" custScaleX="134489" custScaleY="126795">
        <dgm:presLayoutVars>
          <dgm:bulletEnabled val="1"/>
        </dgm:presLayoutVars>
      </dgm:prSet>
      <dgm:spPr/>
      <dgm:t>
        <a:bodyPr/>
        <a:lstStyle/>
        <a:p>
          <a:endParaRPr lang="en-US"/>
        </a:p>
      </dgm:t>
    </dgm:pt>
  </dgm:ptLst>
  <dgm:cxnLst>
    <dgm:cxn modelId="{80412748-5DAA-F349-BAF3-205F2A71DDCB}" srcId="{D4EC54E9-81B4-C84F-832B-0931EF49E0B6}" destId="{F7340DEB-398B-E041-B5E2-E955C033401B}" srcOrd="0" destOrd="0" parTransId="{BEDBDDB9-4845-9743-A492-4378622CC7C5}" sibTransId="{B66FF37E-BEB9-FB47-9A50-2E4D6E6DED58}"/>
    <dgm:cxn modelId="{83BE017D-D4D1-1C45-A672-B0A84DAB1E3A}" type="presOf" srcId="{D4EC54E9-81B4-C84F-832B-0931EF49E0B6}" destId="{339F7485-8253-D840-BEA5-7177D9461C3F}" srcOrd="0" destOrd="0" presId="urn:microsoft.com/office/officeart/2005/8/layout/radial3"/>
    <dgm:cxn modelId="{614064DB-1429-C745-AF1E-87CCF36A57C7}" type="presOf" srcId="{43CAE28F-7AE4-A54C-B504-6301D3265789}" destId="{2CBA4403-63FE-8E4E-8A87-38C389077C0C}" srcOrd="0" destOrd="0" presId="urn:microsoft.com/office/officeart/2005/8/layout/radial3"/>
    <dgm:cxn modelId="{8959FB0F-3697-A048-99E1-BA3C7E4EC9B4}" type="presOf" srcId="{774DAD28-A439-B849-B0B9-9D8E4DB7668D}" destId="{3D6D7C80-FF4D-E842-A7C8-336DFA1B5345}" srcOrd="0" destOrd="0" presId="urn:microsoft.com/office/officeart/2005/8/layout/radial3"/>
    <dgm:cxn modelId="{B2234C80-6B08-2149-9ABE-568DDB914974}" srcId="{D4EC54E9-81B4-C84F-832B-0931EF49E0B6}" destId="{43CAE28F-7AE4-A54C-B504-6301D3265789}" srcOrd="3" destOrd="0" parTransId="{CB75AABC-69C3-474A-B12B-65E1CA257381}" sibTransId="{15EAF0A6-C959-6B47-B6CF-EA805674E336}"/>
    <dgm:cxn modelId="{F23047C1-512F-1440-9E6B-ED7D440F0C68}" srcId="{D4EC54E9-81B4-C84F-832B-0931EF49E0B6}" destId="{FDB8F8B1-A7C8-6342-84A9-85CA9773649A}" srcOrd="4" destOrd="0" parTransId="{7C42DEC0-CDEC-0B4A-94B2-C73451107395}" sibTransId="{B5AF25CB-5278-3C4F-914D-B9C5B8AE3AC7}"/>
    <dgm:cxn modelId="{ED8E920E-1B85-264E-BCD2-170F84A106BE}" srcId="{D4EC54E9-81B4-C84F-832B-0931EF49E0B6}" destId="{283ADD20-6616-7643-B1F5-E4B4C5B72D5F}" srcOrd="1" destOrd="0" parTransId="{4B25B537-FC6C-F248-904B-4E7B32F8924A}" sibTransId="{85E0E8A3-343B-1942-B36D-428461907A9C}"/>
    <dgm:cxn modelId="{425BAE1C-AF77-BB41-806B-3BB00D4CB7AE}" type="presOf" srcId="{FDB8F8B1-A7C8-6342-84A9-85CA9773649A}" destId="{A8805B0E-B57F-5B44-AE09-5988DA2AEF5F}" srcOrd="0" destOrd="0" presId="urn:microsoft.com/office/officeart/2005/8/layout/radial3"/>
    <dgm:cxn modelId="{3133F2BC-A43A-5645-924F-EE6822BF4381}" type="presOf" srcId="{DB14B1B9-2ABB-E840-BB7D-665C55456C29}" destId="{7B2F8417-00D3-EC48-97C4-D5C231EFB938}" srcOrd="0" destOrd="0" presId="urn:microsoft.com/office/officeart/2005/8/layout/radial3"/>
    <dgm:cxn modelId="{1491F0B5-9A67-9E4B-996A-4B4A8F37F745}" srcId="{D4EC54E9-81B4-C84F-832B-0931EF49E0B6}" destId="{774DAD28-A439-B849-B0B9-9D8E4DB7668D}" srcOrd="2" destOrd="0" parTransId="{AE9EE0FE-6E49-574A-A851-99B2D37AB32F}" sibTransId="{749C118D-8E97-AE42-998D-D58CE6005C76}"/>
    <dgm:cxn modelId="{C12E3EE8-C1E6-8240-ABE9-E35279D9B15F}" type="presOf" srcId="{283ADD20-6616-7643-B1F5-E4B4C5B72D5F}" destId="{F8C3FBD4-E512-9C4E-BD64-636FE2EA7A20}" srcOrd="0" destOrd="0" presId="urn:microsoft.com/office/officeart/2005/8/layout/radial3"/>
    <dgm:cxn modelId="{0D762ABA-8C08-7040-9B1C-429134D6689C}" type="presOf" srcId="{F7340DEB-398B-E041-B5E2-E955C033401B}" destId="{461DF79A-98E3-F549-993D-F0CB510EA284}" srcOrd="0" destOrd="0" presId="urn:microsoft.com/office/officeart/2005/8/layout/radial3"/>
    <dgm:cxn modelId="{F92B502C-853D-8142-A174-359B7FDA9590}" srcId="{DB14B1B9-2ABB-E840-BB7D-665C55456C29}" destId="{D4EC54E9-81B4-C84F-832B-0931EF49E0B6}" srcOrd="0" destOrd="0" parTransId="{24AF1A2E-1476-5D43-B625-6B85D43311E2}" sibTransId="{17836A42-69AD-444E-A3C7-5CAF8E8C378A}"/>
    <dgm:cxn modelId="{2D230655-6A37-6945-86B3-4E3A2E2484E9}" type="presParOf" srcId="{7B2F8417-00D3-EC48-97C4-D5C231EFB938}" destId="{5438B387-5728-EF46-96CB-7D79CBBADE62}" srcOrd="0" destOrd="0" presId="urn:microsoft.com/office/officeart/2005/8/layout/radial3"/>
    <dgm:cxn modelId="{8DFC5ECC-3EC1-3441-ADF4-7C8ED4894D5E}" type="presParOf" srcId="{5438B387-5728-EF46-96CB-7D79CBBADE62}" destId="{339F7485-8253-D840-BEA5-7177D9461C3F}" srcOrd="0" destOrd="0" presId="urn:microsoft.com/office/officeart/2005/8/layout/radial3"/>
    <dgm:cxn modelId="{DC3EBE12-0F4C-144A-A0D2-02F99B724D85}" type="presParOf" srcId="{5438B387-5728-EF46-96CB-7D79CBBADE62}" destId="{461DF79A-98E3-F549-993D-F0CB510EA284}" srcOrd="1" destOrd="0" presId="urn:microsoft.com/office/officeart/2005/8/layout/radial3"/>
    <dgm:cxn modelId="{D48BA8AF-8B41-B442-8F75-E1D5B92781FF}" type="presParOf" srcId="{5438B387-5728-EF46-96CB-7D79CBBADE62}" destId="{F8C3FBD4-E512-9C4E-BD64-636FE2EA7A20}" srcOrd="2" destOrd="0" presId="urn:microsoft.com/office/officeart/2005/8/layout/radial3"/>
    <dgm:cxn modelId="{8032FF24-99E7-DC48-83B1-3DECFCC9A3A3}" type="presParOf" srcId="{5438B387-5728-EF46-96CB-7D79CBBADE62}" destId="{3D6D7C80-FF4D-E842-A7C8-336DFA1B5345}" srcOrd="3" destOrd="0" presId="urn:microsoft.com/office/officeart/2005/8/layout/radial3"/>
    <dgm:cxn modelId="{0CD55E64-8DFF-374E-AD5B-83601254D0C7}" type="presParOf" srcId="{5438B387-5728-EF46-96CB-7D79CBBADE62}" destId="{2CBA4403-63FE-8E4E-8A87-38C389077C0C}" srcOrd="4" destOrd="0" presId="urn:microsoft.com/office/officeart/2005/8/layout/radial3"/>
    <dgm:cxn modelId="{4B5E7580-B9FF-B946-B5B3-96F593724A5B}" type="presParOf" srcId="{5438B387-5728-EF46-96CB-7D79CBBADE62}" destId="{A8805B0E-B57F-5B44-AE09-5988DA2AEF5F}"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D6EAD5-1859-7248-8C64-19C0737B9336}">
      <dsp:nvSpPr>
        <dsp:cNvPr id="0" name=""/>
        <dsp:cNvSpPr/>
      </dsp:nvSpPr>
      <dsp:spPr>
        <a:xfrm rot="2562560">
          <a:off x="2968467" y="3638926"/>
          <a:ext cx="784132" cy="51064"/>
        </a:xfrm>
        <a:custGeom>
          <a:avLst/>
          <a:gdLst/>
          <a:ahLst/>
          <a:cxnLst/>
          <a:rect l="0" t="0" r="0" b="0"/>
          <a:pathLst>
            <a:path>
              <a:moveTo>
                <a:pt x="0" y="25532"/>
              </a:moveTo>
              <a:lnTo>
                <a:pt x="784132" y="25532"/>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08B7F9C-B5BF-2B44-A679-E81F9EE47C9A}">
      <dsp:nvSpPr>
        <dsp:cNvPr id="0" name=""/>
        <dsp:cNvSpPr/>
      </dsp:nvSpPr>
      <dsp:spPr>
        <a:xfrm>
          <a:off x="3072441" y="2567649"/>
          <a:ext cx="872080" cy="51064"/>
        </a:xfrm>
        <a:custGeom>
          <a:avLst/>
          <a:gdLst/>
          <a:ahLst/>
          <a:cxnLst/>
          <a:rect l="0" t="0" r="0" b="0"/>
          <a:pathLst>
            <a:path>
              <a:moveTo>
                <a:pt x="0" y="25532"/>
              </a:moveTo>
              <a:lnTo>
                <a:pt x="872080" y="25532"/>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005C194-2CB3-D44C-BAB2-121452F696CC}">
      <dsp:nvSpPr>
        <dsp:cNvPr id="0" name=""/>
        <dsp:cNvSpPr/>
      </dsp:nvSpPr>
      <dsp:spPr>
        <a:xfrm rot="19037440">
          <a:off x="2968467" y="1496372"/>
          <a:ext cx="784132" cy="51064"/>
        </a:xfrm>
        <a:custGeom>
          <a:avLst/>
          <a:gdLst/>
          <a:ahLst/>
          <a:cxnLst/>
          <a:rect l="0" t="0" r="0" b="0"/>
          <a:pathLst>
            <a:path>
              <a:moveTo>
                <a:pt x="0" y="25532"/>
              </a:moveTo>
              <a:lnTo>
                <a:pt x="784132" y="25532"/>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3D8EA23-2BDF-D141-95AE-202F0762B7EE}">
      <dsp:nvSpPr>
        <dsp:cNvPr id="0" name=""/>
        <dsp:cNvSpPr/>
      </dsp:nvSpPr>
      <dsp:spPr>
        <a:xfrm>
          <a:off x="953610" y="1373931"/>
          <a:ext cx="2492743" cy="2492743"/>
        </a:xfrm>
        <a:prstGeom prst="ellipse">
          <a:avLst/>
        </a:prstGeom>
        <a:solidFill>
          <a:schemeClr val="accent5">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5">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sp>
    <dsp:sp modelId="{33AEB662-6F00-DB4E-A6A2-559D35481311}">
      <dsp:nvSpPr>
        <dsp:cNvPr id="0" name=""/>
        <dsp:cNvSpPr/>
      </dsp:nvSpPr>
      <dsp:spPr>
        <a:xfrm>
          <a:off x="3450306" y="918"/>
          <a:ext cx="1495645" cy="1495645"/>
        </a:xfrm>
        <a:prstGeom prst="ellipse">
          <a:avLst/>
        </a:prstGeom>
        <a:solidFill>
          <a:schemeClr val="accent5">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5">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Academic</a:t>
          </a:r>
          <a:endParaRPr lang="en-US" sz="2000" kern="1200" dirty="0">
            <a:latin typeface="Times New Roman" charset="0"/>
            <a:ea typeface="Times New Roman" charset="0"/>
            <a:cs typeface="Times New Roman" charset="0"/>
          </a:endParaRPr>
        </a:p>
      </dsp:txBody>
      <dsp:txXfrm>
        <a:off x="3669338" y="219950"/>
        <a:ext cx="1057581" cy="1057581"/>
      </dsp:txXfrm>
    </dsp:sp>
    <dsp:sp modelId="{379D301A-B520-8C42-8BCF-E181BA1B787C}">
      <dsp:nvSpPr>
        <dsp:cNvPr id="0" name=""/>
        <dsp:cNvSpPr/>
      </dsp:nvSpPr>
      <dsp:spPr>
        <a:xfrm>
          <a:off x="5095516" y="918"/>
          <a:ext cx="2243468" cy="1495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222500">
            <a:lnSpc>
              <a:spcPct val="90000"/>
            </a:lnSpc>
            <a:spcBef>
              <a:spcPct val="0"/>
            </a:spcBef>
            <a:spcAft>
              <a:spcPct val="15000"/>
            </a:spcAft>
            <a:buChar char="•"/>
          </a:pPr>
          <a:endParaRPr lang="en-US" sz="5000" kern="1200"/>
        </a:p>
        <a:p>
          <a:pPr marL="285750" lvl="1" indent="-285750" algn="l" defTabSz="2222500">
            <a:lnSpc>
              <a:spcPct val="90000"/>
            </a:lnSpc>
            <a:spcBef>
              <a:spcPct val="0"/>
            </a:spcBef>
            <a:spcAft>
              <a:spcPct val="15000"/>
            </a:spcAft>
            <a:buChar char="•"/>
          </a:pPr>
          <a:endParaRPr lang="en-US" sz="5000" kern="1200"/>
        </a:p>
      </dsp:txBody>
      <dsp:txXfrm>
        <a:off x="5095516" y="918"/>
        <a:ext cx="2243468" cy="1495645"/>
      </dsp:txXfrm>
    </dsp:sp>
    <dsp:sp modelId="{2B933F9F-8A1E-4940-BF7D-C16BA3526C7E}">
      <dsp:nvSpPr>
        <dsp:cNvPr id="0" name=""/>
        <dsp:cNvSpPr/>
      </dsp:nvSpPr>
      <dsp:spPr>
        <a:xfrm>
          <a:off x="3944522" y="1845358"/>
          <a:ext cx="1495645" cy="1495645"/>
        </a:xfrm>
        <a:prstGeom prst="ellipse">
          <a:avLst/>
        </a:prstGeom>
        <a:solidFill>
          <a:schemeClr val="accent5">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5">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Physical</a:t>
          </a:r>
          <a:endParaRPr lang="en-US" sz="2000" kern="1200" dirty="0">
            <a:latin typeface="Times New Roman" charset="0"/>
            <a:ea typeface="Times New Roman" charset="0"/>
            <a:cs typeface="Times New Roman" charset="0"/>
          </a:endParaRPr>
        </a:p>
      </dsp:txBody>
      <dsp:txXfrm>
        <a:off x="4163554" y="2064390"/>
        <a:ext cx="1057581" cy="1057581"/>
      </dsp:txXfrm>
    </dsp:sp>
    <dsp:sp modelId="{F5B411F5-C3EE-DB4A-94F8-98EB9164C9B2}">
      <dsp:nvSpPr>
        <dsp:cNvPr id="0" name=""/>
        <dsp:cNvSpPr/>
      </dsp:nvSpPr>
      <dsp:spPr>
        <a:xfrm>
          <a:off x="5589732" y="1845358"/>
          <a:ext cx="2243468" cy="1495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222500">
            <a:lnSpc>
              <a:spcPct val="90000"/>
            </a:lnSpc>
            <a:spcBef>
              <a:spcPct val="0"/>
            </a:spcBef>
            <a:spcAft>
              <a:spcPct val="15000"/>
            </a:spcAft>
            <a:buChar char="•"/>
          </a:pPr>
          <a:endParaRPr lang="en-US" sz="5000" kern="1200" dirty="0"/>
        </a:p>
        <a:p>
          <a:pPr marL="285750" lvl="1" indent="-285750" algn="l" defTabSz="2222500">
            <a:lnSpc>
              <a:spcPct val="90000"/>
            </a:lnSpc>
            <a:spcBef>
              <a:spcPct val="0"/>
            </a:spcBef>
            <a:spcAft>
              <a:spcPct val="15000"/>
            </a:spcAft>
            <a:buChar char="•"/>
          </a:pPr>
          <a:endParaRPr lang="en-US" sz="5000" kern="1200" dirty="0"/>
        </a:p>
      </dsp:txBody>
      <dsp:txXfrm>
        <a:off x="5589732" y="1845358"/>
        <a:ext cx="2243468" cy="1495645"/>
      </dsp:txXfrm>
    </dsp:sp>
    <dsp:sp modelId="{719830E7-0B3B-4145-B72F-3BBD718BE466}">
      <dsp:nvSpPr>
        <dsp:cNvPr id="0" name=""/>
        <dsp:cNvSpPr/>
      </dsp:nvSpPr>
      <dsp:spPr>
        <a:xfrm>
          <a:off x="3450306" y="3689798"/>
          <a:ext cx="1495645" cy="1495645"/>
        </a:xfrm>
        <a:prstGeom prst="ellipse">
          <a:avLst/>
        </a:prstGeom>
        <a:solidFill>
          <a:schemeClr val="accent5">
            <a:hueOff val="0"/>
            <a:satOff val="0"/>
            <a:lumOff val="0"/>
            <a:alphaOff val="0"/>
          </a:schemeClr>
        </a:solidFill>
        <a:ln>
          <a:noFill/>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5">
              <a:hueOff val="0"/>
              <a:satOff val="0"/>
              <a:lumOff val="0"/>
              <a:alphaOff val="0"/>
              <a:shade val="35000"/>
              <a:satMod val="13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Mental</a:t>
          </a:r>
          <a:endParaRPr lang="en-US" sz="2000" kern="1200" dirty="0">
            <a:latin typeface="Times New Roman" charset="0"/>
            <a:ea typeface="Times New Roman" charset="0"/>
            <a:cs typeface="Times New Roman" charset="0"/>
          </a:endParaRPr>
        </a:p>
      </dsp:txBody>
      <dsp:txXfrm>
        <a:off x="3669338" y="3908830"/>
        <a:ext cx="1057581" cy="1057581"/>
      </dsp:txXfrm>
    </dsp:sp>
    <dsp:sp modelId="{A831B539-8028-0146-868D-8B4EFBECC7E4}">
      <dsp:nvSpPr>
        <dsp:cNvPr id="0" name=""/>
        <dsp:cNvSpPr/>
      </dsp:nvSpPr>
      <dsp:spPr>
        <a:xfrm>
          <a:off x="5095516" y="3689798"/>
          <a:ext cx="2243468" cy="1495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222500">
            <a:lnSpc>
              <a:spcPct val="90000"/>
            </a:lnSpc>
            <a:spcBef>
              <a:spcPct val="0"/>
            </a:spcBef>
            <a:spcAft>
              <a:spcPct val="15000"/>
            </a:spcAft>
            <a:buChar char="•"/>
          </a:pPr>
          <a:endParaRPr lang="en-US" sz="5000" kern="1200"/>
        </a:p>
        <a:p>
          <a:pPr marL="285750" lvl="1" indent="-285750" algn="l" defTabSz="2222500">
            <a:lnSpc>
              <a:spcPct val="90000"/>
            </a:lnSpc>
            <a:spcBef>
              <a:spcPct val="0"/>
            </a:spcBef>
            <a:spcAft>
              <a:spcPct val="15000"/>
            </a:spcAft>
            <a:buChar char="•"/>
          </a:pPr>
          <a:endParaRPr lang="en-US" sz="5000" kern="1200"/>
        </a:p>
      </dsp:txBody>
      <dsp:txXfrm>
        <a:off x="5095516" y="3689798"/>
        <a:ext cx="2243468" cy="14956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49C28D-C569-7A49-8805-88BE3C6DD955}">
      <dsp:nvSpPr>
        <dsp:cNvPr id="0" name=""/>
        <dsp:cNvSpPr/>
      </dsp:nvSpPr>
      <dsp:spPr>
        <a:xfrm>
          <a:off x="506326" y="1566870"/>
          <a:ext cx="2004468" cy="1752158"/>
        </a:xfrm>
        <a:prstGeom prst="rightArrow">
          <a:avLst>
            <a:gd name="adj1" fmla="val 70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2">
              <a:tint val="40000"/>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qualitative</a:t>
          </a:r>
          <a:endParaRPr lang="en-US" sz="1200" kern="1200" dirty="0">
            <a:latin typeface="Times New Roman" charset="0"/>
            <a:ea typeface="Times New Roman" charset="0"/>
            <a:cs typeface="Times New Roman" charset="0"/>
          </a:endParaRPr>
        </a:p>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content analysis</a:t>
          </a:r>
          <a:endParaRPr lang="en-US" sz="1200" kern="1200" dirty="0">
            <a:latin typeface="Times New Roman" charset="0"/>
            <a:ea typeface="Times New Roman" charset="0"/>
            <a:cs typeface="Times New Roman" charset="0"/>
          </a:endParaRPr>
        </a:p>
      </dsp:txBody>
      <dsp:txXfrm>
        <a:off x="1007443" y="1829694"/>
        <a:ext cx="977178" cy="1226510"/>
      </dsp:txXfrm>
    </dsp:sp>
    <dsp:sp modelId="{A289A01F-27BF-AD46-B49A-45F0DC6A5FF6}">
      <dsp:nvSpPr>
        <dsp:cNvPr id="0" name=""/>
        <dsp:cNvSpPr/>
      </dsp:nvSpPr>
      <dsp:spPr>
        <a:xfrm>
          <a:off x="5209" y="1941832"/>
          <a:ext cx="1002234" cy="1002234"/>
        </a:xfrm>
        <a:prstGeom prst="ellipse">
          <a:avLst/>
        </a:prstGeom>
        <a:solidFill>
          <a:schemeClr val="accent2">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charset="0"/>
              <a:ea typeface="Times New Roman" charset="0"/>
              <a:cs typeface="Times New Roman" charset="0"/>
            </a:rPr>
            <a:t>Test</a:t>
          </a:r>
          <a:r>
            <a:rPr lang="en-US" sz="1400" kern="1200" dirty="0" smtClean="0"/>
            <a:t> Content</a:t>
          </a:r>
          <a:endParaRPr lang="en-US" sz="1400" kern="1200" dirty="0"/>
        </a:p>
      </dsp:txBody>
      <dsp:txXfrm>
        <a:off x="151983" y="2088606"/>
        <a:ext cx="708686" cy="708686"/>
      </dsp:txXfrm>
    </dsp:sp>
    <dsp:sp modelId="{86300BEA-4D07-EA4B-984A-DF79F88E22D5}">
      <dsp:nvSpPr>
        <dsp:cNvPr id="0" name=""/>
        <dsp:cNvSpPr/>
      </dsp:nvSpPr>
      <dsp:spPr>
        <a:xfrm>
          <a:off x="3137191" y="1566870"/>
          <a:ext cx="2004468" cy="1752158"/>
        </a:xfrm>
        <a:prstGeom prst="rightArrow">
          <a:avLst>
            <a:gd name="adj1" fmla="val 70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3">
              <a:tint val="40000"/>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qualitative</a:t>
          </a:r>
          <a:endParaRPr lang="en-US" sz="1200" kern="1200" dirty="0">
            <a:latin typeface="Times New Roman" charset="0"/>
            <a:ea typeface="Times New Roman" charset="0"/>
            <a:cs typeface="Times New Roman" charset="0"/>
          </a:endParaRPr>
        </a:p>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content analysis</a:t>
          </a:r>
          <a:endParaRPr lang="en-US" sz="1200" kern="1200" dirty="0">
            <a:latin typeface="Times New Roman" charset="0"/>
            <a:ea typeface="Times New Roman" charset="0"/>
            <a:cs typeface="Times New Roman" charset="0"/>
          </a:endParaRPr>
        </a:p>
      </dsp:txBody>
      <dsp:txXfrm>
        <a:off x="3638309" y="1829694"/>
        <a:ext cx="977178" cy="1226510"/>
      </dsp:txXfrm>
    </dsp:sp>
    <dsp:sp modelId="{CCA379D9-BF73-7047-957C-89340172A32F}">
      <dsp:nvSpPr>
        <dsp:cNvPr id="0" name=""/>
        <dsp:cNvSpPr/>
      </dsp:nvSpPr>
      <dsp:spPr>
        <a:xfrm>
          <a:off x="2636074" y="1941832"/>
          <a:ext cx="1002234" cy="1002234"/>
        </a:xfrm>
        <a:prstGeom prst="ellipse">
          <a:avLst/>
        </a:prstGeom>
        <a:solidFill>
          <a:schemeClr val="accent3">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3">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latin typeface="Times New Roman" charset="0"/>
              <a:ea typeface="Times New Roman" charset="0"/>
              <a:cs typeface="Times New Roman" charset="0"/>
            </a:rPr>
            <a:t>Cognitive Response Process</a:t>
          </a:r>
          <a:endParaRPr lang="en-US" sz="1200" kern="1200" dirty="0">
            <a:latin typeface="Times New Roman" charset="0"/>
            <a:ea typeface="Times New Roman" charset="0"/>
            <a:cs typeface="Times New Roman" charset="0"/>
          </a:endParaRPr>
        </a:p>
      </dsp:txBody>
      <dsp:txXfrm>
        <a:off x="2782848" y="2088606"/>
        <a:ext cx="708686" cy="708686"/>
      </dsp:txXfrm>
    </dsp:sp>
    <dsp:sp modelId="{8356A94D-084F-3943-94A0-84CC29824890}">
      <dsp:nvSpPr>
        <dsp:cNvPr id="0" name=""/>
        <dsp:cNvSpPr/>
      </dsp:nvSpPr>
      <dsp:spPr>
        <a:xfrm>
          <a:off x="5768057" y="1566870"/>
          <a:ext cx="2004468" cy="1752158"/>
        </a:xfrm>
        <a:prstGeom prst="rightArrow">
          <a:avLst>
            <a:gd name="adj1" fmla="val 70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4">
              <a:tint val="40000"/>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quantitative</a:t>
          </a:r>
          <a:endParaRPr lang="en-US" sz="1200" kern="1200" dirty="0">
            <a:latin typeface="Times New Roman" charset="0"/>
            <a:ea typeface="Times New Roman" charset="0"/>
            <a:cs typeface="Times New Roman" charset="0"/>
          </a:endParaRPr>
        </a:p>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Exploratory Factor Analysis &amp; Cronbach's Alpha</a:t>
          </a:r>
          <a:endParaRPr lang="en-US" sz="1200" kern="1200" dirty="0">
            <a:latin typeface="Times New Roman" charset="0"/>
            <a:ea typeface="Times New Roman" charset="0"/>
            <a:cs typeface="Times New Roman" charset="0"/>
          </a:endParaRPr>
        </a:p>
      </dsp:txBody>
      <dsp:txXfrm>
        <a:off x="6269174" y="1829694"/>
        <a:ext cx="977178" cy="1226510"/>
      </dsp:txXfrm>
    </dsp:sp>
    <dsp:sp modelId="{373DF4E6-329A-3F40-B7D8-20FB22BF6D98}">
      <dsp:nvSpPr>
        <dsp:cNvPr id="0" name=""/>
        <dsp:cNvSpPr/>
      </dsp:nvSpPr>
      <dsp:spPr>
        <a:xfrm>
          <a:off x="5266940" y="1941832"/>
          <a:ext cx="1002234" cy="1002234"/>
        </a:xfrm>
        <a:prstGeom prst="ellipse">
          <a:avLst/>
        </a:prstGeom>
        <a:solidFill>
          <a:schemeClr val="accent4">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4">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latin typeface="Times New Roman" charset="0"/>
              <a:ea typeface="Times New Roman" charset="0"/>
              <a:cs typeface="Times New Roman" charset="0"/>
            </a:rPr>
            <a:t>Pilot Study</a:t>
          </a:r>
          <a:endParaRPr lang="en-US" sz="1200" kern="1200" dirty="0">
            <a:latin typeface="Times New Roman" charset="0"/>
            <a:ea typeface="Times New Roman" charset="0"/>
            <a:cs typeface="Times New Roman" charset="0"/>
          </a:endParaRPr>
        </a:p>
      </dsp:txBody>
      <dsp:txXfrm>
        <a:off x="5413714" y="2088606"/>
        <a:ext cx="708686" cy="708686"/>
      </dsp:txXfrm>
    </dsp:sp>
    <dsp:sp modelId="{BF342C1C-82AB-E347-BD16-A97D1A16FB6C}">
      <dsp:nvSpPr>
        <dsp:cNvPr id="0" name=""/>
        <dsp:cNvSpPr/>
      </dsp:nvSpPr>
      <dsp:spPr>
        <a:xfrm>
          <a:off x="8398922" y="1566870"/>
          <a:ext cx="2004468" cy="1752158"/>
        </a:xfrm>
        <a:prstGeom prst="rightArrow">
          <a:avLst>
            <a:gd name="adj1" fmla="val 70000"/>
            <a:gd name="adj2" fmla="val 50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accent5">
              <a:tint val="40000"/>
              <a:alpha val="90000"/>
              <a:hueOff val="0"/>
              <a:satOff val="0"/>
              <a:lumOff val="0"/>
              <a:alphaOff val="0"/>
              <a:shade val="35000"/>
              <a:satMod val="130000"/>
            </a:schemeClr>
          </a:contourClr>
        </a:sp3d>
      </dsp:spPr>
      <dsp:style>
        <a:lnRef idx="1">
          <a:scrgbClr r="0" g="0" b="0"/>
        </a:lnRef>
        <a:fillRef idx="1">
          <a:scrgbClr r="0" g="0" b="0"/>
        </a:fillRef>
        <a:effectRef idx="2">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quantitative</a:t>
          </a:r>
          <a:endParaRPr lang="en-US" sz="1200" kern="1200" dirty="0">
            <a:latin typeface="Times New Roman" charset="0"/>
            <a:ea typeface="Times New Roman" charset="0"/>
            <a:cs typeface="Times New Roman" charset="0"/>
          </a:endParaRPr>
        </a:p>
        <a:p>
          <a:pPr marL="114300" lvl="1" indent="-114300" algn="l" defTabSz="533400">
            <a:lnSpc>
              <a:spcPct val="90000"/>
            </a:lnSpc>
            <a:spcBef>
              <a:spcPct val="0"/>
            </a:spcBef>
            <a:spcAft>
              <a:spcPct val="15000"/>
            </a:spcAft>
            <a:buChar char="•"/>
          </a:pPr>
          <a:r>
            <a:rPr lang="en-US" sz="1200" kern="1200" dirty="0" smtClean="0">
              <a:latin typeface="Times New Roman" charset="0"/>
              <a:ea typeface="Times New Roman" charset="0"/>
              <a:cs typeface="Times New Roman" charset="0"/>
            </a:rPr>
            <a:t>Exploratory Factor Analysis &amp; Cronbach's Alpha</a:t>
          </a:r>
          <a:endParaRPr lang="en-US" sz="1200" kern="1200" dirty="0">
            <a:latin typeface="Times New Roman" charset="0"/>
            <a:ea typeface="Times New Roman" charset="0"/>
            <a:cs typeface="Times New Roman" charset="0"/>
          </a:endParaRPr>
        </a:p>
      </dsp:txBody>
      <dsp:txXfrm>
        <a:off x="8900039" y="1829694"/>
        <a:ext cx="977178" cy="1226510"/>
      </dsp:txXfrm>
    </dsp:sp>
    <dsp:sp modelId="{C54FE515-2DE0-844B-BB6F-87A7CB3EFF4F}">
      <dsp:nvSpPr>
        <dsp:cNvPr id="0" name=""/>
        <dsp:cNvSpPr/>
      </dsp:nvSpPr>
      <dsp:spPr>
        <a:xfrm>
          <a:off x="7897805" y="1941832"/>
          <a:ext cx="1002234" cy="1002234"/>
        </a:xfrm>
        <a:prstGeom prst="ellipse">
          <a:avLst/>
        </a:prstGeom>
        <a:solidFill>
          <a:schemeClr val="accent5">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5">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latin typeface="Times New Roman" charset="0"/>
              <a:ea typeface="Times New Roman" charset="0"/>
              <a:cs typeface="Times New Roman" charset="0"/>
            </a:rPr>
            <a:t>Full-Scale Study</a:t>
          </a:r>
          <a:endParaRPr lang="en-US" sz="1200" kern="1200" dirty="0">
            <a:latin typeface="Times New Roman" charset="0"/>
            <a:ea typeface="Times New Roman" charset="0"/>
            <a:cs typeface="Times New Roman" charset="0"/>
          </a:endParaRPr>
        </a:p>
      </dsp:txBody>
      <dsp:txXfrm>
        <a:off x="8044579" y="2088606"/>
        <a:ext cx="708686" cy="7086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9F7485-8253-D840-BEA5-7177D9461C3F}">
      <dsp:nvSpPr>
        <dsp:cNvPr id="0" name=""/>
        <dsp:cNvSpPr/>
      </dsp:nvSpPr>
      <dsp:spPr>
        <a:xfrm>
          <a:off x="2856741" y="1451307"/>
          <a:ext cx="3366378" cy="3366378"/>
        </a:xfrm>
        <a:prstGeom prst="ellipse">
          <a:avLst/>
        </a:prstGeom>
        <a:solidFill>
          <a:schemeClr val="accent2">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b="1" kern="1200" dirty="0" smtClean="0">
              <a:latin typeface="Times New Roman" charset="0"/>
              <a:ea typeface="Times New Roman" charset="0"/>
              <a:cs typeface="Times New Roman" charset="0"/>
            </a:rPr>
            <a:t>Limitations</a:t>
          </a:r>
          <a:endParaRPr lang="en-US" sz="3600" b="1" kern="1200" dirty="0">
            <a:latin typeface="Times New Roman" charset="0"/>
            <a:ea typeface="Times New Roman" charset="0"/>
            <a:cs typeface="Times New Roman" charset="0"/>
          </a:endParaRPr>
        </a:p>
      </dsp:txBody>
      <dsp:txXfrm>
        <a:off x="3349736" y="1944302"/>
        <a:ext cx="2380388" cy="2380388"/>
      </dsp:txXfrm>
    </dsp:sp>
    <dsp:sp modelId="{461DF79A-98E3-F549-993D-F0CB510EA284}">
      <dsp:nvSpPr>
        <dsp:cNvPr id="0" name=""/>
        <dsp:cNvSpPr/>
      </dsp:nvSpPr>
      <dsp:spPr>
        <a:xfrm>
          <a:off x="3384718" y="25119"/>
          <a:ext cx="2428858" cy="2104255"/>
        </a:xfrm>
        <a:prstGeom prst="ellipse">
          <a:avLst/>
        </a:prstGeom>
        <a:solidFill>
          <a:schemeClr val="accent3">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3">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High school students only</a:t>
          </a:r>
          <a:endParaRPr lang="en-US" sz="2000" kern="1200" dirty="0">
            <a:latin typeface="Times New Roman" charset="0"/>
            <a:ea typeface="Times New Roman" charset="0"/>
            <a:cs typeface="Times New Roman" charset="0"/>
          </a:endParaRPr>
        </a:p>
      </dsp:txBody>
      <dsp:txXfrm>
        <a:off x="3740416" y="333280"/>
        <a:ext cx="1717462" cy="1487933"/>
      </dsp:txXfrm>
    </dsp:sp>
    <dsp:sp modelId="{F8C3FBD4-E512-9C4E-BD64-636FE2EA7A20}">
      <dsp:nvSpPr>
        <dsp:cNvPr id="0" name=""/>
        <dsp:cNvSpPr/>
      </dsp:nvSpPr>
      <dsp:spPr>
        <a:xfrm>
          <a:off x="5895060" y="1331393"/>
          <a:ext cx="2280855" cy="2109036"/>
        </a:xfrm>
        <a:prstGeom prst="ellipse">
          <a:avLst/>
        </a:prstGeom>
        <a:solidFill>
          <a:schemeClr val="accent4">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4">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Demographics</a:t>
          </a:r>
          <a:endParaRPr lang="en-US" sz="2000" kern="1200" dirty="0">
            <a:latin typeface="Times New Roman" charset="0"/>
            <a:ea typeface="Times New Roman" charset="0"/>
            <a:cs typeface="Times New Roman" charset="0"/>
          </a:endParaRPr>
        </a:p>
      </dsp:txBody>
      <dsp:txXfrm>
        <a:off x="6229083" y="1640254"/>
        <a:ext cx="1612809" cy="1491314"/>
      </dsp:txXfrm>
    </dsp:sp>
    <dsp:sp modelId="{3D6D7C80-FF4D-E842-A7C8-336DFA1B5345}">
      <dsp:nvSpPr>
        <dsp:cNvPr id="0" name=""/>
        <dsp:cNvSpPr/>
      </dsp:nvSpPr>
      <dsp:spPr>
        <a:xfrm>
          <a:off x="4695025" y="3767761"/>
          <a:ext cx="2377285" cy="2071450"/>
        </a:xfrm>
        <a:prstGeom prst="ellipse">
          <a:avLst/>
        </a:prstGeom>
        <a:solidFill>
          <a:schemeClr val="accent5">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5">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No school-wide implementation</a:t>
          </a:r>
          <a:endParaRPr lang="en-US" sz="2000" kern="1200" dirty="0">
            <a:latin typeface="Times New Roman" charset="0"/>
            <a:ea typeface="Times New Roman" charset="0"/>
            <a:cs typeface="Times New Roman" charset="0"/>
          </a:endParaRPr>
        </a:p>
      </dsp:txBody>
      <dsp:txXfrm>
        <a:off x="5043170" y="4071118"/>
        <a:ext cx="1680995" cy="1464736"/>
      </dsp:txXfrm>
    </dsp:sp>
    <dsp:sp modelId="{2CBA4403-63FE-8E4E-8A87-38C389077C0C}">
      <dsp:nvSpPr>
        <dsp:cNvPr id="0" name=""/>
        <dsp:cNvSpPr/>
      </dsp:nvSpPr>
      <dsp:spPr>
        <a:xfrm>
          <a:off x="1971934" y="3852247"/>
          <a:ext cx="2275654" cy="2107925"/>
        </a:xfrm>
        <a:prstGeom prst="ellipse">
          <a:avLst/>
        </a:prstGeom>
        <a:solidFill>
          <a:schemeClr val="accent6">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6">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Recall</a:t>
          </a:r>
          <a:endParaRPr lang="en-US" sz="2000" kern="1200" dirty="0">
            <a:latin typeface="Times New Roman" charset="0"/>
            <a:ea typeface="Times New Roman" charset="0"/>
            <a:cs typeface="Times New Roman" charset="0"/>
          </a:endParaRPr>
        </a:p>
      </dsp:txBody>
      <dsp:txXfrm>
        <a:off x="2305196" y="4160945"/>
        <a:ext cx="1609130" cy="1490529"/>
      </dsp:txXfrm>
    </dsp:sp>
    <dsp:sp modelId="{A8805B0E-B57F-5B44-AE09-5988DA2AEF5F}">
      <dsp:nvSpPr>
        <dsp:cNvPr id="0" name=""/>
        <dsp:cNvSpPr/>
      </dsp:nvSpPr>
      <dsp:spPr>
        <a:xfrm>
          <a:off x="1325304" y="1390662"/>
          <a:ext cx="2263704" cy="2134199"/>
        </a:xfrm>
        <a:prstGeom prst="ellipse">
          <a:avLst/>
        </a:prstGeom>
        <a:solidFill>
          <a:schemeClr val="accent2">
            <a:alpha val="50000"/>
            <a:hueOff val="0"/>
            <a:satOff val="0"/>
            <a:lumOff val="0"/>
            <a:alphaOff val="0"/>
          </a:schemeClr>
        </a:solidFill>
        <a:ln>
          <a:noFill/>
        </a:ln>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accent2">
              <a:alpha val="50000"/>
              <a:hueOff val="0"/>
              <a:satOff val="0"/>
              <a:lumOff val="0"/>
              <a:alphaOff val="0"/>
              <a:shade val="25000"/>
              <a:satMod val="14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English </a:t>
          </a:r>
        </a:p>
        <a:p>
          <a:pPr lvl="0" algn="ctr" defTabSz="889000">
            <a:lnSpc>
              <a:spcPct val="90000"/>
            </a:lnSpc>
            <a:spcBef>
              <a:spcPct val="0"/>
            </a:spcBef>
            <a:spcAft>
              <a:spcPct val="35000"/>
            </a:spcAft>
          </a:pPr>
          <a:r>
            <a:rPr lang="en-US" sz="2000" kern="1200" dirty="0" smtClean="0">
              <a:latin typeface="Times New Roman" charset="0"/>
              <a:ea typeface="Times New Roman" charset="0"/>
              <a:cs typeface="Times New Roman" charset="0"/>
            </a:rPr>
            <a:t>survey</a:t>
          </a:r>
          <a:endParaRPr lang="en-US" sz="2000" kern="1200" dirty="0">
            <a:latin typeface="Times New Roman" charset="0"/>
            <a:ea typeface="Times New Roman" charset="0"/>
            <a:cs typeface="Times New Roman" charset="0"/>
          </a:endParaRPr>
        </a:p>
      </dsp:txBody>
      <dsp:txXfrm>
        <a:off x="1656816" y="1703208"/>
        <a:ext cx="1600680" cy="1509107"/>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2" tIns="46587" rIns="93172" bIns="46587"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2" tIns="46587" rIns="93172" bIns="46587" rtlCol="0"/>
          <a:lstStyle>
            <a:lvl1pPr algn="r">
              <a:defRPr sz="1200"/>
            </a:lvl1pPr>
          </a:lstStyle>
          <a:p>
            <a:fld id="{DEEE4DBC-2410-4B8B-81E9-DBCC781F37AB}" type="datetimeFigureOut">
              <a:rPr lang="en-US" smtClean="0"/>
              <a:t>8/13/20</a:t>
            </a:fld>
            <a:endParaRPr lang="en-US"/>
          </a:p>
        </p:txBody>
      </p:sp>
      <p:sp>
        <p:nvSpPr>
          <p:cNvPr id="4" name="Footer Placeholder 3"/>
          <p:cNvSpPr>
            <a:spLocks noGrp="1"/>
          </p:cNvSpPr>
          <p:nvPr>
            <p:ph type="ftr" sz="quarter" idx="2"/>
          </p:nvPr>
        </p:nvSpPr>
        <p:spPr>
          <a:xfrm>
            <a:off x="0" y="8829968"/>
            <a:ext cx="3037840" cy="466433"/>
          </a:xfrm>
          <a:prstGeom prst="rect">
            <a:avLst/>
          </a:prstGeom>
        </p:spPr>
        <p:txBody>
          <a:bodyPr vert="horz" lIns="93172" tIns="46587" rIns="93172" bIns="46587"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3172" tIns="46587" rIns="93172" bIns="46587" rtlCol="0" anchor="b"/>
          <a:lstStyle>
            <a:lvl1pPr algn="r">
              <a:defRPr sz="1200"/>
            </a:lvl1pPr>
          </a:lstStyle>
          <a:p>
            <a:fld id="{89E2BBA9-AE46-4699-860D-96C1CB0DBC5D}" type="slidenum">
              <a:rPr lang="en-US" smtClean="0"/>
              <a:t>‹#›</a:t>
            </a:fld>
            <a:endParaRPr lang="en-US"/>
          </a:p>
        </p:txBody>
      </p:sp>
    </p:spTree>
    <p:extLst>
      <p:ext uri="{BB962C8B-B14F-4D97-AF65-F5344CB8AC3E}">
        <p14:creationId xmlns:p14="http://schemas.microsoft.com/office/powerpoint/2010/main" val="986307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2" tIns="46587" rIns="93172" bIns="46587"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2" tIns="46587" rIns="93172" bIns="46587" rtlCol="0"/>
          <a:lstStyle>
            <a:lvl1pPr algn="r">
              <a:defRPr sz="1200"/>
            </a:lvl1pPr>
          </a:lstStyle>
          <a:p>
            <a:fld id="{97D19F8A-2735-2847-B179-4EA11E21F2AA}" type="datetimeFigureOut">
              <a:rPr lang="en-US" smtClean="0"/>
              <a:t>8/13/20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2" tIns="46587" rIns="93172" bIns="46587"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2" tIns="46587" rIns="93172" bIns="4658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3037840" cy="466433"/>
          </a:xfrm>
          <a:prstGeom prst="rect">
            <a:avLst/>
          </a:prstGeom>
        </p:spPr>
        <p:txBody>
          <a:bodyPr vert="horz" lIns="93172" tIns="46587" rIns="93172" bIns="46587"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72" tIns="46587" rIns="93172" bIns="46587" rtlCol="0" anchor="b"/>
          <a:lstStyle>
            <a:lvl1pPr algn="r">
              <a:defRPr sz="1200"/>
            </a:lvl1pPr>
          </a:lstStyle>
          <a:p>
            <a:fld id="{491FFA35-87F1-B94C-9186-C442EC581F73}" type="slidenum">
              <a:rPr lang="en-US" smtClean="0"/>
              <a:t>‹#›</a:t>
            </a:fld>
            <a:endParaRPr lang="en-US"/>
          </a:p>
        </p:txBody>
      </p:sp>
    </p:spTree>
    <p:extLst>
      <p:ext uri="{BB962C8B-B14F-4D97-AF65-F5344CB8AC3E}">
        <p14:creationId xmlns:p14="http://schemas.microsoft.com/office/powerpoint/2010/main" val="1350828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1</a:t>
            </a:fld>
            <a:endParaRPr lang="en-US"/>
          </a:p>
        </p:txBody>
      </p:sp>
    </p:spTree>
    <p:extLst>
      <p:ext uri="{BB962C8B-B14F-4D97-AF65-F5344CB8AC3E}">
        <p14:creationId xmlns:p14="http://schemas.microsoft.com/office/powerpoint/2010/main" val="1240601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491FFA35-87F1-B94C-9186-C442EC581F73}" type="slidenum">
              <a:rPr lang="en-US" smtClean="0"/>
              <a:t>10</a:t>
            </a:fld>
            <a:endParaRPr lang="en-US"/>
          </a:p>
        </p:txBody>
      </p:sp>
    </p:spTree>
    <p:extLst>
      <p:ext uri="{BB962C8B-B14F-4D97-AF65-F5344CB8AC3E}">
        <p14:creationId xmlns:p14="http://schemas.microsoft.com/office/powerpoint/2010/main" val="1842282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11</a:t>
            </a:fld>
            <a:endParaRPr lang="en-US"/>
          </a:p>
        </p:txBody>
      </p:sp>
    </p:spTree>
    <p:extLst>
      <p:ext uri="{BB962C8B-B14F-4D97-AF65-F5344CB8AC3E}">
        <p14:creationId xmlns:p14="http://schemas.microsoft.com/office/powerpoint/2010/main" val="1521990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12</a:t>
            </a:fld>
            <a:endParaRPr lang="en-US"/>
          </a:p>
        </p:txBody>
      </p:sp>
    </p:spTree>
    <p:extLst>
      <p:ext uri="{BB962C8B-B14F-4D97-AF65-F5344CB8AC3E}">
        <p14:creationId xmlns:p14="http://schemas.microsoft.com/office/powerpoint/2010/main" val="1141882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solidFill>
                <a:schemeClr val="dk1"/>
              </a:solidFill>
              <a:latin typeface="Times New Roman" charset="0"/>
              <a:ea typeface="Times New Roman" charset="0"/>
              <a:cs typeface="Times New Roman" charset="0"/>
              <a:sym typeface="Times New Roman"/>
            </a:endParaRPr>
          </a:p>
        </p:txBody>
      </p:sp>
      <p:sp>
        <p:nvSpPr>
          <p:cNvPr id="4" name="Slide Number Placeholder 3"/>
          <p:cNvSpPr>
            <a:spLocks noGrp="1"/>
          </p:cNvSpPr>
          <p:nvPr>
            <p:ph type="sldNum" sz="quarter" idx="10"/>
          </p:nvPr>
        </p:nvSpPr>
        <p:spPr/>
        <p:txBody>
          <a:bodyPr/>
          <a:lstStyle/>
          <a:p>
            <a:fld id="{491FFA35-87F1-B94C-9186-C442EC581F73}" type="slidenum">
              <a:rPr lang="en-US" smtClean="0"/>
              <a:t>13</a:t>
            </a:fld>
            <a:endParaRPr lang="en-US"/>
          </a:p>
        </p:txBody>
      </p:sp>
    </p:spTree>
    <p:extLst>
      <p:ext uri="{BB962C8B-B14F-4D97-AF65-F5344CB8AC3E}">
        <p14:creationId xmlns:p14="http://schemas.microsoft.com/office/powerpoint/2010/main" val="1039138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91FFA35-87F1-B94C-9186-C442EC581F73}" type="slidenum">
              <a:rPr lang="en-US" smtClean="0"/>
              <a:t>14</a:t>
            </a:fld>
            <a:endParaRPr lang="en-US"/>
          </a:p>
        </p:txBody>
      </p:sp>
    </p:spTree>
    <p:extLst>
      <p:ext uri="{BB962C8B-B14F-4D97-AF65-F5344CB8AC3E}">
        <p14:creationId xmlns:p14="http://schemas.microsoft.com/office/powerpoint/2010/main" val="2620913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91FFA35-87F1-B94C-9186-C442EC581F73}" type="slidenum">
              <a:rPr lang="en-US" smtClean="0"/>
              <a:t>15</a:t>
            </a:fld>
            <a:endParaRPr lang="en-US"/>
          </a:p>
        </p:txBody>
      </p:sp>
    </p:spTree>
    <p:extLst>
      <p:ext uri="{BB962C8B-B14F-4D97-AF65-F5344CB8AC3E}">
        <p14:creationId xmlns:p14="http://schemas.microsoft.com/office/powerpoint/2010/main" val="817696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16</a:t>
            </a:fld>
            <a:endParaRPr lang="en-US"/>
          </a:p>
        </p:txBody>
      </p:sp>
    </p:spTree>
    <p:extLst>
      <p:ext uri="{BB962C8B-B14F-4D97-AF65-F5344CB8AC3E}">
        <p14:creationId xmlns:p14="http://schemas.microsoft.com/office/powerpoint/2010/main" val="526929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491FFA35-87F1-B94C-9186-C442EC581F73}" type="slidenum">
              <a:rPr lang="en-US" smtClean="0"/>
              <a:t>17</a:t>
            </a:fld>
            <a:endParaRPr lang="en-US"/>
          </a:p>
        </p:txBody>
      </p:sp>
    </p:spTree>
    <p:extLst>
      <p:ext uri="{BB962C8B-B14F-4D97-AF65-F5344CB8AC3E}">
        <p14:creationId xmlns:p14="http://schemas.microsoft.com/office/powerpoint/2010/main" val="603270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18</a:t>
            </a:fld>
            <a:endParaRPr lang="en-US"/>
          </a:p>
        </p:txBody>
      </p:sp>
    </p:spTree>
    <p:extLst>
      <p:ext uri="{BB962C8B-B14F-4D97-AF65-F5344CB8AC3E}">
        <p14:creationId xmlns:p14="http://schemas.microsoft.com/office/powerpoint/2010/main" val="2003767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91FFA35-87F1-B94C-9186-C442EC581F73}" type="slidenum">
              <a:rPr lang="en-US" smtClean="0"/>
              <a:t>19</a:t>
            </a:fld>
            <a:endParaRPr lang="en-US"/>
          </a:p>
        </p:txBody>
      </p:sp>
    </p:spTree>
    <p:extLst>
      <p:ext uri="{BB962C8B-B14F-4D97-AF65-F5344CB8AC3E}">
        <p14:creationId xmlns:p14="http://schemas.microsoft.com/office/powerpoint/2010/main" val="461141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2</a:t>
            </a:fld>
            <a:endParaRPr lang="en-US"/>
          </a:p>
        </p:txBody>
      </p:sp>
    </p:spTree>
    <p:extLst>
      <p:ext uri="{BB962C8B-B14F-4D97-AF65-F5344CB8AC3E}">
        <p14:creationId xmlns:p14="http://schemas.microsoft.com/office/powerpoint/2010/main" val="2571122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91FFA35-87F1-B94C-9186-C442EC581F73}" type="slidenum">
              <a:rPr lang="en-US" smtClean="0"/>
              <a:t>20</a:t>
            </a:fld>
            <a:endParaRPr lang="en-US"/>
          </a:p>
        </p:txBody>
      </p:sp>
    </p:spTree>
    <p:extLst>
      <p:ext uri="{BB962C8B-B14F-4D97-AF65-F5344CB8AC3E}">
        <p14:creationId xmlns:p14="http://schemas.microsoft.com/office/powerpoint/2010/main" val="207123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21</a:t>
            </a:fld>
            <a:endParaRPr lang="en-US"/>
          </a:p>
        </p:txBody>
      </p:sp>
    </p:spTree>
    <p:extLst>
      <p:ext uri="{BB962C8B-B14F-4D97-AF65-F5344CB8AC3E}">
        <p14:creationId xmlns:p14="http://schemas.microsoft.com/office/powerpoint/2010/main" val="1485908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22</a:t>
            </a:fld>
            <a:endParaRPr lang="en-US"/>
          </a:p>
        </p:txBody>
      </p:sp>
    </p:spTree>
    <p:extLst>
      <p:ext uri="{BB962C8B-B14F-4D97-AF65-F5344CB8AC3E}">
        <p14:creationId xmlns:p14="http://schemas.microsoft.com/office/powerpoint/2010/main" val="778709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23</a:t>
            </a:fld>
            <a:endParaRPr lang="en-US"/>
          </a:p>
        </p:txBody>
      </p:sp>
    </p:spTree>
    <p:extLst>
      <p:ext uri="{BB962C8B-B14F-4D97-AF65-F5344CB8AC3E}">
        <p14:creationId xmlns:p14="http://schemas.microsoft.com/office/powerpoint/2010/main" val="14978687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latin typeface="Times New Roman" charset="0"/>
              <a:ea typeface="Times New Roman" charset="0"/>
              <a:cs typeface="Times New Roman"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charset="0"/>
              <a:ea typeface="Times New Roman" charset="0"/>
              <a:cs typeface="Times New Roman" charset="0"/>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24</a:t>
            </a:fld>
            <a:endParaRPr lang="en-US"/>
          </a:p>
        </p:txBody>
      </p:sp>
    </p:spTree>
    <p:extLst>
      <p:ext uri="{BB962C8B-B14F-4D97-AF65-F5344CB8AC3E}">
        <p14:creationId xmlns:p14="http://schemas.microsoft.com/office/powerpoint/2010/main" val="1844420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smtClean="0">
              <a:latin typeface="Times New Roman" charset="0"/>
              <a:ea typeface="Times New Roman" charset="0"/>
              <a:cs typeface="Times New Roman" charset="0"/>
            </a:endParaRP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3</a:t>
            </a:fld>
            <a:endParaRPr lang="en-US"/>
          </a:p>
        </p:txBody>
      </p:sp>
    </p:spTree>
    <p:extLst>
      <p:ext uri="{BB962C8B-B14F-4D97-AF65-F5344CB8AC3E}">
        <p14:creationId xmlns:p14="http://schemas.microsoft.com/office/powerpoint/2010/main" val="170575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4</a:t>
            </a:fld>
            <a:endParaRPr lang="en-US"/>
          </a:p>
        </p:txBody>
      </p:sp>
    </p:spTree>
    <p:extLst>
      <p:ext uri="{BB962C8B-B14F-4D97-AF65-F5344CB8AC3E}">
        <p14:creationId xmlns:p14="http://schemas.microsoft.com/office/powerpoint/2010/main" val="472745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5</a:t>
            </a:fld>
            <a:endParaRPr lang="en-US"/>
          </a:p>
        </p:txBody>
      </p:sp>
    </p:spTree>
    <p:extLst>
      <p:ext uri="{BB962C8B-B14F-4D97-AF65-F5344CB8AC3E}">
        <p14:creationId xmlns:p14="http://schemas.microsoft.com/office/powerpoint/2010/main" val="248466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6</a:t>
            </a:fld>
            <a:endParaRPr lang="en-US"/>
          </a:p>
        </p:txBody>
      </p:sp>
    </p:spTree>
    <p:extLst>
      <p:ext uri="{BB962C8B-B14F-4D97-AF65-F5344CB8AC3E}">
        <p14:creationId xmlns:p14="http://schemas.microsoft.com/office/powerpoint/2010/main" val="999653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7</a:t>
            </a:fld>
            <a:endParaRPr lang="en-US"/>
          </a:p>
        </p:txBody>
      </p:sp>
    </p:spTree>
    <p:extLst>
      <p:ext uri="{BB962C8B-B14F-4D97-AF65-F5344CB8AC3E}">
        <p14:creationId xmlns:p14="http://schemas.microsoft.com/office/powerpoint/2010/main" val="450291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8</a:t>
            </a:fld>
            <a:endParaRPr lang="en-US"/>
          </a:p>
        </p:txBody>
      </p:sp>
    </p:spTree>
    <p:extLst>
      <p:ext uri="{BB962C8B-B14F-4D97-AF65-F5344CB8AC3E}">
        <p14:creationId xmlns:p14="http://schemas.microsoft.com/office/powerpoint/2010/main" val="679964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91FFA35-87F1-B94C-9186-C442EC581F73}" type="slidenum">
              <a:rPr lang="en-US" smtClean="0"/>
              <a:t>9</a:t>
            </a:fld>
            <a:endParaRPr lang="en-US"/>
          </a:p>
        </p:txBody>
      </p:sp>
    </p:spTree>
    <p:extLst>
      <p:ext uri="{BB962C8B-B14F-4D97-AF65-F5344CB8AC3E}">
        <p14:creationId xmlns:p14="http://schemas.microsoft.com/office/powerpoint/2010/main" val="3444749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AAD347D-5ACD-4C99-B74B-A9C85AD731AF}" type="datetimeFigureOut">
              <a:rPr lang="en-US" smtClean="0"/>
              <a:t>8/13/20</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D57F1E4F-1CFF-5643-939E-02111984F56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8/13/20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8/13/20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8/13/20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8/13/20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8/13/20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8/13/20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8/13/20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8/13/20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8/13/20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8/13/20</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AAD347D-5ACD-4C99-B74B-A9C85AD731AF}" type="datetimeFigureOut">
              <a:rPr lang="en-US" smtClean="0"/>
              <a:t>8/13/20</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018009850"/>
      </p:ext>
    </p:extLst>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1738588"/>
          </a:xfrm>
        </p:spPr>
        <p:txBody>
          <a:bodyPr>
            <a:normAutofit/>
          </a:bodyPr>
          <a:lstStyle/>
          <a:p>
            <a:pPr algn="ctr"/>
            <a:r>
              <a:rPr lang="en-US" sz="4000" b="1" dirty="0" smtClean="0">
                <a:latin typeface="Times New Roman" charset="0"/>
                <a:ea typeface="Times New Roman" charset="0"/>
                <a:cs typeface="Times New Roman" charset="0"/>
              </a:rPr>
              <a:t>The Initial Development and Validation of the Youth </a:t>
            </a:r>
            <a:r>
              <a:rPr lang="en-US" sz="4400" b="1" dirty="0" smtClean="0">
                <a:latin typeface="Times New Roman" charset="0"/>
                <a:ea typeface="Times New Roman" charset="0"/>
                <a:cs typeface="Times New Roman" charset="0"/>
              </a:rPr>
              <a:t>Gun</a:t>
            </a:r>
            <a:r>
              <a:rPr lang="en-US" sz="4000" b="1" dirty="0" smtClean="0">
                <a:latin typeface="Times New Roman" charset="0"/>
                <a:ea typeface="Times New Roman" charset="0"/>
                <a:cs typeface="Times New Roman" charset="0"/>
              </a:rPr>
              <a:t> Violence and Voice Survey: The Classroom Experience</a:t>
            </a:r>
            <a:endParaRPr lang="en-US" sz="4000" b="1" dirty="0">
              <a:latin typeface="Times New Roman" charset="0"/>
              <a:ea typeface="Times New Roman" charset="0"/>
              <a:cs typeface="Times New Roman" charset="0"/>
            </a:endParaRPr>
          </a:p>
        </p:txBody>
      </p:sp>
      <p:sp>
        <p:nvSpPr>
          <p:cNvPr id="3" name="Subtitle 2"/>
          <p:cNvSpPr>
            <a:spLocks noGrp="1"/>
          </p:cNvSpPr>
          <p:nvPr>
            <p:ph type="subTitle" idx="1"/>
          </p:nvPr>
        </p:nvSpPr>
        <p:spPr>
          <a:xfrm>
            <a:off x="1261872" y="5600700"/>
            <a:ext cx="9418320" cy="891540"/>
          </a:xfrm>
        </p:spPr>
        <p:txBody>
          <a:bodyPr>
            <a:normAutofit/>
          </a:bodyPr>
          <a:lstStyle/>
          <a:p>
            <a:pPr algn="ctr"/>
            <a:r>
              <a:rPr lang="en-US" sz="2400" dirty="0" smtClean="0">
                <a:latin typeface="Times New Roman" charset="0"/>
                <a:ea typeface="Times New Roman" charset="0"/>
                <a:cs typeface="Times New Roman" charset="0"/>
              </a:rPr>
              <a:t>Diana </a:t>
            </a:r>
            <a:r>
              <a:rPr lang="en-US" sz="2400" dirty="0" smtClean="0">
                <a:latin typeface="Times New Roman" charset="0"/>
                <a:ea typeface="Times New Roman" charset="0"/>
                <a:cs typeface="Times New Roman" charset="0"/>
              </a:rPr>
              <a:t>E. </a:t>
            </a:r>
            <a:r>
              <a:rPr lang="en-US" sz="2400" dirty="0" smtClean="0">
                <a:latin typeface="Times New Roman" charset="0"/>
                <a:ea typeface="Times New Roman" charset="0"/>
                <a:cs typeface="Times New Roman" charset="0"/>
              </a:rPr>
              <a:t>Santangelo, Ph.D.</a:t>
            </a:r>
            <a:endParaRPr lang="en-US" sz="2400" dirty="0" smtClean="0">
              <a:latin typeface="Times New Roman" charset="0"/>
              <a:ea typeface="Times New Roman" charset="0"/>
              <a:cs typeface="Times New Roman" charset="0"/>
            </a:endParaRPr>
          </a:p>
          <a:p>
            <a:endParaRPr lang="en-US" dirty="0"/>
          </a:p>
          <a:p>
            <a:endParaRPr lang="en-US" dirty="0" smtClean="0"/>
          </a:p>
        </p:txBody>
      </p:sp>
    </p:spTree>
    <p:extLst>
      <p:ext uri="{BB962C8B-B14F-4D97-AF65-F5344CB8AC3E}">
        <p14:creationId xmlns:p14="http://schemas.microsoft.com/office/powerpoint/2010/main" val="10895913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535" y="165735"/>
            <a:ext cx="9692640" cy="1325562"/>
          </a:xfrm>
        </p:spPr>
        <p:txBody>
          <a:bodyPr/>
          <a:lstStyle/>
          <a:p>
            <a:pPr algn="ctr"/>
            <a:r>
              <a:rPr lang="en-US" b="1" dirty="0" smtClean="0">
                <a:latin typeface="Times New Roman" charset="0"/>
                <a:ea typeface="Times New Roman" charset="0"/>
                <a:cs typeface="Times New Roman" charset="0"/>
              </a:rPr>
              <a:t>Literature Review</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r>
              <a:rPr lang="en-US" sz="2400" b="1" dirty="0">
                <a:latin typeface="Times New Roman" charset="0"/>
                <a:ea typeface="Times New Roman" charset="0"/>
                <a:cs typeface="Times New Roman" charset="0"/>
              </a:rPr>
              <a:t>Trauma-Informed Classrooms and Community Violence</a:t>
            </a:r>
          </a:p>
          <a:p>
            <a:pPr lvl="1"/>
            <a:r>
              <a:rPr lang="en-US" sz="2400" dirty="0">
                <a:latin typeface="Times New Roman" charset="0"/>
                <a:ea typeface="Times New Roman" charset="0"/>
                <a:cs typeface="Times New Roman" charset="0"/>
              </a:rPr>
              <a:t>ACE</a:t>
            </a:r>
          </a:p>
          <a:p>
            <a:pPr lvl="1"/>
            <a:r>
              <a:rPr lang="en-US" sz="2400" dirty="0">
                <a:latin typeface="Times New Roman" charset="0"/>
                <a:ea typeface="Times New Roman" charset="0"/>
                <a:cs typeface="Times New Roman" charset="0"/>
              </a:rPr>
              <a:t>Toxic Stress</a:t>
            </a:r>
          </a:p>
          <a:p>
            <a:r>
              <a:rPr lang="en-US" sz="2400" b="1" dirty="0" smtClean="0">
                <a:latin typeface="Times New Roman" charset="0"/>
                <a:ea typeface="Times New Roman" charset="0"/>
                <a:cs typeface="Times New Roman" charset="0"/>
              </a:rPr>
              <a:t>Youth-Led </a:t>
            </a:r>
            <a:r>
              <a:rPr lang="en-US" sz="2400" b="1" dirty="0">
                <a:latin typeface="Times New Roman" charset="0"/>
                <a:ea typeface="Times New Roman" charset="0"/>
                <a:cs typeface="Times New Roman" charset="0"/>
              </a:rPr>
              <a:t>Empowerment </a:t>
            </a:r>
            <a:r>
              <a:rPr lang="en-US" sz="2400" b="1" dirty="0" smtClean="0">
                <a:latin typeface="Times New Roman" charset="0"/>
                <a:ea typeface="Times New Roman" charset="0"/>
                <a:cs typeface="Times New Roman" charset="0"/>
              </a:rPr>
              <a:t>Programming</a:t>
            </a:r>
          </a:p>
          <a:p>
            <a:r>
              <a:rPr lang="en-US" sz="2400" b="1" dirty="0">
                <a:latin typeface="Times New Roman" charset="0"/>
                <a:ea typeface="Times New Roman" charset="0"/>
                <a:cs typeface="Times New Roman" charset="0"/>
              </a:rPr>
              <a:t>Youth </a:t>
            </a:r>
            <a:r>
              <a:rPr lang="en-US" sz="2400" b="1" dirty="0" smtClean="0">
                <a:latin typeface="Times New Roman" charset="0"/>
                <a:ea typeface="Times New Roman" charset="0"/>
                <a:cs typeface="Times New Roman" charset="0"/>
              </a:rPr>
              <a:t>Perspective</a:t>
            </a:r>
          </a:p>
          <a:p>
            <a:pPr lvl="1"/>
            <a:r>
              <a:rPr lang="en-US" sz="2400" dirty="0" smtClean="0">
                <a:latin typeface="Times New Roman" charset="0"/>
                <a:ea typeface="Times New Roman" charset="0"/>
                <a:cs typeface="Times New Roman" charset="0"/>
              </a:rPr>
              <a:t>Benefits</a:t>
            </a:r>
          </a:p>
          <a:p>
            <a:pPr lvl="1"/>
            <a:r>
              <a:rPr lang="en-US" sz="2400" dirty="0" smtClean="0">
                <a:latin typeface="Times New Roman" charset="0"/>
                <a:ea typeface="Times New Roman" charset="0"/>
                <a:cs typeface="Times New Roman" charset="0"/>
              </a:rPr>
              <a:t>Surveys</a:t>
            </a:r>
          </a:p>
          <a:p>
            <a:r>
              <a:rPr lang="en-US" sz="2400" b="1" dirty="0" smtClean="0">
                <a:latin typeface="Times New Roman" charset="0"/>
                <a:ea typeface="Times New Roman" charset="0"/>
                <a:cs typeface="Times New Roman" charset="0"/>
              </a:rPr>
              <a:t>Teacher Perspective</a:t>
            </a:r>
          </a:p>
          <a:p>
            <a:r>
              <a:rPr lang="en-US" sz="2400" b="1" dirty="0" smtClean="0">
                <a:latin typeface="Times New Roman" charset="0"/>
                <a:ea typeface="Times New Roman" charset="0"/>
                <a:cs typeface="Times New Roman" charset="0"/>
              </a:rPr>
              <a:t>Limited </a:t>
            </a:r>
            <a:r>
              <a:rPr lang="en-US" sz="2400" b="1" dirty="0">
                <a:latin typeface="Times New Roman" charset="0"/>
                <a:ea typeface="Times New Roman" charset="0"/>
                <a:cs typeface="Times New Roman" charset="0"/>
              </a:rPr>
              <a:t>Research</a:t>
            </a:r>
          </a:p>
          <a:p>
            <a:pPr lvl="1"/>
            <a:endParaRPr lang="en-US" sz="24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767303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983" y="0"/>
            <a:ext cx="9692640" cy="1325562"/>
          </a:xfrm>
        </p:spPr>
        <p:txBody>
          <a:bodyPr/>
          <a:lstStyle/>
          <a:p>
            <a:pPr algn="ctr"/>
            <a:r>
              <a:rPr lang="en-US" b="1" dirty="0" smtClean="0">
                <a:latin typeface="Times New Roman" charset="0"/>
                <a:ea typeface="Times New Roman" charset="0"/>
                <a:cs typeface="Times New Roman" charset="0"/>
              </a:rPr>
              <a:t>Concepts of Validity and Reliability</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764983" y="1534159"/>
            <a:ext cx="9386887" cy="5009515"/>
          </a:xfrm>
        </p:spPr>
        <p:txBody>
          <a:bodyPr>
            <a:normAutofit/>
          </a:bodyPr>
          <a:lstStyle/>
          <a:p>
            <a:r>
              <a:rPr lang="en-US" sz="2400" dirty="0" smtClean="0">
                <a:latin typeface="Times New Roman" charset="0"/>
                <a:ea typeface="Times New Roman" charset="0"/>
                <a:cs typeface="Times New Roman" charset="0"/>
              </a:rPr>
              <a:t>Validity: the </a:t>
            </a:r>
            <a:r>
              <a:rPr lang="en-US" sz="2400" dirty="0">
                <a:latin typeface="Times New Roman" charset="0"/>
                <a:ea typeface="Times New Roman" charset="0"/>
                <a:cs typeface="Times New Roman" charset="0"/>
              </a:rPr>
              <a:t>degree to which “evidence and theory support the interpretations of test scores for proposed uses of tests” and is “the most fundamental consideration in developing tests and evaluating tests” (AERA, APA, &amp; NCME, 2014, p. 11</a:t>
            </a:r>
            <a:r>
              <a:rPr lang="en-US" sz="2400" dirty="0" smtClean="0">
                <a:latin typeface="Times New Roman" charset="0"/>
                <a:ea typeface="Times New Roman" charset="0"/>
                <a:cs typeface="Times New Roman" charset="0"/>
              </a:rPr>
              <a:t>)</a:t>
            </a:r>
          </a:p>
          <a:p>
            <a:r>
              <a:rPr lang="en-US" sz="2400" dirty="0" smtClean="0">
                <a:latin typeface="Times New Roman" charset="0"/>
                <a:ea typeface="Times New Roman" charset="0"/>
                <a:cs typeface="Times New Roman" charset="0"/>
              </a:rPr>
              <a:t>Five categories </a:t>
            </a:r>
            <a:r>
              <a:rPr lang="en-US" sz="2400" dirty="0">
                <a:latin typeface="Times New Roman" charset="0"/>
                <a:ea typeface="Times New Roman" charset="0"/>
                <a:cs typeface="Times New Roman" charset="0"/>
              </a:rPr>
              <a:t>of validity evidence </a:t>
            </a:r>
            <a:r>
              <a:rPr lang="en-US" sz="2400" dirty="0" smtClean="0">
                <a:latin typeface="Times New Roman" charset="0"/>
                <a:ea typeface="Times New Roman" charset="0"/>
                <a:cs typeface="Times New Roman" charset="0"/>
              </a:rPr>
              <a:t>(</a:t>
            </a:r>
            <a:r>
              <a:rPr lang="en-US" sz="2400" i="1" dirty="0" smtClean="0">
                <a:latin typeface="Times New Roman" charset="0"/>
                <a:ea typeface="Times New Roman" charset="0"/>
                <a:cs typeface="Times New Roman" charset="0"/>
              </a:rPr>
              <a:t>Standards</a:t>
            </a:r>
            <a:r>
              <a:rPr lang="en-US" sz="2400" dirty="0" smtClean="0">
                <a:latin typeface="Times New Roman" charset="0"/>
                <a:ea typeface="Times New Roman" charset="0"/>
                <a:cs typeface="Times New Roman" charset="0"/>
              </a:rPr>
              <a:t>, 2014)</a:t>
            </a:r>
          </a:p>
          <a:p>
            <a:r>
              <a:rPr lang="en-US" sz="2400" dirty="0" smtClean="0">
                <a:latin typeface="Times New Roman" charset="0"/>
                <a:ea typeface="Times New Roman" charset="0"/>
                <a:cs typeface="Times New Roman" charset="0"/>
              </a:rPr>
              <a:t>Study included </a:t>
            </a:r>
            <a:r>
              <a:rPr lang="en-US" sz="2400" dirty="0">
                <a:latin typeface="Times New Roman" charset="0"/>
                <a:ea typeface="Times New Roman" charset="0"/>
                <a:cs typeface="Times New Roman" charset="0"/>
              </a:rPr>
              <a:t>evidence based on </a:t>
            </a:r>
            <a:r>
              <a:rPr lang="en-US" sz="2400" dirty="0" smtClean="0">
                <a:latin typeface="Times New Roman" charset="0"/>
                <a:ea typeface="Times New Roman" charset="0"/>
                <a:cs typeface="Times New Roman" charset="0"/>
              </a:rPr>
              <a:t>content (expert review), response process (cognitive interviews), and </a:t>
            </a:r>
            <a:r>
              <a:rPr lang="en-US" sz="2400" dirty="0">
                <a:latin typeface="Times New Roman" charset="0"/>
                <a:ea typeface="Times New Roman" charset="0"/>
                <a:cs typeface="Times New Roman" charset="0"/>
              </a:rPr>
              <a:t>evidence based on internal </a:t>
            </a:r>
            <a:r>
              <a:rPr lang="en-US" sz="2400" dirty="0" smtClean="0">
                <a:latin typeface="Times New Roman" charset="0"/>
                <a:ea typeface="Times New Roman" charset="0"/>
                <a:cs typeface="Times New Roman" charset="0"/>
              </a:rPr>
              <a:t>structure (factor analysis)</a:t>
            </a:r>
          </a:p>
          <a:p>
            <a:r>
              <a:rPr lang="en-US" sz="2400" dirty="0" smtClean="0">
                <a:latin typeface="Times New Roman" charset="0"/>
                <a:ea typeface="Times New Roman" charset="0"/>
                <a:cs typeface="Times New Roman" charset="0"/>
              </a:rPr>
              <a:t>Reliability: the </a:t>
            </a:r>
            <a:r>
              <a:rPr lang="en-US" sz="2400" dirty="0">
                <a:latin typeface="Times New Roman" charset="0"/>
                <a:ea typeface="Times New Roman" charset="0"/>
                <a:cs typeface="Times New Roman" charset="0"/>
              </a:rPr>
              <a:t>extent to which participant and/or rater scores are free from error/consistency of scores</a:t>
            </a:r>
          </a:p>
          <a:p>
            <a:endParaRPr lang="en-US" sz="2400" dirty="0" smtClean="0">
              <a:solidFill>
                <a:srgbClr val="FF000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259001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785" y="742950"/>
            <a:ext cx="9692640" cy="840189"/>
          </a:xfrm>
        </p:spPr>
        <p:txBody>
          <a:bodyPr>
            <a:normAutofit fontScale="90000"/>
          </a:bodyPr>
          <a:lstStyle/>
          <a:p>
            <a:pPr algn="ct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sz="4900" b="1" dirty="0" smtClean="0">
                <a:latin typeface="Times New Roman" charset="0"/>
                <a:ea typeface="Times New Roman" charset="0"/>
                <a:cs typeface="Times New Roman" charset="0"/>
              </a:rPr>
              <a:t>Methods </a:t>
            </a:r>
            <a:r>
              <a:rPr lang="en-US" sz="4900" b="1" dirty="0">
                <a:latin typeface="Times New Roman" charset="0"/>
                <a:ea typeface="Times New Roman" charset="0"/>
                <a:cs typeface="Times New Roman" charset="0"/>
              </a:rPr>
              <a:t>and Procedures</a:t>
            </a: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sz="3100" dirty="0">
                <a:latin typeface="Times New Roman" charset="0"/>
                <a:ea typeface="Times New Roman" charset="0"/>
                <a:cs typeface="Times New Roman" charset="0"/>
              </a:rPr>
              <a:t>Exploratory sequential mixed </a:t>
            </a:r>
            <a:r>
              <a:rPr lang="en-US" sz="3100" dirty="0" smtClean="0">
                <a:latin typeface="Times New Roman" charset="0"/>
                <a:ea typeface="Times New Roman" charset="0"/>
                <a:cs typeface="Times New Roman" charset="0"/>
              </a:rPr>
              <a:t>method</a:t>
            </a:r>
            <a:endParaRPr lang="en-US" sz="3100" b="1" dirty="0">
              <a:latin typeface="Times New Roman" charset="0"/>
              <a:ea typeface="Times New Roman" charset="0"/>
              <a:cs typeface="Times New Roman"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30096444"/>
              </p:ext>
            </p:extLst>
          </p:nvPr>
        </p:nvGraphicFramePr>
        <p:xfrm>
          <a:off x="545910" y="1583139"/>
          <a:ext cx="10408601" cy="48858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9164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0140" y="271463"/>
            <a:ext cx="9115319" cy="1657003"/>
          </a:xfrm>
        </p:spPr>
        <p:txBody>
          <a:bodyPr>
            <a:normAutofit/>
          </a:bodyPr>
          <a:lstStyle/>
          <a:p>
            <a:pPr lvl="0" algn="ctr">
              <a:spcBef>
                <a:spcPts val="0"/>
              </a:spcBef>
            </a:pPr>
            <a:r>
              <a:rPr lang="en-US" b="1" dirty="0" smtClean="0">
                <a:latin typeface="Times New Roman" charset="0"/>
                <a:ea typeface="Times New Roman" charset="0"/>
                <a:cs typeface="Times New Roman" charset="0"/>
              </a:rPr>
              <a:t>Participants and Sampling</a:t>
            </a:r>
            <a:r>
              <a:rPr lang="en-US" sz="4000" dirty="0">
                <a:solidFill>
                  <a:schemeClr val="dk1"/>
                </a:solidFill>
                <a:latin typeface="Times New Roman"/>
                <a:ea typeface="Times New Roman"/>
                <a:cs typeface="Times New Roman"/>
                <a:sym typeface="Times New Roman"/>
              </a:rPr>
              <a:t/>
            </a:r>
            <a:br>
              <a:rPr lang="en-US" sz="4000" dirty="0">
                <a:solidFill>
                  <a:schemeClr val="dk1"/>
                </a:solidFill>
                <a:latin typeface="Times New Roman"/>
                <a:ea typeface="Times New Roman"/>
                <a:cs typeface="Times New Roman"/>
                <a:sym typeface="Times New Roman"/>
              </a:rPr>
            </a:br>
            <a:r>
              <a:rPr lang="en-US" sz="2200" dirty="0">
                <a:latin typeface="Times New Roman" charset="0"/>
                <a:ea typeface="Times New Roman" charset="0"/>
                <a:cs typeface="Times New Roman" charset="0"/>
              </a:rPr>
              <a:t/>
            </a:r>
            <a:br>
              <a:rPr lang="en-US" sz="2200" dirty="0">
                <a:latin typeface="Times New Roman" charset="0"/>
                <a:ea typeface="Times New Roman" charset="0"/>
                <a:cs typeface="Times New Roman" charset="0"/>
              </a:rPr>
            </a:br>
            <a:endParaRPr lang="en-US" sz="2200" b="1" dirty="0">
              <a:latin typeface="Times New Roman" charset="0"/>
              <a:ea typeface="Times New Roman" charset="0"/>
              <a:cs typeface="Times New Roman"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39714574"/>
              </p:ext>
            </p:extLst>
          </p:nvPr>
        </p:nvGraphicFramePr>
        <p:xfrm>
          <a:off x="1100140" y="1643064"/>
          <a:ext cx="9115320" cy="4514850"/>
        </p:xfrm>
        <a:graphic>
          <a:graphicData uri="http://schemas.openxmlformats.org/drawingml/2006/table">
            <a:tbl>
              <a:tblPr firstRow="1" firstCol="1" bandRow="1">
                <a:tableStyleId>{7DF18680-E054-41AD-8BC1-D1AEF772440D}</a:tableStyleId>
              </a:tblPr>
              <a:tblGrid>
                <a:gridCol w="1823064">
                  <a:extLst>
                    <a:ext uri="{9D8B030D-6E8A-4147-A177-3AD203B41FA5}">
                      <a16:colId xmlns:a16="http://schemas.microsoft.com/office/drawing/2014/main" xmlns="" val="20000"/>
                    </a:ext>
                  </a:extLst>
                </a:gridCol>
                <a:gridCol w="1823064">
                  <a:extLst>
                    <a:ext uri="{9D8B030D-6E8A-4147-A177-3AD203B41FA5}">
                      <a16:colId xmlns:a16="http://schemas.microsoft.com/office/drawing/2014/main" xmlns="" val="20001"/>
                    </a:ext>
                  </a:extLst>
                </a:gridCol>
                <a:gridCol w="1823064">
                  <a:extLst>
                    <a:ext uri="{9D8B030D-6E8A-4147-A177-3AD203B41FA5}">
                      <a16:colId xmlns:a16="http://schemas.microsoft.com/office/drawing/2014/main" xmlns="" val="20002"/>
                    </a:ext>
                  </a:extLst>
                </a:gridCol>
                <a:gridCol w="1823064">
                  <a:extLst>
                    <a:ext uri="{9D8B030D-6E8A-4147-A177-3AD203B41FA5}">
                      <a16:colId xmlns:a16="http://schemas.microsoft.com/office/drawing/2014/main" xmlns="" val="20003"/>
                    </a:ext>
                  </a:extLst>
                </a:gridCol>
                <a:gridCol w="1823064">
                  <a:extLst>
                    <a:ext uri="{9D8B030D-6E8A-4147-A177-3AD203B41FA5}">
                      <a16:colId xmlns:a16="http://schemas.microsoft.com/office/drawing/2014/main" xmlns="" val="20004"/>
                    </a:ext>
                  </a:extLst>
                </a:gridCol>
              </a:tblGrid>
              <a:tr h="1289957">
                <a:tc>
                  <a:txBody>
                    <a:bodyPr/>
                    <a:lstStyle/>
                    <a:p>
                      <a:pPr marL="0" marR="0">
                        <a:spcBef>
                          <a:spcPts val="0"/>
                        </a:spcBef>
                        <a:spcAft>
                          <a:spcPts val="0"/>
                        </a:spcAft>
                      </a:pPr>
                      <a:r>
                        <a:rPr lang="en-US" sz="2000" dirty="0">
                          <a:effectLst/>
                          <a:latin typeface="Times New Roman" charset="0"/>
                          <a:ea typeface="Times New Roman" charset="0"/>
                          <a:cs typeface="Times New Roman" charset="0"/>
                        </a:rPr>
                        <a:t>Phase/ Types of Validity</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Phase 1:</a:t>
                      </a:r>
                    </a:p>
                    <a:p>
                      <a:pPr marL="0" marR="0">
                        <a:spcBef>
                          <a:spcPts val="0"/>
                        </a:spcBef>
                        <a:spcAft>
                          <a:spcPts val="0"/>
                        </a:spcAft>
                      </a:pPr>
                      <a:r>
                        <a:rPr lang="en-US" sz="2000" dirty="0">
                          <a:effectLst/>
                          <a:latin typeface="Times New Roman" charset="0"/>
                          <a:ea typeface="Times New Roman" charset="0"/>
                          <a:cs typeface="Times New Roman" charset="0"/>
                        </a:rPr>
                        <a:t>Test Content</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Phase 2:</a:t>
                      </a:r>
                    </a:p>
                    <a:p>
                      <a:pPr marL="0" marR="0">
                        <a:spcBef>
                          <a:spcPts val="0"/>
                        </a:spcBef>
                        <a:spcAft>
                          <a:spcPts val="0"/>
                        </a:spcAft>
                      </a:pPr>
                      <a:r>
                        <a:rPr lang="en-US" sz="2000" dirty="0">
                          <a:effectLst/>
                          <a:latin typeface="Times New Roman" charset="0"/>
                          <a:ea typeface="Times New Roman" charset="0"/>
                          <a:cs typeface="Times New Roman" charset="0"/>
                        </a:rPr>
                        <a:t>Cognitive Response Process</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Phase 3:</a:t>
                      </a:r>
                    </a:p>
                    <a:p>
                      <a:pPr marL="0" marR="0">
                        <a:spcBef>
                          <a:spcPts val="0"/>
                        </a:spcBef>
                        <a:spcAft>
                          <a:spcPts val="0"/>
                        </a:spcAft>
                      </a:pPr>
                      <a:r>
                        <a:rPr lang="en-US" sz="2000">
                          <a:effectLst/>
                          <a:latin typeface="Times New Roman" charset="0"/>
                          <a:ea typeface="Times New Roman" charset="0"/>
                          <a:cs typeface="Times New Roman" charset="0"/>
                        </a:rPr>
                        <a:t>Pilot Study</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Phase 4:</a:t>
                      </a:r>
                    </a:p>
                    <a:p>
                      <a:pPr marL="0" marR="0">
                        <a:spcBef>
                          <a:spcPts val="0"/>
                        </a:spcBef>
                        <a:spcAft>
                          <a:spcPts val="0"/>
                        </a:spcAft>
                      </a:pPr>
                      <a:r>
                        <a:rPr lang="en-US" sz="2000">
                          <a:effectLst/>
                          <a:latin typeface="Times New Roman" charset="0"/>
                          <a:ea typeface="Times New Roman" charset="0"/>
                          <a:cs typeface="Times New Roman" charset="0"/>
                        </a:rPr>
                        <a:t>Full-Scale Study</a:t>
                      </a:r>
                    </a:p>
                  </a:txBody>
                  <a:tcPr marL="73025" marR="73025" marT="0" marB="0"/>
                </a:tc>
                <a:extLst>
                  <a:ext uri="{0D108BD9-81ED-4DB2-BD59-A6C34878D82A}">
                    <a16:rowId xmlns:a16="http://schemas.microsoft.com/office/drawing/2014/main" xmlns="" val="10000"/>
                  </a:ext>
                </a:extLst>
              </a:tr>
              <a:tr h="1934936">
                <a:tc>
                  <a:txBody>
                    <a:bodyPr/>
                    <a:lstStyle/>
                    <a:p>
                      <a:pPr marL="0" marR="0">
                        <a:spcBef>
                          <a:spcPts val="0"/>
                        </a:spcBef>
                        <a:spcAft>
                          <a:spcPts val="0"/>
                        </a:spcAft>
                      </a:pPr>
                      <a:r>
                        <a:rPr lang="en-US" sz="2000">
                          <a:effectLst/>
                          <a:latin typeface="Times New Roman" charset="0"/>
                          <a:ea typeface="Times New Roman" charset="0"/>
                          <a:cs typeface="Times New Roman" charset="0"/>
                        </a:rPr>
                        <a:t>Participants</a:t>
                      </a:r>
                    </a:p>
                  </a:txBody>
                  <a:tcPr marL="73025" marR="73025" marT="0" marB="0"/>
                </a:tc>
                <a:tc>
                  <a:txBody>
                    <a:bodyPr/>
                    <a:lstStyle/>
                    <a:p>
                      <a:pPr marL="0" marR="0">
                        <a:spcBef>
                          <a:spcPts val="0"/>
                        </a:spcBef>
                        <a:spcAft>
                          <a:spcPts val="0"/>
                        </a:spcAft>
                      </a:pPr>
                      <a:r>
                        <a:rPr lang="en-US" sz="2000" dirty="0" smtClean="0">
                          <a:effectLst/>
                          <a:latin typeface="Times New Roman" charset="0"/>
                          <a:ea typeface="Times New Roman" charset="0"/>
                          <a:cs typeface="Times New Roman" charset="0"/>
                        </a:rPr>
                        <a:t>9 </a:t>
                      </a:r>
                      <a:r>
                        <a:rPr lang="en-US" sz="2000" dirty="0">
                          <a:effectLst/>
                          <a:latin typeface="Times New Roman" charset="0"/>
                          <a:ea typeface="Times New Roman" charset="0"/>
                          <a:cs typeface="Times New Roman" charset="0"/>
                        </a:rPr>
                        <a:t>subject matter experts (O’Neil, </a:t>
                      </a:r>
                      <a:r>
                        <a:rPr lang="en-US" sz="2000" dirty="0" err="1">
                          <a:effectLst/>
                          <a:latin typeface="Times New Roman" charset="0"/>
                          <a:ea typeface="Times New Roman" charset="0"/>
                          <a:cs typeface="Times New Roman" charset="0"/>
                        </a:rPr>
                        <a:t>Patry</a:t>
                      </a:r>
                      <a:r>
                        <a:rPr lang="en-US" sz="2000" dirty="0">
                          <a:effectLst/>
                          <a:latin typeface="Times New Roman" charset="0"/>
                          <a:ea typeface="Times New Roman" charset="0"/>
                          <a:cs typeface="Times New Roman" charset="0"/>
                        </a:rPr>
                        <a:t>, &amp; Penrod, 2004)</a:t>
                      </a:r>
                    </a:p>
                  </a:txBody>
                  <a:tcPr marL="73025" marR="73025" marT="0" marB="0"/>
                </a:tc>
                <a:tc>
                  <a:txBody>
                    <a:bodyPr/>
                    <a:lstStyle/>
                    <a:p>
                      <a:pPr marL="0" marR="0">
                        <a:spcBef>
                          <a:spcPts val="0"/>
                        </a:spcBef>
                        <a:spcAft>
                          <a:spcPts val="0"/>
                        </a:spcAft>
                      </a:pPr>
                      <a:r>
                        <a:rPr lang="en-US" sz="2000" dirty="0" smtClean="0">
                          <a:effectLst/>
                          <a:latin typeface="Times New Roman" charset="0"/>
                          <a:ea typeface="Times New Roman" charset="0"/>
                          <a:cs typeface="Times New Roman" charset="0"/>
                        </a:rPr>
                        <a:t>11</a:t>
                      </a:r>
                      <a:r>
                        <a:rPr lang="en-US" sz="2000" baseline="0" dirty="0" smtClean="0">
                          <a:effectLst/>
                          <a:latin typeface="Times New Roman" charset="0"/>
                          <a:ea typeface="Times New Roman" charset="0"/>
                          <a:cs typeface="Times New Roman" charset="0"/>
                        </a:rPr>
                        <a:t> </a:t>
                      </a:r>
                      <a:r>
                        <a:rPr lang="en-US" sz="2000" dirty="0" smtClean="0">
                          <a:effectLst/>
                          <a:latin typeface="Times New Roman" charset="0"/>
                          <a:ea typeface="Times New Roman" charset="0"/>
                          <a:cs typeface="Times New Roman" charset="0"/>
                        </a:rPr>
                        <a:t>students </a:t>
                      </a:r>
                      <a:r>
                        <a:rPr lang="en-US" sz="2000" dirty="0">
                          <a:effectLst/>
                          <a:latin typeface="Times New Roman" charset="0"/>
                          <a:ea typeface="Times New Roman" charset="0"/>
                          <a:cs typeface="Times New Roman" charset="0"/>
                        </a:rPr>
                        <a:t>(Groves et al., 2009)</a:t>
                      </a:r>
                    </a:p>
                    <a:p>
                      <a:pPr marL="0" marR="0">
                        <a:spcBef>
                          <a:spcPts val="0"/>
                        </a:spcBef>
                        <a:spcAft>
                          <a:spcPts val="0"/>
                        </a:spcAft>
                      </a:pPr>
                      <a:r>
                        <a:rPr lang="en-US" sz="2000" dirty="0">
                          <a:effectLst/>
                          <a:latin typeface="Times New Roman" charset="0"/>
                          <a:ea typeface="Times New Roman" charset="0"/>
                          <a:cs typeface="Times New Roman" charset="0"/>
                        </a:rPr>
                        <a:t> </a:t>
                      </a:r>
                    </a:p>
                  </a:txBody>
                  <a:tcPr marL="73025" marR="73025" marT="0" marB="0"/>
                </a:tc>
                <a:tc>
                  <a:txBody>
                    <a:bodyPr/>
                    <a:lstStyle/>
                    <a:p>
                      <a:pPr marL="0" marR="0">
                        <a:spcBef>
                          <a:spcPts val="0"/>
                        </a:spcBef>
                        <a:spcAft>
                          <a:spcPts val="0"/>
                        </a:spcAft>
                      </a:pPr>
                      <a:r>
                        <a:rPr lang="en-US" sz="2000" dirty="0" smtClean="0">
                          <a:effectLst/>
                          <a:latin typeface="Times New Roman" charset="0"/>
                          <a:ea typeface="Times New Roman" charset="0"/>
                          <a:cs typeface="Times New Roman" charset="0"/>
                        </a:rPr>
                        <a:t>75 </a:t>
                      </a:r>
                      <a:r>
                        <a:rPr lang="en-US" sz="2000" dirty="0">
                          <a:effectLst/>
                          <a:latin typeface="Times New Roman" charset="0"/>
                          <a:ea typeface="Times New Roman" charset="0"/>
                          <a:cs typeface="Times New Roman" charset="0"/>
                        </a:rPr>
                        <a:t>students (Groves et al., 2009)</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200 students (Institute for Digital Research and Education, n.d.)</a:t>
                      </a:r>
                    </a:p>
                  </a:txBody>
                  <a:tcPr marL="73025" marR="73025" marT="0" marB="0"/>
                </a:tc>
                <a:extLst>
                  <a:ext uri="{0D108BD9-81ED-4DB2-BD59-A6C34878D82A}">
                    <a16:rowId xmlns:a16="http://schemas.microsoft.com/office/drawing/2014/main" xmlns="" val="10001"/>
                  </a:ext>
                </a:extLst>
              </a:tr>
              <a:tr h="1289957">
                <a:tc>
                  <a:txBody>
                    <a:bodyPr/>
                    <a:lstStyle/>
                    <a:p>
                      <a:pPr marL="0" marR="0">
                        <a:spcBef>
                          <a:spcPts val="0"/>
                        </a:spcBef>
                        <a:spcAft>
                          <a:spcPts val="0"/>
                        </a:spcAft>
                      </a:pPr>
                      <a:r>
                        <a:rPr lang="en-US" sz="2000" dirty="0">
                          <a:effectLst/>
                          <a:latin typeface="Times New Roman" charset="0"/>
                          <a:ea typeface="Times New Roman" charset="0"/>
                          <a:cs typeface="Times New Roman" charset="0"/>
                        </a:rPr>
                        <a:t>Procedure</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Table of Specifications</a:t>
                      </a:r>
                    </a:p>
                    <a:p>
                      <a:pPr marL="0" marR="0">
                        <a:spcBef>
                          <a:spcPts val="0"/>
                        </a:spcBef>
                        <a:spcAft>
                          <a:spcPts val="0"/>
                        </a:spcAft>
                      </a:pPr>
                      <a:r>
                        <a:rPr lang="en-US" sz="2000" dirty="0">
                          <a:effectLst/>
                          <a:latin typeface="Times New Roman" charset="0"/>
                          <a:ea typeface="Times New Roman" charset="0"/>
                          <a:cs typeface="Times New Roman" charset="0"/>
                        </a:rPr>
                        <a:t> </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One-on-one </a:t>
                      </a:r>
                      <a:r>
                        <a:rPr lang="en-US" sz="2000" dirty="0" smtClean="0">
                          <a:effectLst/>
                          <a:latin typeface="Times New Roman" charset="0"/>
                          <a:ea typeface="Times New Roman" charset="0"/>
                          <a:cs typeface="Times New Roman" charset="0"/>
                        </a:rPr>
                        <a:t>cognitive interviews</a:t>
                      </a:r>
                      <a:endParaRPr lang="en-US" sz="200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Survey implementation at target school</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Survey implementation at target </a:t>
                      </a:r>
                      <a:r>
                        <a:rPr lang="en-US" sz="2000" dirty="0" smtClean="0">
                          <a:effectLst/>
                          <a:latin typeface="Times New Roman" charset="0"/>
                          <a:ea typeface="Times New Roman" charset="0"/>
                          <a:cs typeface="Times New Roman" charset="0"/>
                        </a:rPr>
                        <a:t>school and</a:t>
                      </a:r>
                      <a:r>
                        <a:rPr lang="en-US" sz="2000" baseline="0" dirty="0" smtClean="0">
                          <a:effectLst/>
                          <a:latin typeface="Times New Roman" charset="0"/>
                          <a:ea typeface="Times New Roman" charset="0"/>
                          <a:cs typeface="Times New Roman" charset="0"/>
                        </a:rPr>
                        <a:t> online</a:t>
                      </a:r>
                      <a:endParaRPr lang="en-US" sz="2000" dirty="0">
                        <a:effectLst/>
                        <a:latin typeface="Times New Roman" charset="0"/>
                        <a:ea typeface="Times New Roman" charset="0"/>
                        <a:cs typeface="Times New Roman" charset="0"/>
                      </a:endParaRPr>
                    </a:p>
                  </a:txBody>
                  <a:tcPr marL="73025" marR="73025"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8919654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146051"/>
            <a:ext cx="8543925" cy="1325562"/>
          </a:xfrm>
        </p:spPr>
        <p:txBody>
          <a:bodyPr/>
          <a:lstStyle/>
          <a:p>
            <a:pPr algn="ctr"/>
            <a:r>
              <a:rPr lang="en-US" b="1" dirty="0" smtClean="0">
                <a:latin typeface="Times New Roman" charset="0"/>
                <a:ea typeface="Times New Roman" charset="0"/>
                <a:cs typeface="Times New Roman" charset="0"/>
              </a:rPr>
              <a:t>Method: Data Analysis</a:t>
            </a:r>
            <a:endParaRPr lang="en-US" b="1" dirty="0">
              <a:latin typeface="Times New Roman" charset="0"/>
              <a:ea typeface="Times New Roman" charset="0"/>
              <a:cs typeface="Times New Roman"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3037613"/>
              </p:ext>
            </p:extLst>
          </p:nvPr>
        </p:nvGraphicFramePr>
        <p:xfrm>
          <a:off x="1371600" y="1728788"/>
          <a:ext cx="8543925" cy="4429125"/>
        </p:xfrm>
        <a:graphic>
          <a:graphicData uri="http://schemas.openxmlformats.org/drawingml/2006/table">
            <a:tbl>
              <a:tblPr firstRow="1" firstCol="1" bandRow="1">
                <a:tableStyleId>{F5AB1C69-6EDB-4FF4-983F-18BD219EF322}</a:tableStyleId>
              </a:tblPr>
              <a:tblGrid>
                <a:gridCol w="1708785">
                  <a:extLst>
                    <a:ext uri="{9D8B030D-6E8A-4147-A177-3AD203B41FA5}">
                      <a16:colId xmlns:a16="http://schemas.microsoft.com/office/drawing/2014/main" xmlns="" val="20000"/>
                    </a:ext>
                  </a:extLst>
                </a:gridCol>
                <a:gridCol w="1708785">
                  <a:extLst>
                    <a:ext uri="{9D8B030D-6E8A-4147-A177-3AD203B41FA5}">
                      <a16:colId xmlns:a16="http://schemas.microsoft.com/office/drawing/2014/main" xmlns="" val="20001"/>
                    </a:ext>
                  </a:extLst>
                </a:gridCol>
                <a:gridCol w="1708785">
                  <a:extLst>
                    <a:ext uri="{9D8B030D-6E8A-4147-A177-3AD203B41FA5}">
                      <a16:colId xmlns:a16="http://schemas.microsoft.com/office/drawing/2014/main" xmlns="" val="20002"/>
                    </a:ext>
                  </a:extLst>
                </a:gridCol>
                <a:gridCol w="1708785">
                  <a:extLst>
                    <a:ext uri="{9D8B030D-6E8A-4147-A177-3AD203B41FA5}">
                      <a16:colId xmlns:a16="http://schemas.microsoft.com/office/drawing/2014/main" xmlns="" val="20003"/>
                    </a:ext>
                  </a:extLst>
                </a:gridCol>
                <a:gridCol w="1708785">
                  <a:extLst>
                    <a:ext uri="{9D8B030D-6E8A-4147-A177-3AD203B41FA5}">
                      <a16:colId xmlns:a16="http://schemas.microsoft.com/office/drawing/2014/main" xmlns="" val="20004"/>
                    </a:ext>
                  </a:extLst>
                </a:gridCol>
              </a:tblGrid>
              <a:tr h="1413002">
                <a:tc>
                  <a:txBody>
                    <a:bodyPr/>
                    <a:lstStyle/>
                    <a:p>
                      <a:pPr marL="0" marR="0">
                        <a:spcBef>
                          <a:spcPts val="0"/>
                        </a:spcBef>
                        <a:spcAft>
                          <a:spcPts val="0"/>
                        </a:spcAft>
                      </a:pPr>
                      <a:r>
                        <a:rPr lang="en-US" sz="2000" dirty="0">
                          <a:effectLst/>
                          <a:latin typeface="Times New Roman" charset="0"/>
                          <a:ea typeface="Times New Roman" charset="0"/>
                          <a:cs typeface="Times New Roman" charset="0"/>
                        </a:rPr>
                        <a:t>Phase/ Types of Validity</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Phase 1:</a:t>
                      </a:r>
                    </a:p>
                    <a:p>
                      <a:pPr marL="0" marR="0">
                        <a:spcBef>
                          <a:spcPts val="0"/>
                        </a:spcBef>
                        <a:spcAft>
                          <a:spcPts val="0"/>
                        </a:spcAft>
                      </a:pPr>
                      <a:r>
                        <a:rPr lang="en-US" sz="2000" dirty="0">
                          <a:effectLst/>
                          <a:latin typeface="Times New Roman" charset="0"/>
                          <a:ea typeface="Times New Roman" charset="0"/>
                          <a:cs typeface="Times New Roman" charset="0"/>
                        </a:rPr>
                        <a:t>Test Content</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Phase 2:</a:t>
                      </a:r>
                    </a:p>
                    <a:p>
                      <a:pPr marL="0" marR="0">
                        <a:spcBef>
                          <a:spcPts val="0"/>
                        </a:spcBef>
                        <a:spcAft>
                          <a:spcPts val="0"/>
                        </a:spcAft>
                      </a:pPr>
                      <a:r>
                        <a:rPr lang="en-US" sz="2000">
                          <a:effectLst/>
                          <a:latin typeface="Times New Roman" charset="0"/>
                          <a:ea typeface="Times New Roman" charset="0"/>
                          <a:cs typeface="Times New Roman" charset="0"/>
                        </a:rPr>
                        <a:t>Cognitive Response Process</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Phase 3:</a:t>
                      </a:r>
                    </a:p>
                    <a:p>
                      <a:pPr marL="0" marR="0">
                        <a:spcBef>
                          <a:spcPts val="0"/>
                        </a:spcBef>
                        <a:spcAft>
                          <a:spcPts val="0"/>
                        </a:spcAft>
                      </a:pPr>
                      <a:r>
                        <a:rPr lang="en-US" sz="2000">
                          <a:effectLst/>
                          <a:latin typeface="Times New Roman" charset="0"/>
                          <a:ea typeface="Times New Roman" charset="0"/>
                          <a:cs typeface="Times New Roman" charset="0"/>
                        </a:rPr>
                        <a:t>Pilot Study</a:t>
                      </a: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Phase 4:</a:t>
                      </a:r>
                    </a:p>
                    <a:p>
                      <a:pPr marL="0" marR="0">
                        <a:spcBef>
                          <a:spcPts val="0"/>
                        </a:spcBef>
                        <a:spcAft>
                          <a:spcPts val="0"/>
                        </a:spcAft>
                      </a:pPr>
                      <a:r>
                        <a:rPr lang="en-US" sz="2000">
                          <a:effectLst/>
                          <a:latin typeface="Times New Roman" charset="0"/>
                          <a:ea typeface="Times New Roman" charset="0"/>
                          <a:cs typeface="Times New Roman" charset="0"/>
                        </a:rPr>
                        <a:t>Full-Scale Study</a:t>
                      </a:r>
                    </a:p>
                  </a:txBody>
                  <a:tcPr marL="73025" marR="73025" marT="0" marB="0"/>
                </a:tc>
                <a:extLst>
                  <a:ext uri="{0D108BD9-81ED-4DB2-BD59-A6C34878D82A}">
                    <a16:rowId xmlns:a16="http://schemas.microsoft.com/office/drawing/2014/main" xmlns="" val="10000"/>
                  </a:ext>
                </a:extLst>
              </a:tr>
              <a:tr h="1249870">
                <a:tc>
                  <a:txBody>
                    <a:bodyPr/>
                    <a:lstStyle/>
                    <a:p>
                      <a:pPr marL="0" marR="0">
                        <a:spcBef>
                          <a:spcPts val="0"/>
                        </a:spcBef>
                        <a:spcAft>
                          <a:spcPts val="0"/>
                        </a:spcAft>
                      </a:pPr>
                      <a:r>
                        <a:rPr lang="en-US" sz="2000">
                          <a:effectLst/>
                          <a:latin typeface="Times New Roman" charset="0"/>
                          <a:ea typeface="Times New Roman" charset="0"/>
                          <a:cs typeface="Times New Roman" charset="0"/>
                        </a:rPr>
                        <a:t>Data Collection Method</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Qualitative</a:t>
                      </a:r>
                      <a:endParaRPr lang="en-US" sz="2000" b="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Qualitative</a:t>
                      </a:r>
                      <a:endParaRPr lang="en-US" sz="2000" b="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Quantitative</a:t>
                      </a:r>
                      <a:endParaRPr lang="en-US" sz="2000" b="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Quantitative</a:t>
                      </a:r>
                      <a:endParaRPr lang="en-US" sz="2000" b="0">
                        <a:effectLst/>
                        <a:latin typeface="Times New Roman" charset="0"/>
                        <a:ea typeface="Times New Roman" charset="0"/>
                        <a:cs typeface="Times New Roman" charset="0"/>
                      </a:endParaRPr>
                    </a:p>
                  </a:txBody>
                  <a:tcPr marL="73025" marR="73025" marT="0" marB="0"/>
                </a:tc>
                <a:extLst>
                  <a:ext uri="{0D108BD9-81ED-4DB2-BD59-A6C34878D82A}">
                    <a16:rowId xmlns:a16="http://schemas.microsoft.com/office/drawing/2014/main" xmlns="" val="10001"/>
                  </a:ext>
                </a:extLst>
              </a:tr>
              <a:tr h="1766253">
                <a:tc>
                  <a:txBody>
                    <a:bodyPr/>
                    <a:lstStyle/>
                    <a:p>
                      <a:pPr marL="0" marR="0">
                        <a:spcBef>
                          <a:spcPts val="0"/>
                        </a:spcBef>
                        <a:spcAft>
                          <a:spcPts val="0"/>
                        </a:spcAft>
                      </a:pPr>
                      <a:r>
                        <a:rPr lang="en-US" sz="2000" dirty="0">
                          <a:effectLst/>
                          <a:latin typeface="Times New Roman" charset="0"/>
                          <a:ea typeface="Times New Roman" charset="0"/>
                          <a:cs typeface="Times New Roman" charset="0"/>
                        </a:rPr>
                        <a:t>Data Analysis</a:t>
                      </a: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Content Analysis</a:t>
                      </a:r>
                      <a:endParaRPr lang="en-US" sz="2000" b="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Content Analysis</a:t>
                      </a:r>
                      <a:endParaRPr lang="en-US" sz="2000" b="0" dirty="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a:effectLst/>
                          <a:latin typeface="Times New Roman" charset="0"/>
                          <a:ea typeface="Times New Roman" charset="0"/>
                          <a:cs typeface="Times New Roman" charset="0"/>
                        </a:rPr>
                        <a:t>Exploratory Factor Analysis and Cronbach’s Alpha</a:t>
                      </a:r>
                      <a:endParaRPr lang="en-US" sz="2000" b="0">
                        <a:effectLst/>
                        <a:latin typeface="Times New Roman" charset="0"/>
                        <a:ea typeface="Times New Roman" charset="0"/>
                        <a:cs typeface="Times New Roman" charset="0"/>
                      </a:endParaRPr>
                    </a:p>
                  </a:txBody>
                  <a:tcPr marL="73025" marR="73025" marT="0" marB="0"/>
                </a:tc>
                <a:tc>
                  <a:txBody>
                    <a:bodyPr/>
                    <a:lstStyle/>
                    <a:p>
                      <a:pPr marL="0" marR="0">
                        <a:spcBef>
                          <a:spcPts val="0"/>
                        </a:spcBef>
                        <a:spcAft>
                          <a:spcPts val="0"/>
                        </a:spcAft>
                      </a:pPr>
                      <a:r>
                        <a:rPr lang="en-US" sz="2000" dirty="0">
                          <a:effectLst/>
                          <a:latin typeface="Times New Roman" charset="0"/>
                          <a:ea typeface="Times New Roman" charset="0"/>
                          <a:cs typeface="Times New Roman" charset="0"/>
                        </a:rPr>
                        <a:t>Exploratory Factor Analysis and Cronbach’s Alpha</a:t>
                      </a:r>
                      <a:endParaRPr lang="en-US" sz="2000" b="0" dirty="0">
                        <a:effectLst/>
                        <a:latin typeface="Times New Roman" charset="0"/>
                        <a:ea typeface="Times New Roman" charset="0"/>
                        <a:cs typeface="Times New Roman" charset="0"/>
                      </a:endParaRPr>
                    </a:p>
                  </a:txBody>
                  <a:tcPr marL="73025" marR="73025"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249842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03" y="-200025"/>
            <a:ext cx="10315574" cy="1325562"/>
          </a:xfrm>
        </p:spPr>
        <p:txBody>
          <a:bodyPr/>
          <a:lstStyle/>
          <a:p>
            <a:pPr algn="ctr"/>
            <a:r>
              <a:rPr lang="en-US" b="1" dirty="0" smtClean="0">
                <a:latin typeface="Times New Roman" charset="0"/>
                <a:ea typeface="Times New Roman" charset="0"/>
                <a:cs typeface="Times New Roman" charset="0"/>
              </a:rPr>
              <a:t>Research Findings: Phase 1</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493203" y="1325562"/>
            <a:ext cx="10315575" cy="1485900"/>
          </a:xfrm>
        </p:spPr>
        <p:txBody>
          <a:bodyPr>
            <a:normAutofit/>
          </a:bodyPr>
          <a:lstStyle/>
          <a:p>
            <a:pPr marL="0" indent="0">
              <a:buNone/>
            </a:pPr>
            <a:r>
              <a:rPr lang="en-US" sz="2000" b="1" dirty="0" smtClean="0">
                <a:latin typeface="Times New Roman" charset="0"/>
                <a:ea typeface="Times New Roman" charset="0"/>
                <a:cs typeface="Times New Roman" charset="0"/>
              </a:rPr>
              <a:t>Table of Specifications </a:t>
            </a:r>
          </a:p>
          <a:p>
            <a:pPr marL="0" indent="0">
              <a:buNone/>
            </a:pPr>
            <a:r>
              <a:rPr lang="en-US" sz="2000" b="1" dirty="0" smtClean="0">
                <a:latin typeface="Times New Roman" charset="0"/>
                <a:ea typeface="Times New Roman" charset="0"/>
                <a:cs typeface="Times New Roman" charset="0"/>
              </a:rPr>
              <a:t>Survey constructs: </a:t>
            </a:r>
            <a:r>
              <a:rPr lang="en-US" sz="2000" dirty="0" smtClean="0">
                <a:latin typeface="Times New Roman" charset="0"/>
                <a:ea typeface="Times New Roman" charset="0"/>
                <a:cs typeface="Times New Roman" charset="0"/>
              </a:rPr>
              <a:t>Three or more subject matter experts connected a minimum </a:t>
            </a:r>
            <a:r>
              <a:rPr lang="en-US" sz="2000" dirty="0">
                <a:latin typeface="Times New Roman" charset="0"/>
                <a:ea typeface="Times New Roman" charset="0"/>
                <a:cs typeface="Times New Roman" charset="0"/>
              </a:rPr>
              <a:t>of three </a:t>
            </a:r>
            <a:r>
              <a:rPr lang="en-US" sz="2000" dirty="0" smtClean="0">
                <a:latin typeface="Times New Roman" charset="0"/>
                <a:ea typeface="Times New Roman" charset="0"/>
                <a:cs typeface="Times New Roman" charset="0"/>
              </a:rPr>
              <a:t>items to </a:t>
            </a:r>
            <a:r>
              <a:rPr lang="en-US" sz="2000" dirty="0">
                <a:latin typeface="Times New Roman" charset="0"/>
                <a:ea typeface="Times New Roman" charset="0"/>
                <a:cs typeface="Times New Roman" charset="0"/>
              </a:rPr>
              <a:t>one principle at </a:t>
            </a:r>
            <a:r>
              <a:rPr lang="en-US" sz="2000" dirty="0" smtClean="0">
                <a:latin typeface="Times New Roman" charset="0"/>
                <a:ea typeface="Times New Roman" charset="0"/>
                <a:cs typeface="Times New Roman" charset="0"/>
              </a:rPr>
              <a:t>an 80% or higher </a:t>
            </a:r>
            <a:r>
              <a:rPr lang="en-US" sz="2000" dirty="0">
                <a:latin typeface="Times New Roman" charset="0"/>
                <a:ea typeface="Times New Roman" charset="0"/>
                <a:cs typeface="Times New Roman" charset="0"/>
              </a:rPr>
              <a:t>confidence </a:t>
            </a:r>
            <a:r>
              <a:rPr lang="en-US" sz="2000" dirty="0" smtClean="0">
                <a:latin typeface="Times New Roman" charset="0"/>
                <a:ea typeface="Times New Roman" charset="0"/>
                <a:cs typeface="Times New Roman" charset="0"/>
              </a:rPr>
              <a:t>rate</a:t>
            </a:r>
            <a:endParaRPr lang="en-US" sz="2000" dirty="0">
              <a:latin typeface="Times New Roman" charset="0"/>
              <a:ea typeface="Times New Roman" charset="0"/>
              <a:cs typeface="Times New Roman"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521495130"/>
              </p:ext>
            </p:extLst>
          </p:nvPr>
        </p:nvGraphicFramePr>
        <p:xfrm>
          <a:off x="493204" y="2757487"/>
          <a:ext cx="10315575" cy="3874324"/>
        </p:xfrm>
        <a:graphic>
          <a:graphicData uri="http://schemas.openxmlformats.org/drawingml/2006/table">
            <a:tbl>
              <a:tblPr firstRow="1" firstCol="1" bandRow="1">
                <a:tableStyleId>{21E4AEA4-8DFA-4A89-87EB-49C32662AFE0}</a:tableStyleId>
              </a:tblPr>
              <a:tblGrid>
                <a:gridCol w="1388432"/>
                <a:gridCol w="1602036"/>
                <a:gridCol w="1495232"/>
                <a:gridCol w="1495232"/>
                <a:gridCol w="1281626"/>
                <a:gridCol w="1557785"/>
                <a:gridCol w="1495232"/>
              </a:tblGrid>
              <a:tr h="1516380">
                <a:tc>
                  <a:txBody>
                    <a:bodyPr/>
                    <a:lstStyle/>
                    <a:p>
                      <a:pPr marL="0" marR="0" algn="ctr">
                        <a:spcBef>
                          <a:spcPts val="0"/>
                        </a:spcBef>
                        <a:spcAft>
                          <a:spcPts val="600"/>
                        </a:spcAft>
                      </a:pPr>
                      <a:r>
                        <a:rPr lang="en-US" sz="1600" b="1" dirty="0">
                          <a:effectLst/>
                          <a:latin typeface="Times New Roman" charset="0"/>
                          <a:ea typeface="Times New Roman" charset="0"/>
                          <a:cs typeface="Times New Roman" charset="0"/>
                        </a:rPr>
                        <a:t> </a:t>
                      </a:r>
                      <a:endParaRPr lang="en-US" sz="16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Trustworthiness  &amp; Transparency</a:t>
                      </a:r>
                      <a:endParaRPr lang="en-US" sz="1600" b="1" i="0"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Collaboration &amp; Mutuality </a:t>
                      </a:r>
                      <a:endParaRPr lang="en-US" sz="1600" b="1" i="0"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Empowerment, Voice &amp; Choice </a:t>
                      </a:r>
                      <a:endParaRPr lang="en-US" sz="1600" b="1" i="0"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Addressing &amp;</a:t>
                      </a:r>
                      <a:r>
                        <a:rPr lang="en-US" sz="1600" b="1" baseline="0" dirty="0" smtClean="0">
                          <a:effectLst/>
                          <a:latin typeface="Times New Roman" charset="0"/>
                          <a:ea typeface="Times New Roman" charset="0"/>
                          <a:cs typeface="Times New Roman" charset="0"/>
                        </a:rPr>
                        <a:t> </a:t>
                      </a:r>
                      <a:r>
                        <a:rPr lang="en-US" sz="1600" b="1" dirty="0" smtClean="0">
                          <a:effectLst/>
                          <a:latin typeface="Times New Roman" charset="0"/>
                          <a:ea typeface="Times New Roman" charset="0"/>
                          <a:cs typeface="Times New Roman" charset="0"/>
                        </a:rPr>
                        <a:t>Treating Traumatic </a:t>
                      </a:r>
                      <a:r>
                        <a:rPr lang="en-US" sz="1600" b="1" dirty="0">
                          <a:effectLst/>
                          <a:latin typeface="Times New Roman" charset="0"/>
                          <a:ea typeface="Times New Roman" charset="0"/>
                          <a:cs typeface="Times New Roman" charset="0"/>
                        </a:rPr>
                        <a:t>Stress</a:t>
                      </a:r>
                      <a:endParaRPr lang="en-US" sz="1600" b="1" i="0"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Teaching Trauma </a:t>
                      </a:r>
                      <a:r>
                        <a:rPr lang="en-US" sz="1600" b="1" dirty="0">
                          <a:effectLst/>
                          <a:latin typeface="Times New Roman" charset="0"/>
                          <a:ea typeface="Times New Roman" charset="0"/>
                          <a:cs typeface="Times New Roman" charset="0"/>
                        </a:rPr>
                        <a:t>Education </a:t>
                      </a:r>
                      <a:r>
                        <a:rPr lang="en-US" sz="1600" b="1" dirty="0" smtClean="0">
                          <a:effectLst/>
                          <a:latin typeface="Times New Roman" charset="0"/>
                          <a:ea typeface="Times New Roman" charset="0"/>
                          <a:cs typeface="Times New Roman" charset="0"/>
                        </a:rPr>
                        <a:t> &amp; Awareness</a:t>
                      </a:r>
                      <a:endParaRPr lang="en-US" sz="1600" b="1" i="0"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1600" b="1" dirty="0" smtClean="0">
                        <a:effectLst/>
                        <a:latin typeface="Times New Roman" charset="0"/>
                        <a:ea typeface="Times New Roman" charset="0"/>
                        <a:cs typeface="Times New Roman" charset="0"/>
                      </a:endParaRPr>
                    </a:p>
                    <a:p>
                      <a:pPr marL="0" marR="0" algn="ctr">
                        <a:spcBef>
                          <a:spcPts val="0"/>
                        </a:spcBef>
                        <a:spcAft>
                          <a:spcPts val="600"/>
                        </a:spcAft>
                      </a:pPr>
                      <a:r>
                        <a:rPr lang="en-US" sz="1600" b="1" dirty="0" smtClean="0">
                          <a:effectLst/>
                          <a:latin typeface="Times New Roman" charset="0"/>
                          <a:ea typeface="Times New Roman" charset="0"/>
                          <a:cs typeface="Times New Roman" charset="0"/>
                        </a:rPr>
                        <a:t>Creating</a:t>
                      </a:r>
                      <a:r>
                        <a:rPr lang="en-US" sz="1600" b="1" baseline="0" dirty="0" smtClean="0">
                          <a:effectLst/>
                          <a:latin typeface="Times New Roman" charset="0"/>
                          <a:ea typeface="Times New Roman" charset="0"/>
                          <a:cs typeface="Times New Roman" charset="0"/>
                        </a:rPr>
                        <a:t> a </a:t>
                      </a:r>
                      <a:r>
                        <a:rPr lang="en-US" sz="1600" b="1" dirty="0" smtClean="0">
                          <a:effectLst/>
                          <a:latin typeface="Times New Roman" charset="0"/>
                          <a:ea typeface="Times New Roman" charset="0"/>
                          <a:cs typeface="Times New Roman" charset="0"/>
                        </a:rPr>
                        <a:t>Trauma-Informed Learning Environment</a:t>
                      </a:r>
                    </a:p>
                    <a:p>
                      <a:pPr marL="0" marR="0" algn="ctr">
                        <a:spcBef>
                          <a:spcPts val="0"/>
                        </a:spcBef>
                        <a:spcAft>
                          <a:spcPts val="600"/>
                        </a:spcAft>
                      </a:pPr>
                      <a:endParaRPr lang="en-US" sz="1600" b="1" i="0" dirty="0">
                        <a:solidFill>
                          <a:schemeClr val="tx1"/>
                        </a:solidFill>
                        <a:effectLst/>
                        <a:latin typeface="Times New Roman" charset="0"/>
                        <a:ea typeface="Times New Roman" charset="0"/>
                        <a:cs typeface="Times New Roman" charset="0"/>
                      </a:endParaRPr>
                    </a:p>
                  </a:txBody>
                  <a:tcPr marL="68580" marR="68580" marT="0" marB="0"/>
                </a:tc>
              </a:tr>
              <a:tr h="998221">
                <a:tc>
                  <a:txBody>
                    <a:bodyPr/>
                    <a:lstStyle/>
                    <a:p>
                      <a:pPr marL="0" marR="0" algn="ctr">
                        <a:lnSpc>
                          <a:spcPct val="200000"/>
                        </a:lnSpc>
                        <a:spcBef>
                          <a:spcPts val="0"/>
                        </a:spcBef>
                        <a:spcAft>
                          <a:spcPts val="600"/>
                        </a:spcAft>
                      </a:pPr>
                      <a:r>
                        <a:rPr lang="en-US" sz="1800" b="1" dirty="0" smtClean="0">
                          <a:effectLst/>
                          <a:latin typeface="Times New Roman" charset="0"/>
                          <a:ea typeface="Times New Roman" charset="0"/>
                          <a:cs typeface="Times New Roman" charset="0"/>
                        </a:rPr>
                        <a:t>No</a:t>
                      </a:r>
                      <a:r>
                        <a:rPr lang="en-US" sz="1800" b="1" dirty="0">
                          <a:effectLst/>
                          <a:latin typeface="Times New Roman" charset="0"/>
                          <a:ea typeface="Times New Roman" charset="0"/>
                          <a:cs typeface="Times New Roman" charset="0"/>
                        </a:rPr>
                        <a:t>. of items</a:t>
                      </a:r>
                      <a:endParaRPr lang="en-US" sz="1800" b="1" dirty="0">
                        <a:solidFill>
                          <a:schemeClr val="tx1"/>
                        </a:solidFill>
                        <a:effectLst/>
                        <a:latin typeface="Times New Roman" charset="0"/>
                        <a:ea typeface="Times New Roman" charset="0"/>
                        <a:cs typeface="Times New Roman" charset="0"/>
                      </a:endParaRPr>
                    </a:p>
                  </a:txBody>
                  <a:tcPr marL="68580" marR="68580" marT="0" marB="0" anchor="ctr"/>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 </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3 </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9</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3</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3</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16</a:t>
                      </a:r>
                      <a:endParaRPr lang="en-US" sz="2000" b="1" dirty="0">
                        <a:solidFill>
                          <a:schemeClr val="tx1"/>
                        </a:solidFill>
                        <a:effectLst/>
                        <a:latin typeface="Times New Roman" charset="0"/>
                        <a:ea typeface="Times New Roman" charset="0"/>
                        <a:cs typeface="Times New Roman" charset="0"/>
                      </a:endParaRPr>
                    </a:p>
                  </a:txBody>
                  <a:tcPr marL="68580" marR="68580" marT="0" marB="0"/>
                </a:tc>
              </a:tr>
              <a:tr h="1016823">
                <a:tc>
                  <a:txBody>
                    <a:bodyPr/>
                    <a:lstStyle/>
                    <a:p>
                      <a:pPr marL="0" marR="0" algn="ctr">
                        <a:lnSpc>
                          <a:spcPct val="100000"/>
                        </a:lnSpc>
                        <a:spcBef>
                          <a:spcPts val="0"/>
                        </a:spcBef>
                        <a:spcAft>
                          <a:spcPts val="600"/>
                        </a:spcAft>
                      </a:pPr>
                      <a:r>
                        <a:rPr lang="en-US" sz="1800" b="1" dirty="0" smtClean="0">
                          <a:effectLst/>
                          <a:latin typeface="Times New Roman" charset="0"/>
                          <a:ea typeface="Times New Roman" charset="0"/>
                          <a:cs typeface="Times New Roman" charset="0"/>
                        </a:rPr>
                        <a:t>Confidence </a:t>
                      </a:r>
                      <a:r>
                        <a:rPr lang="en-US" sz="1800" b="1" dirty="0">
                          <a:effectLst/>
                          <a:latin typeface="Times New Roman" charset="0"/>
                          <a:ea typeface="Times New Roman" charset="0"/>
                          <a:cs typeface="Times New Roman" charset="0"/>
                        </a:rPr>
                        <a:t>rate</a:t>
                      </a:r>
                      <a:endParaRPr lang="en-US" sz="1800" b="1" dirty="0">
                        <a:solidFill>
                          <a:schemeClr val="tx1"/>
                        </a:solidFill>
                        <a:effectLst/>
                        <a:latin typeface="Times New Roman" charset="0"/>
                        <a:ea typeface="Times New Roman" charset="0"/>
                        <a:cs typeface="Times New Roman" charset="0"/>
                      </a:endParaRPr>
                    </a:p>
                  </a:txBody>
                  <a:tcPr marL="68580" marR="68580" marT="0" marB="0" anchor="ctr"/>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c>
                  <a:txBody>
                    <a:bodyPr/>
                    <a:lstStyle/>
                    <a:p>
                      <a:pPr marL="0" marR="0" algn="ctr">
                        <a:spcBef>
                          <a:spcPts val="0"/>
                        </a:spcBef>
                        <a:spcAft>
                          <a:spcPts val="600"/>
                        </a:spcAft>
                      </a:pPr>
                      <a:endParaRPr lang="en-US" sz="2000" b="1" dirty="0" smtClean="0">
                        <a:effectLst/>
                        <a:latin typeface="Times New Roman" charset="0"/>
                        <a:ea typeface="Times New Roman" charset="0"/>
                        <a:cs typeface="Times New Roman" charset="0"/>
                      </a:endParaRPr>
                    </a:p>
                    <a:p>
                      <a:pPr marL="0" marR="0" algn="ctr">
                        <a:spcBef>
                          <a:spcPts val="0"/>
                        </a:spcBef>
                        <a:spcAft>
                          <a:spcPts val="600"/>
                        </a:spcAft>
                      </a:pPr>
                      <a:r>
                        <a:rPr lang="en-US" sz="2000" b="1" dirty="0" smtClean="0">
                          <a:effectLst/>
                          <a:latin typeface="Times New Roman" charset="0"/>
                          <a:ea typeface="Times New Roman" charset="0"/>
                          <a:cs typeface="Times New Roman" charset="0"/>
                        </a:rPr>
                        <a:t>100</a:t>
                      </a:r>
                      <a:r>
                        <a:rPr lang="en-US" sz="2000" b="1" dirty="0">
                          <a:effectLst/>
                          <a:latin typeface="Times New Roman" charset="0"/>
                          <a:ea typeface="Times New Roman" charset="0"/>
                          <a:cs typeface="Times New Roman" charset="0"/>
                        </a:rPr>
                        <a:t>%</a:t>
                      </a:r>
                      <a:endParaRPr lang="en-US" sz="2000" b="1" dirty="0">
                        <a:solidFill>
                          <a:schemeClr val="tx1"/>
                        </a:solidFill>
                        <a:effectLst/>
                        <a:latin typeface="Times New Roman" charset="0"/>
                        <a:ea typeface="Times New Roman" charset="0"/>
                        <a:cs typeface="Times New Roman" charset="0"/>
                      </a:endParaRPr>
                    </a:p>
                  </a:txBody>
                  <a:tcPr marL="68580" marR="68580" marT="0" marB="0"/>
                </a:tc>
              </a:tr>
            </a:tbl>
          </a:graphicData>
        </a:graphic>
      </p:graphicFrame>
    </p:spTree>
    <p:extLst>
      <p:ext uri="{BB962C8B-B14F-4D97-AF65-F5344CB8AC3E}">
        <p14:creationId xmlns:p14="http://schemas.microsoft.com/office/powerpoint/2010/main" val="14020817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1822" y="337185"/>
            <a:ext cx="9692640" cy="1325562"/>
          </a:xfrm>
        </p:spPr>
        <p:txBody>
          <a:bodyPr/>
          <a:lstStyle/>
          <a:p>
            <a:pPr algn="ctr"/>
            <a:r>
              <a:rPr lang="en-US" b="1" dirty="0" smtClean="0">
                <a:latin typeface="Times New Roman" charset="0"/>
                <a:ea typeface="Times New Roman" charset="0"/>
                <a:cs typeface="Times New Roman" charset="0"/>
              </a:rPr>
              <a:t>Survey Modifications &amp; Feedback</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pPr marL="0" indent="0">
              <a:buNone/>
            </a:pPr>
            <a:r>
              <a:rPr lang="en-US" sz="2400" b="1" dirty="0" smtClean="0">
                <a:latin typeface="Times New Roman" charset="0"/>
                <a:ea typeface="Times New Roman" charset="0"/>
                <a:cs typeface="Times New Roman" charset="0"/>
              </a:rPr>
              <a:t>Survey items</a:t>
            </a:r>
          </a:p>
          <a:p>
            <a:pPr lvl="1"/>
            <a:r>
              <a:rPr lang="en-US" sz="2400" b="1" dirty="0" smtClean="0">
                <a:latin typeface="Times New Roman" charset="0"/>
                <a:ea typeface="Times New Roman" charset="0"/>
                <a:cs typeface="Times New Roman" charset="0"/>
              </a:rPr>
              <a:t>3 </a:t>
            </a:r>
            <a:r>
              <a:rPr lang="en-US" sz="2400" dirty="0" smtClean="0">
                <a:latin typeface="Times New Roman" charset="0"/>
                <a:ea typeface="Times New Roman" charset="0"/>
                <a:cs typeface="Times New Roman" charset="0"/>
              </a:rPr>
              <a:t>screening questions added to start of survey</a:t>
            </a:r>
          </a:p>
          <a:p>
            <a:pPr lvl="1"/>
            <a:r>
              <a:rPr lang="en-US" sz="2400" b="1" dirty="0" smtClean="0">
                <a:latin typeface="Times New Roman" charset="0"/>
                <a:ea typeface="Times New Roman" charset="0"/>
                <a:cs typeface="Times New Roman" charset="0"/>
              </a:rPr>
              <a:t>4</a:t>
            </a:r>
            <a:r>
              <a:rPr lang="en-US" sz="2400" dirty="0" smtClean="0">
                <a:latin typeface="Times New Roman" charset="0"/>
                <a:ea typeface="Times New Roman" charset="0"/>
                <a:cs typeface="Times New Roman" charset="0"/>
              </a:rPr>
              <a:t> items added to the survey</a:t>
            </a:r>
          </a:p>
          <a:p>
            <a:pPr lvl="1"/>
            <a:r>
              <a:rPr lang="en-US" sz="2400" b="1" dirty="0" smtClean="0">
                <a:latin typeface="Times New Roman" charset="0"/>
                <a:ea typeface="Times New Roman" charset="0"/>
                <a:cs typeface="Times New Roman" charset="0"/>
              </a:rPr>
              <a:t>1</a:t>
            </a:r>
            <a:r>
              <a:rPr lang="en-US" sz="2400" dirty="0" smtClean="0">
                <a:latin typeface="Times New Roman" charset="0"/>
                <a:ea typeface="Times New Roman" charset="0"/>
                <a:cs typeface="Times New Roman" charset="0"/>
              </a:rPr>
              <a:t> item removed </a:t>
            </a:r>
          </a:p>
          <a:p>
            <a:pPr marL="0" indent="0">
              <a:buNone/>
            </a:pPr>
            <a:r>
              <a:rPr lang="en-US" sz="2400" b="1" dirty="0" smtClean="0">
                <a:latin typeface="Times New Roman" charset="0"/>
                <a:ea typeface="Times New Roman" charset="0"/>
                <a:cs typeface="Times New Roman" charset="0"/>
              </a:rPr>
              <a:t>Subject matter experts’ remarks</a:t>
            </a:r>
          </a:p>
          <a:p>
            <a:pPr lvl="1"/>
            <a:r>
              <a:rPr lang="en-US" sz="2400" dirty="0" smtClean="0">
                <a:latin typeface="Times New Roman" charset="0"/>
                <a:ea typeface="Times New Roman" charset="0"/>
                <a:cs typeface="Times New Roman" charset="0"/>
              </a:rPr>
              <a:t>Interest in the results of this survey</a:t>
            </a:r>
          </a:p>
          <a:p>
            <a:pPr lvl="1"/>
            <a:r>
              <a:rPr lang="en-US" sz="2400" dirty="0" smtClean="0">
                <a:latin typeface="Times New Roman" charset="0"/>
                <a:ea typeface="Times New Roman" charset="0"/>
                <a:cs typeface="Times New Roman" charset="0"/>
              </a:rPr>
              <a:t>What about teacher and administrator perspective? Their capacity and trainings to address student death?</a:t>
            </a:r>
          </a:p>
          <a:p>
            <a:pPr lvl="1"/>
            <a:r>
              <a:rPr lang="en-US" sz="2400" dirty="0" smtClean="0">
                <a:latin typeface="Times New Roman" charset="0"/>
                <a:ea typeface="Times New Roman" charset="0"/>
                <a:cs typeface="Times New Roman" charset="0"/>
              </a:rPr>
              <a:t>How will youth define safety?</a:t>
            </a:r>
          </a:p>
          <a:p>
            <a:pPr lvl="1"/>
            <a:r>
              <a:rPr lang="en-US" sz="2400" dirty="0" smtClean="0">
                <a:latin typeface="Times New Roman" charset="0"/>
                <a:ea typeface="Times New Roman" charset="0"/>
                <a:cs typeface="Times New Roman" charset="0"/>
              </a:rPr>
              <a:t>What if there are multiple teachers?</a:t>
            </a:r>
          </a:p>
        </p:txBody>
      </p:sp>
    </p:spTree>
    <p:extLst>
      <p:ext uri="{BB962C8B-B14F-4D97-AF65-F5344CB8AC3E}">
        <p14:creationId xmlns:p14="http://schemas.microsoft.com/office/powerpoint/2010/main" val="7116615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232" y="380048"/>
            <a:ext cx="9692640" cy="1325562"/>
          </a:xfrm>
        </p:spPr>
        <p:txBody>
          <a:bodyPr/>
          <a:lstStyle/>
          <a:p>
            <a:pPr algn="ctr"/>
            <a:r>
              <a:rPr lang="en-US" b="1" dirty="0">
                <a:latin typeface="Times New Roman" charset="0"/>
                <a:ea typeface="Times New Roman" charset="0"/>
                <a:cs typeface="Times New Roman" charset="0"/>
              </a:rPr>
              <a:t>Research Findings: Phase </a:t>
            </a:r>
            <a:r>
              <a:rPr lang="en-US" b="1" dirty="0" smtClean="0">
                <a:latin typeface="Times New Roman" charset="0"/>
                <a:ea typeface="Times New Roman" charset="0"/>
                <a:cs typeface="Times New Roman" charset="0"/>
              </a:rPr>
              <a:t>2</a:t>
            </a:r>
            <a:endParaRPr lang="en-US" dirty="0"/>
          </a:p>
        </p:txBody>
      </p:sp>
      <p:sp>
        <p:nvSpPr>
          <p:cNvPr id="3" name="Content Placeholder 2"/>
          <p:cNvSpPr>
            <a:spLocks noGrp="1"/>
          </p:cNvSpPr>
          <p:nvPr>
            <p:ph idx="1"/>
          </p:nvPr>
        </p:nvSpPr>
        <p:spPr>
          <a:xfrm>
            <a:off x="1185863" y="1705610"/>
            <a:ext cx="8671369" cy="4474527"/>
          </a:xfrm>
        </p:spPr>
        <p:txBody>
          <a:bodyPr>
            <a:normAutofit/>
          </a:bodyPr>
          <a:lstStyle/>
          <a:p>
            <a:pPr marL="0" indent="0">
              <a:buNone/>
            </a:pPr>
            <a:r>
              <a:rPr lang="en-US" sz="2400" b="1" dirty="0" smtClean="0">
                <a:latin typeface="Times New Roman" charset="0"/>
                <a:ea typeface="Times New Roman" charset="0"/>
                <a:cs typeface="Times New Roman" charset="0"/>
              </a:rPr>
              <a:t>Recall</a:t>
            </a:r>
          </a:p>
          <a:p>
            <a:pPr marL="0" indent="0">
              <a:buNone/>
            </a:pPr>
            <a:r>
              <a:rPr lang="en-US" sz="2400" b="1" dirty="0" smtClean="0">
                <a:latin typeface="Times New Roman" charset="0"/>
                <a:ea typeface="Times New Roman" charset="0"/>
                <a:cs typeface="Times New Roman" charset="0"/>
              </a:rPr>
              <a:t>Word meanings</a:t>
            </a:r>
          </a:p>
          <a:p>
            <a:pPr lvl="1"/>
            <a:r>
              <a:rPr lang="en-US" sz="2400" dirty="0" smtClean="0">
                <a:latin typeface="Times New Roman" charset="0"/>
                <a:ea typeface="Times New Roman" charset="0"/>
                <a:cs typeface="Times New Roman" charset="0"/>
              </a:rPr>
              <a:t>Discussed – said something</a:t>
            </a:r>
            <a:endParaRPr lang="en-US" sz="2400" dirty="0">
              <a:latin typeface="Times New Roman" charset="0"/>
              <a:ea typeface="Times New Roman" charset="0"/>
              <a:cs typeface="Times New Roman" charset="0"/>
            </a:endParaRPr>
          </a:p>
          <a:p>
            <a:pPr lvl="1"/>
            <a:r>
              <a:rPr lang="en-US" sz="2400" dirty="0" smtClean="0">
                <a:latin typeface="Times New Roman" charset="0"/>
                <a:ea typeface="Times New Roman" charset="0"/>
                <a:cs typeface="Times New Roman" charset="0"/>
              </a:rPr>
              <a:t>Coping </a:t>
            </a:r>
            <a:r>
              <a:rPr lang="en-US" sz="2400" dirty="0">
                <a:latin typeface="Times New Roman" charset="0"/>
                <a:ea typeface="Times New Roman" charset="0"/>
                <a:cs typeface="Times New Roman" charset="0"/>
              </a:rPr>
              <a:t>Strategies – </a:t>
            </a:r>
            <a:r>
              <a:rPr lang="en-US" sz="2400" dirty="0" smtClean="0">
                <a:latin typeface="Times New Roman" charset="0"/>
                <a:ea typeface="Times New Roman" charset="0"/>
                <a:cs typeface="Times New Roman" charset="0"/>
              </a:rPr>
              <a:t>healthy ways to deal with grief</a:t>
            </a:r>
          </a:p>
          <a:p>
            <a:pPr lvl="1"/>
            <a:r>
              <a:rPr lang="en-US" sz="2400" dirty="0" smtClean="0">
                <a:latin typeface="Times New Roman" charset="0"/>
                <a:ea typeface="Times New Roman" charset="0"/>
                <a:cs typeface="Times New Roman" charset="0"/>
              </a:rPr>
              <a:t>Safety </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physical and emotional</a:t>
            </a:r>
            <a:endParaRPr lang="en-US" sz="2400" dirty="0">
              <a:latin typeface="Times New Roman" charset="0"/>
              <a:ea typeface="Times New Roman" charset="0"/>
              <a:cs typeface="Times New Roman" charset="0"/>
            </a:endParaRPr>
          </a:p>
          <a:p>
            <a:pPr lvl="1"/>
            <a:r>
              <a:rPr lang="en-US" sz="2400" dirty="0">
                <a:latin typeface="Times New Roman" charset="0"/>
                <a:ea typeface="Times New Roman" charset="0"/>
                <a:cs typeface="Times New Roman" charset="0"/>
              </a:rPr>
              <a:t>Open to </a:t>
            </a:r>
            <a:r>
              <a:rPr lang="en-US" sz="2400" dirty="0" smtClean="0">
                <a:latin typeface="Times New Roman" charset="0"/>
                <a:ea typeface="Times New Roman" charset="0"/>
                <a:cs typeface="Times New Roman" charset="0"/>
              </a:rPr>
              <a:t>feedback </a:t>
            </a:r>
            <a:r>
              <a:rPr lang="en-US" sz="2400" dirty="0">
                <a:latin typeface="Times New Roman" charset="0"/>
                <a:ea typeface="Times New Roman" charset="0"/>
                <a:cs typeface="Times New Roman" charset="0"/>
              </a:rPr>
              <a:t>– </a:t>
            </a:r>
            <a:r>
              <a:rPr lang="en-US" sz="2400" dirty="0" smtClean="0">
                <a:latin typeface="Times New Roman" charset="0"/>
                <a:ea typeface="Times New Roman" charset="0"/>
                <a:cs typeface="Times New Roman" charset="0"/>
              </a:rPr>
              <a:t>want to listen</a:t>
            </a:r>
            <a:endParaRPr lang="en-US" sz="2400" dirty="0">
              <a:latin typeface="Times New Roman" charset="0"/>
              <a:ea typeface="Times New Roman" charset="0"/>
              <a:cs typeface="Times New Roman" charset="0"/>
            </a:endParaRPr>
          </a:p>
          <a:p>
            <a:pPr marL="0" indent="0">
              <a:buNone/>
            </a:pPr>
            <a:r>
              <a:rPr lang="en-US" sz="2400" b="1" dirty="0" smtClean="0">
                <a:latin typeface="Times New Roman" charset="0"/>
                <a:ea typeface="Times New Roman" charset="0"/>
                <a:cs typeface="Times New Roman" charset="0"/>
              </a:rPr>
              <a:t>Teacher</a:t>
            </a:r>
          </a:p>
          <a:p>
            <a:pPr lvl="1"/>
            <a:r>
              <a:rPr lang="en-US" sz="2400" dirty="0" smtClean="0">
                <a:latin typeface="Times New Roman" charset="0"/>
                <a:ea typeface="Times New Roman" charset="0"/>
                <a:cs typeface="Times New Roman" charset="0"/>
              </a:rPr>
              <a:t>Teacher </a:t>
            </a:r>
            <a:r>
              <a:rPr lang="en-US" sz="2400" dirty="0">
                <a:latin typeface="Times New Roman" charset="0"/>
                <a:ea typeface="Times New Roman" charset="0"/>
                <a:cs typeface="Times New Roman" charset="0"/>
              </a:rPr>
              <a:t>and/or </a:t>
            </a:r>
            <a:r>
              <a:rPr lang="en-US" sz="2400" dirty="0" smtClean="0">
                <a:latin typeface="Times New Roman" charset="0"/>
                <a:ea typeface="Times New Roman" charset="0"/>
                <a:cs typeface="Times New Roman" charset="0"/>
              </a:rPr>
              <a:t>coach</a:t>
            </a:r>
          </a:p>
          <a:p>
            <a:pPr lvl="1"/>
            <a:r>
              <a:rPr lang="en-US" sz="2400" dirty="0" smtClean="0">
                <a:latin typeface="Times New Roman" charset="0"/>
                <a:ea typeface="Times New Roman" charset="0"/>
                <a:cs typeface="Times New Roman" charset="0"/>
              </a:rPr>
              <a:t>Reporting on more than one teacher</a:t>
            </a:r>
          </a:p>
          <a:p>
            <a:pPr lvl="1"/>
            <a:r>
              <a:rPr lang="en-US" sz="2400" dirty="0" smtClean="0">
                <a:latin typeface="Times New Roman" charset="0"/>
                <a:ea typeface="Times New Roman" charset="0"/>
                <a:cs typeface="Times New Roman" charset="0"/>
              </a:rPr>
              <a:t>Students cannot accurately assess “teacher stress”</a:t>
            </a:r>
          </a:p>
          <a:p>
            <a:pPr lvl="1"/>
            <a:endParaRPr lang="en-US" dirty="0"/>
          </a:p>
          <a:p>
            <a:pPr lvl="1"/>
            <a:endParaRPr lang="en-US" dirty="0" smtClean="0"/>
          </a:p>
        </p:txBody>
      </p:sp>
    </p:spTree>
    <p:extLst>
      <p:ext uri="{BB962C8B-B14F-4D97-AF65-F5344CB8AC3E}">
        <p14:creationId xmlns:p14="http://schemas.microsoft.com/office/powerpoint/2010/main" val="14051364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723453733"/>
              </p:ext>
            </p:extLst>
          </p:nvPr>
        </p:nvGraphicFramePr>
        <p:xfrm>
          <a:off x="1900239" y="1562735"/>
          <a:ext cx="7315200" cy="4605655"/>
        </p:xfrm>
        <a:graphic>
          <a:graphicData uri="http://schemas.openxmlformats.org/drawingml/2006/table">
            <a:tbl>
              <a:tblPr firstRow="1" bandRow="1">
                <a:tableStyleId>{21E4AEA4-8DFA-4A89-87EB-49C32662AFE0}</a:tableStyleId>
              </a:tblPr>
              <a:tblGrid>
                <a:gridCol w="7315200"/>
              </a:tblGrid>
              <a:tr h="551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dirty="0" smtClean="0">
                          <a:latin typeface="Times New Roman" charset="0"/>
                          <a:ea typeface="Times New Roman" charset="0"/>
                          <a:cs typeface="Times New Roman" charset="0"/>
                        </a:rPr>
                        <a:t>Validity Evidence</a:t>
                      </a:r>
                    </a:p>
                  </a:txBody>
                  <a:tcPr/>
                </a:tc>
              </a:tr>
              <a:tr h="4028676">
                <a:tc>
                  <a:txBody>
                    <a:bodyPr/>
                    <a:lstStyle/>
                    <a:p>
                      <a:r>
                        <a:rPr lang="en-US" sz="2000" dirty="0" smtClean="0">
                          <a:latin typeface="Times New Roman" charset="0"/>
                          <a:ea typeface="Times New Roman" charset="0"/>
                          <a:cs typeface="Times New Roman" charset="0"/>
                        </a:rPr>
                        <a:t>19 items</a:t>
                      </a:r>
                    </a:p>
                    <a:p>
                      <a:r>
                        <a:rPr lang="en-US" sz="2000" dirty="0" smtClean="0">
                          <a:latin typeface="Times New Roman" charset="0"/>
                          <a:ea typeface="Times New Roman" charset="0"/>
                          <a:cs typeface="Times New Roman" charset="0"/>
                        </a:rPr>
                        <a:t>6 factors</a:t>
                      </a:r>
                      <a:r>
                        <a:rPr lang="en-US" sz="2000" baseline="0" dirty="0" smtClean="0">
                          <a:latin typeface="Times New Roman" charset="0"/>
                          <a:ea typeface="Times New Roman" charset="0"/>
                          <a:cs typeface="Times New Roman" charset="0"/>
                        </a:rPr>
                        <a:t> (3 groupings of factors)</a:t>
                      </a:r>
                      <a:endParaRPr lang="en-US" sz="2000" dirty="0" smtClean="0">
                        <a:latin typeface="Times New Roman" charset="0"/>
                        <a:ea typeface="Times New Roman" charset="0"/>
                        <a:cs typeface="Times New Roman" charset="0"/>
                      </a:endParaRPr>
                    </a:p>
                    <a:p>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 1: </a:t>
                      </a:r>
                      <a:r>
                        <a:rPr lang="en-US" sz="2000" dirty="0" smtClean="0">
                          <a:latin typeface="Times New Roman" charset="0"/>
                          <a:ea typeface="Times New Roman" charset="0"/>
                          <a:cs typeface="Times New Roman" charset="0"/>
                        </a:rPr>
                        <a:t>Creating a Trauma-Informed Learning Environment </a:t>
                      </a:r>
                    </a:p>
                    <a:p>
                      <a:pPr marL="0" indent="0">
                        <a:buNone/>
                      </a:pPr>
                      <a:r>
                        <a:rPr lang="en-US" sz="2000" dirty="0" smtClean="0">
                          <a:latin typeface="Times New Roman" charset="0"/>
                          <a:ea typeface="Times New Roman" charset="0"/>
                          <a:cs typeface="Times New Roman" charset="0"/>
                        </a:rPr>
                        <a:t>7 items:</a:t>
                      </a:r>
                      <a:r>
                        <a:rPr lang="en-US" sz="2000" baseline="0" dirty="0" smtClean="0">
                          <a:latin typeface="Times New Roman" charset="0"/>
                          <a:ea typeface="Times New Roman" charset="0"/>
                          <a:cs typeface="Times New Roman" charset="0"/>
                        </a:rPr>
                        <a:t> loaded from </a:t>
                      </a:r>
                      <a:r>
                        <a:rPr lang="en-US" sz="2000" dirty="0" smtClean="0">
                          <a:latin typeface="Times New Roman" charset="0"/>
                          <a:ea typeface="Times New Roman" charset="0"/>
                          <a:cs typeface="Times New Roman" charset="0"/>
                        </a:rPr>
                        <a:t>.43 to .72</a:t>
                      </a:r>
                    </a:p>
                    <a:p>
                      <a:pPr marL="0" indent="0">
                        <a:buNone/>
                      </a:pPr>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Factors 2 &amp; 3: </a:t>
                      </a:r>
                      <a:r>
                        <a:rPr lang="en-US" sz="2000" dirty="0" smtClean="0">
                          <a:latin typeface="Times New Roman" charset="0"/>
                          <a:ea typeface="Times New Roman" charset="0"/>
                          <a:cs typeface="Times New Roman" charset="0"/>
                        </a:rPr>
                        <a:t>Trustworthiness and Transparency </a:t>
                      </a:r>
                    </a:p>
                    <a:p>
                      <a:pPr marL="0" indent="0">
                        <a:buNone/>
                      </a:pPr>
                      <a:r>
                        <a:rPr lang="en-US" sz="2000" dirty="0" smtClean="0">
                          <a:latin typeface="Times New Roman" charset="0"/>
                          <a:ea typeface="Times New Roman" charset="0"/>
                          <a:cs typeface="Times New Roman" charset="0"/>
                        </a:rPr>
                        <a:t>(3 items), and, Empowerment, Voice and Choice (4 items)</a:t>
                      </a:r>
                    </a:p>
                    <a:p>
                      <a:pPr marL="0" indent="0">
                        <a:buNone/>
                      </a:pPr>
                      <a:r>
                        <a:rPr lang="en-US" sz="2000" dirty="0" smtClean="0">
                          <a:latin typeface="Times New Roman" charset="0"/>
                          <a:ea typeface="Times New Roman" charset="0"/>
                          <a:cs typeface="Times New Roman" charset="0"/>
                        </a:rPr>
                        <a:t>7 items: loaded from .44 to .87</a:t>
                      </a:r>
                    </a:p>
                    <a:p>
                      <a:pPr marL="0" indent="0">
                        <a:buNone/>
                      </a:pPr>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Factors 4, 5, &amp; 6: </a:t>
                      </a:r>
                      <a:r>
                        <a:rPr lang="en-US" sz="2000" dirty="0" smtClean="0">
                          <a:latin typeface="Times New Roman" charset="0"/>
                          <a:ea typeface="Times New Roman" charset="0"/>
                          <a:cs typeface="Times New Roman" charset="0"/>
                        </a:rPr>
                        <a:t>Addressing and Treating Traumatic Stress </a:t>
                      </a:r>
                    </a:p>
                    <a:p>
                      <a:pPr marL="0" indent="0">
                        <a:buNone/>
                      </a:pPr>
                      <a:r>
                        <a:rPr lang="en-US" sz="2000" dirty="0" smtClean="0">
                          <a:latin typeface="Times New Roman" charset="0"/>
                          <a:ea typeface="Times New Roman" charset="0"/>
                          <a:cs typeface="Times New Roman" charset="0"/>
                        </a:rPr>
                        <a:t>5 items:</a:t>
                      </a:r>
                      <a:r>
                        <a:rPr lang="en-US" sz="2000" baseline="0" dirty="0" smtClean="0">
                          <a:latin typeface="Times New Roman" charset="0"/>
                          <a:ea typeface="Times New Roman" charset="0"/>
                          <a:cs typeface="Times New Roman" charset="0"/>
                        </a:rPr>
                        <a:t> loaded from .51 to .93</a:t>
                      </a:r>
                      <a:endParaRPr lang="en-US" sz="2000" dirty="0" smtClean="0">
                        <a:latin typeface="Times New Roman" charset="0"/>
                        <a:ea typeface="Times New Roman" charset="0"/>
                        <a:cs typeface="Times New Roman" charset="0"/>
                      </a:endParaRPr>
                    </a:p>
                    <a:p>
                      <a:endParaRPr lang="en-US" sz="2000" dirty="0"/>
                    </a:p>
                  </a:txBody>
                  <a:tcPr/>
                </a:tc>
              </a:tr>
            </a:tbl>
          </a:graphicData>
        </a:graphic>
      </p:graphicFrame>
      <p:sp>
        <p:nvSpPr>
          <p:cNvPr id="5" name="Title 4"/>
          <p:cNvSpPr>
            <a:spLocks noGrp="1"/>
          </p:cNvSpPr>
          <p:nvPr>
            <p:ph type="title"/>
          </p:nvPr>
        </p:nvSpPr>
        <p:spPr>
          <a:xfrm>
            <a:off x="1900239" y="-148590"/>
            <a:ext cx="7215186" cy="1325562"/>
          </a:xfrm>
        </p:spPr>
        <p:txBody>
          <a:bodyPr/>
          <a:lstStyle/>
          <a:p>
            <a:pPr algn="ctr"/>
            <a:r>
              <a:rPr lang="en-US" b="1" dirty="0">
                <a:latin typeface="Times New Roman" charset="0"/>
                <a:ea typeface="Times New Roman" charset="0"/>
                <a:cs typeface="Times New Roman" charset="0"/>
              </a:rPr>
              <a:t>Research Findings: Phase 3</a:t>
            </a:r>
            <a:endParaRPr lang="en-US" dirty="0"/>
          </a:p>
        </p:txBody>
      </p:sp>
    </p:spTree>
    <p:extLst>
      <p:ext uri="{BB962C8B-B14F-4D97-AF65-F5344CB8AC3E}">
        <p14:creationId xmlns:p14="http://schemas.microsoft.com/office/powerpoint/2010/main" val="709013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22807119"/>
              </p:ext>
            </p:extLst>
          </p:nvPr>
        </p:nvGraphicFramePr>
        <p:xfrm>
          <a:off x="1214438" y="1285877"/>
          <a:ext cx="8801100" cy="3800474"/>
        </p:xfrm>
        <a:graphic>
          <a:graphicData uri="http://schemas.openxmlformats.org/drawingml/2006/table">
            <a:tbl>
              <a:tblPr firstRow="1" bandRow="1">
                <a:tableStyleId>{7DF18680-E054-41AD-8BC1-D1AEF772440D}</a:tableStyleId>
              </a:tblPr>
              <a:tblGrid>
                <a:gridCol w="8801100"/>
              </a:tblGrid>
              <a:tr h="669055">
                <a:tc>
                  <a:txBody>
                    <a:bodyPr/>
                    <a:lstStyle/>
                    <a:p>
                      <a:pPr marL="0" indent="0">
                        <a:buNone/>
                      </a:pPr>
                      <a:r>
                        <a:rPr lang="en-US" sz="2400" b="0" dirty="0" smtClean="0">
                          <a:latin typeface="Times New Roman" charset="0"/>
                          <a:ea typeface="Times New Roman" charset="0"/>
                          <a:cs typeface="Times New Roman" charset="0"/>
                        </a:rPr>
                        <a:t>Reliability Evidence</a:t>
                      </a:r>
                    </a:p>
                  </a:txBody>
                  <a:tcPr/>
                </a:tc>
              </a:tr>
              <a:tr h="3131419">
                <a:tc>
                  <a:txBody>
                    <a:bodyPr/>
                    <a:lstStyle/>
                    <a:p>
                      <a:pPr marL="285750" indent="-285750">
                        <a:buFont typeface="Symbol" charset="2"/>
                        <a:buChar char="a"/>
                      </a:pPr>
                      <a:r>
                        <a:rPr lang="en-US" sz="2000" dirty="0" smtClean="0">
                          <a:latin typeface="Times New Roman" charset="0"/>
                          <a:ea typeface="Times New Roman" charset="0"/>
                          <a:cs typeface="Times New Roman" charset="0"/>
                        </a:rPr>
                        <a:t>= .84 (overall survey)</a:t>
                      </a:r>
                    </a:p>
                    <a:p>
                      <a:pPr marL="285750" indent="-285750">
                        <a:buFont typeface="Symbol" charset="2"/>
                        <a:buChar char="a"/>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Creating a Trauma-Informed Learning Environment,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.81 (7 items)</a:t>
                      </a:r>
                    </a:p>
                    <a:p>
                      <a:pPr marL="0" indent="0">
                        <a:buNone/>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Trustworthiness and Transparency, and, Empowerment, Voice and Choice,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.74 (7 items)</a:t>
                      </a:r>
                    </a:p>
                    <a:p>
                      <a:pPr marL="0" indent="0">
                        <a:buNone/>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Addressing and Treating Traumatic Stress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.36 (4 items; 1 item removed)</a:t>
                      </a:r>
                    </a:p>
                    <a:p>
                      <a:endParaRPr lang="en-US" dirty="0"/>
                    </a:p>
                  </a:txBody>
                  <a:tcPr/>
                </a:tc>
              </a:tr>
            </a:tbl>
          </a:graphicData>
        </a:graphic>
      </p:graphicFrame>
    </p:spTree>
    <p:extLst>
      <p:ext uri="{BB962C8B-B14F-4D97-AF65-F5344CB8AC3E}">
        <p14:creationId xmlns:p14="http://schemas.microsoft.com/office/powerpoint/2010/main" val="1189001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467" y="271463"/>
            <a:ext cx="9692640" cy="1372667"/>
          </a:xfrm>
        </p:spPr>
        <p:txBody>
          <a:bodyPr/>
          <a:lstStyle/>
          <a:p>
            <a:pPr algn="ctr"/>
            <a:r>
              <a:rPr lang="en-US" b="1" dirty="0" smtClean="0">
                <a:latin typeface="Times New Roman" charset="0"/>
                <a:ea typeface="Times New Roman" charset="0"/>
                <a:cs typeface="Times New Roman" charset="0"/>
              </a:rPr>
              <a:t>Outline of Presentation</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1122219" y="1644130"/>
            <a:ext cx="9209136" cy="4807470"/>
          </a:xfrm>
        </p:spPr>
        <p:txBody>
          <a:bodyPr>
            <a:normAutofit fontScale="85000" lnSpcReduction="10000"/>
          </a:bodyPr>
          <a:lstStyle/>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Background </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Problem Statement</a:t>
            </a:r>
          </a:p>
          <a:p>
            <a:pPr marL="640080" lvl="1" indent="-457200">
              <a:lnSpc>
                <a:spcPct val="150000"/>
              </a:lnSpc>
              <a:spcBef>
                <a:spcPts val="0"/>
              </a:spcBef>
              <a:spcAft>
                <a:spcPts val="0"/>
              </a:spcAft>
              <a:buFont typeface="Wingdings 2" pitchFamily="18" charset="2"/>
              <a:buAutoNum type="arabicPeriod"/>
            </a:pPr>
            <a:r>
              <a:rPr lang="en-US" sz="2600" dirty="0" smtClean="0">
                <a:solidFill>
                  <a:schemeClr val="tx1"/>
                </a:solidFill>
                <a:latin typeface="Times New Roman" charset="0"/>
                <a:ea typeface="Times New Roman" charset="0"/>
                <a:cs typeface="Times New Roman" charset="0"/>
                <a:sym typeface="Times New Roman"/>
              </a:rPr>
              <a:t>Purpose &amp; Research Questions</a:t>
            </a:r>
          </a:p>
          <a:p>
            <a:pPr marL="640080" lvl="1" indent="-457200">
              <a:lnSpc>
                <a:spcPct val="150000"/>
              </a:lnSpc>
              <a:spcBef>
                <a:spcPts val="0"/>
              </a:spcBef>
              <a:spcAft>
                <a:spcPts val="0"/>
              </a:spcAft>
              <a:buFont typeface="Wingdings 2" pitchFamily="18" charset="2"/>
              <a:buAutoNum type="arabicPeriod"/>
            </a:pPr>
            <a:r>
              <a:rPr lang="en-US" sz="2600" dirty="0" smtClean="0">
                <a:solidFill>
                  <a:schemeClr val="tx1"/>
                </a:solidFill>
                <a:latin typeface="Times New Roman" charset="0"/>
                <a:ea typeface="Times New Roman" charset="0"/>
                <a:cs typeface="Times New Roman" charset="0"/>
                <a:sym typeface="Times New Roman"/>
              </a:rPr>
              <a:t>Theoretical Framework</a:t>
            </a:r>
          </a:p>
          <a:p>
            <a:pPr marL="640080" lvl="1" indent="-457200">
              <a:lnSpc>
                <a:spcPct val="150000"/>
              </a:lnSpc>
              <a:spcBef>
                <a:spcPts val="0"/>
              </a:spcBef>
              <a:spcAft>
                <a:spcPts val="0"/>
              </a:spcAft>
              <a:buFont typeface="Wingdings 2" pitchFamily="18" charset="2"/>
              <a:buAutoNum type="arabicPeriod"/>
            </a:pPr>
            <a:r>
              <a:rPr lang="en-US" sz="2600" dirty="0" smtClean="0">
                <a:solidFill>
                  <a:schemeClr val="tx1"/>
                </a:solidFill>
                <a:latin typeface="Times New Roman" charset="0"/>
                <a:ea typeface="Times New Roman" charset="0"/>
                <a:cs typeface="Times New Roman" charset="0"/>
                <a:sym typeface="Times New Roman"/>
              </a:rPr>
              <a:t>Literature Review</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Research Method &amp; Procedures 	    </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Research Findings</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Implications for Theory </a:t>
            </a:r>
            <a:r>
              <a:rPr lang="en-US" sz="2600" dirty="0">
                <a:solidFill>
                  <a:schemeClr val="tx1"/>
                </a:solidFill>
                <a:latin typeface="Times New Roman" charset="0"/>
                <a:ea typeface="Times New Roman" charset="0"/>
                <a:cs typeface="Times New Roman" charset="0"/>
                <a:sym typeface="Times New Roman"/>
              </a:rPr>
              <a:t>&amp;</a:t>
            </a:r>
            <a:r>
              <a:rPr lang="en-US" sz="2600" dirty="0" smtClean="0">
                <a:solidFill>
                  <a:schemeClr val="tx1"/>
                </a:solidFill>
                <a:latin typeface="Times New Roman" charset="0"/>
                <a:ea typeface="Times New Roman" charset="0"/>
                <a:cs typeface="Times New Roman" charset="0"/>
                <a:sym typeface="Times New Roman"/>
              </a:rPr>
              <a:t> Practice</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Limitations </a:t>
            </a:r>
            <a:r>
              <a:rPr lang="en-US" sz="2600" dirty="0">
                <a:solidFill>
                  <a:schemeClr val="tx1"/>
                </a:solidFill>
                <a:latin typeface="Times New Roman" charset="0"/>
                <a:ea typeface="Times New Roman" charset="0"/>
                <a:cs typeface="Times New Roman" charset="0"/>
                <a:sym typeface="Times New Roman"/>
              </a:rPr>
              <a:t>&amp;</a:t>
            </a:r>
            <a:r>
              <a:rPr lang="en-US" sz="2600" dirty="0" smtClean="0">
                <a:solidFill>
                  <a:schemeClr val="tx1"/>
                </a:solidFill>
                <a:latin typeface="Times New Roman" charset="0"/>
                <a:ea typeface="Times New Roman" charset="0"/>
                <a:cs typeface="Times New Roman" charset="0"/>
                <a:sym typeface="Times New Roman"/>
              </a:rPr>
              <a:t> Recommendations for Future Research</a:t>
            </a:r>
          </a:p>
          <a:p>
            <a:pPr marL="640080" lvl="1" indent="-457200">
              <a:lnSpc>
                <a:spcPct val="150000"/>
              </a:lnSpc>
              <a:spcBef>
                <a:spcPts val="0"/>
              </a:spcBef>
              <a:spcAft>
                <a:spcPts val="0"/>
              </a:spcAft>
              <a:buAutoNum type="arabicPeriod"/>
            </a:pPr>
            <a:r>
              <a:rPr lang="en-US" sz="2600" dirty="0" smtClean="0">
                <a:solidFill>
                  <a:schemeClr val="tx1"/>
                </a:solidFill>
                <a:latin typeface="Times New Roman" charset="0"/>
                <a:ea typeface="Times New Roman" charset="0"/>
                <a:cs typeface="Times New Roman" charset="0"/>
                <a:sym typeface="Times New Roman"/>
              </a:rPr>
              <a:t>Q &amp; A</a:t>
            </a:r>
            <a:endParaRPr lang="en-US" sz="2600" dirty="0">
              <a:solidFill>
                <a:schemeClr val="tx1"/>
              </a:solidFill>
              <a:latin typeface="Times New Roman" charset="0"/>
              <a:ea typeface="Times New Roman" charset="0"/>
              <a:cs typeface="Times New Roman" charset="0"/>
              <a:sym typeface="Times New Roman"/>
            </a:endParaRPr>
          </a:p>
          <a:p>
            <a:endParaRPr lang="en-US" dirty="0"/>
          </a:p>
        </p:txBody>
      </p:sp>
    </p:spTree>
    <p:extLst>
      <p:ext uri="{BB962C8B-B14F-4D97-AF65-F5344CB8AC3E}">
        <p14:creationId xmlns:p14="http://schemas.microsoft.com/office/powerpoint/2010/main" val="658928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97791854"/>
              </p:ext>
            </p:extLst>
          </p:nvPr>
        </p:nvGraphicFramePr>
        <p:xfrm>
          <a:off x="1142999" y="1691322"/>
          <a:ext cx="8986838" cy="4511040"/>
        </p:xfrm>
        <a:graphic>
          <a:graphicData uri="http://schemas.openxmlformats.org/drawingml/2006/table">
            <a:tbl>
              <a:tblPr firstRow="1" bandRow="1">
                <a:tableStyleId>{10A1B5D5-9B99-4C35-A422-299274C87663}</a:tableStyleId>
              </a:tblPr>
              <a:tblGrid>
                <a:gridCol w="8986838"/>
              </a:tblGrid>
              <a:tr h="1943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Times New Roman" charset="0"/>
                          <a:ea typeface="Times New Roman" charset="0"/>
                          <a:cs typeface="Times New Roman" charset="0"/>
                        </a:rPr>
                        <a:t>Validity Evidence</a:t>
                      </a:r>
                    </a:p>
                    <a:p>
                      <a:endParaRPr lang="en-US" sz="2000" dirty="0"/>
                    </a:p>
                  </a:txBody>
                  <a:tcPr/>
                </a:tc>
              </a:tr>
              <a:tr h="3690303">
                <a:tc>
                  <a:txBody>
                    <a:bodyPr/>
                    <a:lstStyle/>
                    <a:p>
                      <a:r>
                        <a:rPr lang="en-US" sz="2000" dirty="0" smtClean="0">
                          <a:latin typeface="Times New Roman" charset="0"/>
                          <a:ea typeface="Times New Roman" charset="0"/>
                          <a:cs typeface="Times New Roman" charset="0"/>
                        </a:rPr>
                        <a:t>18 items</a:t>
                      </a:r>
                    </a:p>
                    <a:p>
                      <a:r>
                        <a:rPr lang="en-US" sz="2000" dirty="0" smtClean="0">
                          <a:latin typeface="Times New Roman" charset="0"/>
                          <a:ea typeface="Times New Roman" charset="0"/>
                          <a:cs typeface="Times New Roman" charset="0"/>
                        </a:rPr>
                        <a:t>3 factors</a:t>
                      </a:r>
                      <a:endParaRPr lang="en-US" sz="2000" baseline="0" dirty="0" smtClean="0">
                        <a:latin typeface="Times New Roman" charset="0"/>
                        <a:ea typeface="Times New Roman" charset="0"/>
                        <a:cs typeface="Times New Roman" charset="0"/>
                      </a:endParaRPr>
                    </a:p>
                    <a:p>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 1: </a:t>
                      </a:r>
                      <a:r>
                        <a:rPr lang="en-US" sz="2000" dirty="0" smtClean="0">
                          <a:latin typeface="Times New Roman" charset="0"/>
                          <a:ea typeface="Times New Roman" charset="0"/>
                          <a:cs typeface="Times New Roman" charset="0"/>
                        </a:rPr>
                        <a:t>Creating a Trauma-Informed Learning Environment </a:t>
                      </a:r>
                    </a:p>
                    <a:p>
                      <a:pPr marL="0" indent="0">
                        <a:buNone/>
                      </a:pPr>
                      <a:r>
                        <a:rPr lang="en-US" sz="2000" dirty="0" smtClean="0">
                          <a:latin typeface="Times New Roman" charset="0"/>
                          <a:ea typeface="Times New Roman" charset="0"/>
                          <a:cs typeface="Times New Roman" charset="0"/>
                        </a:rPr>
                        <a:t>10 items:</a:t>
                      </a:r>
                      <a:r>
                        <a:rPr lang="en-US" sz="2000" baseline="0" dirty="0" smtClean="0">
                          <a:latin typeface="Times New Roman" charset="0"/>
                          <a:ea typeface="Times New Roman" charset="0"/>
                          <a:cs typeface="Times New Roman" charset="0"/>
                        </a:rPr>
                        <a:t> loaded from </a:t>
                      </a:r>
                      <a:r>
                        <a:rPr lang="en-US" sz="2000" dirty="0" smtClean="0">
                          <a:latin typeface="Times New Roman" charset="0"/>
                          <a:ea typeface="Times New Roman" charset="0"/>
                          <a:cs typeface="Times New Roman" charset="0"/>
                        </a:rPr>
                        <a:t>.45 to .82</a:t>
                      </a:r>
                    </a:p>
                    <a:p>
                      <a:pPr marL="0" indent="0">
                        <a:buNone/>
                      </a:pPr>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 2: </a:t>
                      </a:r>
                      <a:r>
                        <a:rPr lang="en-US" sz="2000" dirty="0" smtClean="0">
                          <a:latin typeface="Times New Roman" charset="0"/>
                          <a:ea typeface="Times New Roman" charset="0"/>
                          <a:cs typeface="Times New Roman" charset="0"/>
                        </a:rPr>
                        <a:t>Trustworthiness and Transparency </a:t>
                      </a:r>
                    </a:p>
                    <a:p>
                      <a:pPr marL="0" indent="0">
                        <a:buNone/>
                      </a:pPr>
                      <a:r>
                        <a:rPr lang="en-US" sz="2000" dirty="0" smtClean="0">
                          <a:latin typeface="Times New Roman" charset="0"/>
                          <a:ea typeface="Times New Roman" charset="0"/>
                          <a:cs typeface="Times New Roman" charset="0"/>
                        </a:rPr>
                        <a:t>5 items: loaded from .46 to .69</a:t>
                      </a:r>
                    </a:p>
                    <a:p>
                      <a:pPr marL="0" indent="0">
                        <a:buNone/>
                      </a:pPr>
                      <a:endParaRPr lang="en-US" sz="2000" dirty="0" smtClean="0">
                        <a:latin typeface="Times New Roman" charset="0"/>
                        <a:ea typeface="Times New Roman" charset="0"/>
                        <a:cs typeface="Times New Roman" charset="0"/>
                      </a:endParaRPr>
                    </a:p>
                    <a:p>
                      <a:pPr marL="0" indent="0">
                        <a:buNone/>
                      </a:pPr>
                      <a:r>
                        <a:rPr lang="en-US" sz="2000" b="1" dirty="0" smtClean="0">
                          <a:latin typeface="Times New Roman" charset="0"/>
                          <a:ea typeface="Times New Roman" charset="0"/>
                          <a:cs typeface="Times New Roman" charset="0"/>
                        </a:rPr>
                        <a:t>Factor 3: </a:t>
                      </a:r>
                      <a:r>
                        <a:rPr lang="en-US" sz="2000" dirty="0" smtClean="0">
                          <a:latin typeface="Times New Roman" charset="0"/>
                          <a:ea typeface="Times New Roman" charset="0"/>
                          <a:cs typeface="Times New Roman" charset="0"/>
                        </a:rPr>
                        <a:t>Empowerment, Voice and Choice </a:t>
                      </a:r>
                    </a:p>
                    <a:p>
                      <a:pPr marL="0" indent="0">
                        <a:buNone/>
                      </a:pPr>
                      <a:r>
                        <a:rPr lang="en-US" sz="2000" dirty="0" smtClean="0">
                          <a:latin typeface="Times New Roman" charset="0"/>
                          <a:ea typeface="Times New Roman" charset="0"/>
                          <a:cs typeface="Times New Roman" charset="0"/>
                        </a:rPr>
                        <a:t>3 items:</a:t>
                      </a:r>
                      <a:r>
                        <a:rPr lang="en-US" sz="2000" baseline="0" dirty="0" smtClean="0">
                          <a:latin typeface="Times New Roman" charset="0"/>
                          <a:ea typeface="Times New Roman" charset="0"/>
                          <a:cs typeface="Times New Roman" charset="0"/>
                        </a:rPr>
                        <a:t> loaded from .41 to .78</a:t>
                      </a:r>
                      <a:endParaRPr lang="en-US" sz="2000" dirty="0" smtClean="0">
                        <a:latin typeface="Times New Roman" charset="0"/>
                        <a:ea typeface="Times New Roman" charset="0"/>
                        <a:cs typeface="Times New Roman" charset="0"/>
                      </a:endParaRPr>
                    </a:p>
                    <a:p>
                      <a:endParaRPr lang="en-US" sz="2000" dirty="0"/>
                    </a:p>
                  </a:txBody>
                  <a:tcPr/>
                </a:tc>
              </a:tr>
            </a:tbl>
          </a:graphicData>
        </a:graphic>
      </p:graphicFrame>
      <p:sp>
        <p:nvSpPr>
          <p:cNvPr id="3" name="Title 2"/>
          <p:cNvSpPr>
            <a:spLocks noGrp="1"/>
          </p:cNvSpPr>
          <p:nvPr>
            <p:ph type="title"/>
          </p:nvPr>
        </p:nvSpPr>
        <p:spPr>
          <a:xfrm>
            <a:off x="1143000" y="0"/>
            <a:ext cx="8986838" cy="1325562"/>
          </a:xfrm>
        </p:spPr>
        <p:txBody>
          <a:bodyPr/>
          <a:lstStyle/>
          <a:p>
            <a:pPr algn="ctr"/>
            <a:r>
              <a:rPr lang="en-US" b="1" dirty="0">
                <a:latin typeface="Times New Roman" charset="0"/>
                <a:ea typeface="Times New Roman" charset="0"/>
                <a:cs typeface="Times New Roman" charset="0"/>
              </a:rPr>
              <a:t>Research Findings: Phase 4</a:t>
            </a:r>
            <a:endParaRPr lang="en-US" dirty="0"/>
          </a:p>
        </p:txBody>
      </p:sp>
    </p:spTree>
    <p:extLst>
      <p:ext uri="{BB962C8B-B14F-4D97-AF65-F5344CB8AC3E}">
        <p14:creationId xmlns:p14="http://schemas.microsoft.com/office/powerpoint/2010/main" val="10035758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200074216"/>
              </p:ext>
            </p:extLst>
          </p:nvPr>
        </p:nvGraphicFramePr>
        <p:xfrm>
          <a:off x="842963" y="1443037"/>
          <a:ext cx="9701212" cy="3666238"/>
        </p:xfrm>
        <a:graphic>
          <a:graphicData uri="http://schemas.openxmlformats.org/drawingml/2006/table">
            <a:tbl>
              <a:tblPr firstRow="1" bandRow="1">
                <a:tableStyleId>{F5AB1C69-6EDB-4FF4-983F-18BD219EF322}</a:tableStyleId>
              </a:tblPr>
              <a:tblGrid>
                <a:gridCol w="9701212"/>
              </a:tblGrid>
              <a:tr h="247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latin typeface="Times New Roman" charset="0"/>
                          <a:ea typeface="Times New Roman" charset="0"/>
                          <a:cs typeface="Times New Roman" charset="0"/>
                        </a:rPr>
                        <a:t>Reliability Evidence</a:t>
                      </a:r>
                    </a:p>
                    <a:p>
                      <a:endParaRPr lang="en-US" sz="2000" dirty="0"/>
                    </a:p>
                  </a:txBody>
                  <a:tcPr/>
                </a:tc>
              </a:tr>
              <a:tr h="2904238">
                <a:tc>
                  <a:txBody>
                    <a:bodyPr/>
                    <a:lstStyle/>
                    <a:p>
                      <a:pPr marL="285750" indent="-285750">
                        <a:buFont typeface="Symbol" charset="2"/>
                        <a:buChar char="a"/>
                      </a:pPr>
                      <a:r>
                        <a:rPr lang="en-US" sz="2000" dirty="0" smtClean="0">
                          <a:latin typeface="Times New Roman" charset="0"/>
                          <a:ea typeface="Times New Roman" charset="0"/>
                          <a:cs typeface="Times New Roman" charset="0"/>
                        </a:rPr>
                        <a:t>= .86 (overall survey)</a:t>
                      </a:r>
                    </a:p>
                    <a:p>
                      <a:pPr marL="285750" indent="-285750">
                        <a:buFont typeface="Symbol" charset="2"/>
                        <a:buChar char="a"/>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Creating a Trauma-Informed Learning Environment,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.88 (10 items)</a:t>
                      </a:r>
                    </a:p>
                    <a:p>
                      <a:pPr marL="0" indent="0">
                        <a:buNone/>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Trustworthiness and Transparency,</a:t>
                      </a:r>
                      <a:r>
                        <a:rPr lang="en-US" sz="2000" baseline="0" dirty="0" smtClean="0">
                          <a:latin typeface="Times New Roman" charset="0"/>
                          <a:ea typeface="Times New Roman" charset="0"/>
                          <a:cs typeface="Times New Roman" charset="0"/>
                        </a:rPr>
                        <a:t>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.77 (5 items)</a:t>
                      </a:r>
                    </a:p>
                    <a:p>
                      <a:pPr marL="0" indent="0">
                        <a:buNone/>
                      </a:pPr>
                      <a:endParaRPr lang="en-US" sz="2000" dirty="0" smtClean="0">
                        <a:latin typeface="Times New Roman" charset="0"/>
                        <a:ea typeface="Times New Roman" charset="0"/>
                        <a:cs typeface="Times New Roman" charset="0"/>
                      </a:endParaRPr>
                    </a:p>
                    <a:p>
                      <a:pPr marL="0" indent="0">
                        <a:buNone/>
                      </a:pPr>
                      <a:r>
                        <a:rPr lang="en-US" sz="2000" dirty="0" smtClean="0">
                          <a:latin typeface="Times New Roman" charset="0"/>
                          <a:ea typeface="Times New Roman" charset="0"/>
                          <a:cs typeface="Times New Roman" charset="0"/>
                        </a:rPr>
                        <a:t>Empowerment, Voice and Choice, </a:t>
                      </a:r>
                      <a:r>
                        <a:rPr lang="en-US" sz="2000" dirty="0" smtClean="0">
                          <a:latin typeface="Times New Roman" charset="0"/>
                          <a:ea typeface="Times New Roman" charset="0"/>
                          <a:cs typeface="Times New Roman" charset="0"/>
                          <a:sym typeface="Symbol" pitchFamily="2" charset="2"/>
                        </a:rPr>
                        <a:t></a:t>
                      </a:r>
                      <a:r>
                        <a:rPr lang="en-US" sz="2000" dirty="0" smtClean="0">
                          <a:latin typeface="Times New Roman" charset="0"/>
                          <a:ea typeface="Times New Roman" charset="0"/>
                          <a:cs typeface="Times New Roman" charset="0"/>
                        </a:rPr>
                        <a:t> = .</a:t>
                      </a:r>
                      <a:r>
                        <a:rPr lang="en-US" sz="2000" smtClean="0">
                          <a:latin typeface="Times New Roman" charset="0"/>
                          <a:ea typeface="Times New Roman" charset="0"/>
                          <a:cs typeface="Times New Roman" charset="0"/>
                        </a:rPr>
                        <a:t>57 (3 </a:t>
                      </a:r>
                      <a:r>
                        <a:rPr lang="en-US" sz="2000" dirty="0" smtClean="0">
                          <a:latin typeface="Times New Roman" charset="0"/>
                          <a:ea typeface="Times New Roman" charset="0"/>
                          <a:cs typeface="Times New Roman" charset="0"/>
                        </a:rPr>
                        <a:t>items)</a:t>
                      </a:r>
                    </a:p>
                    <a:p>
                      <a:endParaRPr lang="en-US" sz="2000" dirty="0"/>
                    </a:p>
                  </a:txBody>
                  <a:tcPr/>
                </a:tc>
              </a:tr>
            </a:tbl>
          </a:graphicData>
        </a:graphic>
      </p:graphicFrame>
    </p:spTree>
    <p:extLst>
      <p:ext uri="{BB962C8B-B14F-4D97-AF65-F5344CB8AC3E}">
        <p14:creationId xmlns:p14="http://schemas.microsoft.com/office/powerpoint/2010/main" val="11246184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208598"/>
            <a:ext cx="9692640" cy="1325562"/>
          </a:xfrm>
        </p:spPr>
        <p:txBody>
          <a:bodyPr/>
          <a:lstStyle/>
          <a:p>
            <a:pPr algn="ctr"/>
            <a:r>
              <a:rPr lang="en-US" b="1" dirty="0" smtClean="0">
                <a:latin typeface="Times New Roman" charset="0"/>
                <a:ea typeface="Times New Roman" charset="0"/>
                <a:cs typeface="Times New Roman" charset="0"/>
              </a:rPr>
              <a:t>Implications for Theory and Practice</a:t>
            </a:r>
            <a:endParaRPr lang="en-US" b="1" dirty="0">
              <a:latin typeface="Times New Roman" charset="0"/>
              <a:ea typeface="Times New Roman" charset="0"/>
              <a:cs typeface="Times New Roman" charset="0"/>
            </a:endParaRPr>
          </a:p>
        </p:txBody>
      </p:sp>
      <p:sp>
        <p:nvSpPr>
          <p:cNvPr id="4" name="Rounded Rectangle 3"/>
          <p:cNvSpPr/>
          <p:nvPr/>
        </p:nvSpPr>
        <p:spPr>
          <a:xfrm>
            <a:off x="823531" y="2471737"/>
            <a:ext cx="2581466" cy="253682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Youth-centered principles for trauma-informed work</a:t>
            </a:r>
          </a:p>
        </p:txBody>
      </p:sp>
      <p:sp>
        <p:nvSpPr>
          <p:cNvPr id="5" name="Rounded Rectangle 4"/>
          <p:cNvSpPr/>
          <p:nvPr/>
        </p:nvSpPr>
        <p:spPr>
          <a:xfrm>
            <a:off x="7597474" y="2471737"/>
            <a:ext cx="2493359" cy="2536824"/>
          </a:xfrm>
          <a:prstGeom prst="roundRect">
            <a:avLst/>
          </a:prstGeom>
          <a:solidFill>
            <a:schemeClr val="accent5">
              <a:lumMod val="75000"/>
            </a:schemeClr>
          </a:solidFill>
          <a:ln w="1397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Valid and reliable tool for school systems </a:t>
            </a:r>
          </a:p>
        </p:txBody>
      </p:sp>
      <p:sp>
        <p:nvSpPr>
          <p:cNvPr id="6" name="Rounded Rectangle 5"/>
          <p:cNvSpPr/>
          <p:nvPr/>
        </p:nvSpPr>
        <p:spPr>
          <a:xfrm>
            <a:off x="4217267" y="2471737"/>
            <a:ext cx="2439350" cy="2536823"/>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Allows youth to process trauma in conjunction with teachers</a:t>
            </a:r>
          </a:p>
        </p:txBody>
      </p:sp>
    </p:spTree>
    <p:extLst>
      <p:ext uri="{BB962C8B-B14F-4D97-AF65-F5344CB8AC3E}">
        <p14:creationId xmlns:p14="http://schemas.microsoft.com/office/powerpoint/2010/main" val="6147164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842628161"/>
              </p:ext>
            </p:extLst>
          </p:nvPr>
        </p:nvGraphicFramePr>
        <p:xfrm>
          <a:off x="1071563" y="285750"/>
          <a:ext cx="9088437" cy="5852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35877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232" y="0"/>
            <a:ext cx="9692640" cy="1325562"/>
          </a:xfrm>
        </p:spPr>
        <p:txBody>
          <a:bodyPr/>
          <a:lstStyle/>
          <a:p>
            <a:pPr algn="ctr"/>
            <a:r>
              <a:rPr lang="en-US" b="1" dirty="0" smtClean="0">
                <a:latin typeface="Times New Roman" charset="0"/>
                <a:ea typeface="Times New Roman" charset="0"/>
                <a:cs typeface="Times New Roman" charset="0"/>
              </a:rPr>
              <a:t>Recommendations for Future Research</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r>
              <a:rPr lang="en-US" sz="2400" dirty="0">
                <a:latin typeface="Times New Roman" charset="0"/>
                <a:ea typeface="Times New Roman" charset="0"/>
                <a:cs typeface="Times New Roman" charset="0"/>
              </a:rPr>
              <a:t>Empowerment, Voice and Choice </a:t>
            </a:r>
            <a:r>
              <a:rPr lang="en-US" sz="2400" dirty="0" smtClean="0">
                <a:latin typeface="Times New Roman" charset="0"/>
                <a:ea typeface="Times New Roman" charset="0"/>
                <a:cs typeface="Times New Roman" charset="0"/>
              </a:rPr>
              <a:t>construct</a:t>
            </a:r>
          </a:p>
          <a:p>
            <a:endParaRPr lang="en-US" sz="2200" dirty="0" smtClean="0">
              <a:latin typeface="Times New Roman" charset="0"/>
              <a:ea typeface="Times New Roman" charset="0"/>
              <a:cs typeface="Times New Roman" charset="0"/>
            </a:endParaRPr>
          </a:p>
          <a:p>
            <a:r>
              <a:rPr lang="en-US" sz="2400" dirty="0" smtClean="0">
                <a:latin typeface="Times New Roman" charset="0"/>
                <a:ea typeface="Times New Roman" charset="0"/>
                <a:cs typeface="Times New Roman" charset="0"/>
              </a:rPr>
              <a:t>Teacher perspective survey</a:t>
            </a:r>
          </a:p>
          <a:p>
            <a:endParaRPr lang="en-US" sz="2400" dirty="0" smtClean="0">
              <a:latin typeface="Times New Roman" charset="0"/>
              <a:ea typeface="Times New Roman" charset="0"/>
              <a:cs typeface="Times New Roman" charset="0"/>
            </a:endParaRPr>
          </a:p>
          <a:p>
            <a:r>
              <a:rPr lang="en-US" sz="2400" dirty="0" smtClean="0">
                <a:latin typeface="Times New Roman" charset="0"/>
                <a:ea typeface="Times New Roman" charset="0"/>
                <a:cs typeface="Times New Roman" charset="0"/>
              </a:rPr>
              <a:t>Overall school experience</a:t>
            </a:r>
          </a:p>
          <a:p>
            <a:pPr lvl="1"/>
            <a:r>
              <a:rPr lang="en-US" sz="2200" dirty="0" smtClean="0">
                <a:latin typeface="Times New Roman" charset="0"/>
                <a:ea typeface="Times New Roman" charset="0"/>
                <a:cs typeface="Times New Roman" charset="0"/>
              </a:rPr>
              <a:t>School psychologist</a:t>
            </a:r>
          </a:p>
          <a:p>
            <a:pPr lvl="1"/>
            <a:r>
              <a:rPr lang="en-US" sz="2200" dirty="0" smtClean="0">
                <a:latin typeface="Times New Roman" charset="0"/>
                <a:ea typeface="Times New Roman" charset="0"/>
                <a:cs typeface="Times New Roman" charset="0"/>
              </a:rPr>
              <a:t>Counselor</a:t>
            </a:r>
          </a:p>
          <a:p>
            <a:pPr lvl="1"/>
            <a:r>
              <a:rPr lang="en-US" sz="2200" dirty="0" smtClean="0">
                <a:latin typeface="Times New Roman" charset="0"/>
                <a:ea typeface="Times New Roman" charset="0"/>
                <a:cs typeface="Times New Roman" charset="0"/>
              </a:rPr>
              <a:t>Administrative staff</a:t>
            </a:r>
            <a:endParaRPr lang="en-US" sz="2200" dirty="0">
              <a:latin typeface="Times New Roman" charset="0"/>
              <a:ea typeface="Times New Roman" charset="0"/>
              <a:cs typeface="Times New Roman" charset="0"/>
            </a:endParaRPr>
          </a:p>
        </p:txBody>
      </p:sp>
      <p:sp>
        <p:nvSpPr>
          <p:cNvPr id="5" name="Right Arrow 4"/>
          <p:cNvSpPr/>
          <p:nvPr/>
        </p:nvSpPr>
        <p:spPr>
          <a:xfrm>
            <a:off x="458343" y="1843088"/>
            <a:ext cx="978408" cy="484632"/>
          </a:xfrm>
          <a:prstGeom prst="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452247" y="2870646"/>
            <a:ext cx="978408" cy="484632"/>
          </a:xfrm>
          <a:prstGeom prst="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52247" y="4004468"/>
            <a:ext cx="978408" cy="484632"/>
          </a:xfrm>
          <a:prstGeom prst="right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9967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28738" y="1114424"/>
            <a:ext cx="8594725" cy="4351338"/>
          </a:xfrm>
        </p:spPr>
        <p:txBody>
          <a:bodyPr anchor="ctr">
            <a:normAutofit/>
          </a:bodyPr>
          <a:lstStyle/>
          <a:p>
            <a:pPr marL="0" indent="0" algn="ctr">
              <a:buNone/>
            </a:pPr>
            <a:r>
              <a:rPr lang="en-US" sz="3600" b="1" dirty="0" smtClean="0">
                <a:latin typeface="Times New Roman" charset="0"/>
                <a:ea typeface="Times New Roman" charset="0"/>
                <a:cs typeface="Times New Roman" charset="0"/>
              </a:rPr>
              <a:t>Discussions, Questions, and Feedback</a:t>
            </a:r>
          </a:p>
          <a:p>
            <a:pPr algn="ctr"/>
            <a:endParaRPr lang="en-US" sz="3600" b="1" dirty="0">
              <a:latin typeface="Times New Roman" charset="0"/>
              <a:ea typeface="Times New Roman" charset="0"/>
              <a:cs typeface="Times New Roman" charset="0"/>
            </a:endParaRPr>
          </a:p>
          <a:p>
            <a:pPr marL="0" indent="0" algn="ctr">
              <a:buNone/>
            </a:pPr>
            <a:r>
              <a:rPr lang="en-US" sz="3600" b="1" dirty="0" smtClean="0">
                <a:latin typeface="Times New Roman" charset="0"/>
                <a:ea typeface="Times New Roman" charset="0"/>
                <a:cs typeface="Times New Roman" charset="0"/>
              </a:rPr>
              <a:t>Thank you!</a:t>
            </a:r>
            <a:endParaRPr lang="en-US" sz="3600" b="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096124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charset="0"/>
                <a:ea typeface="Times New Roman" charset="0"/>
                <a:cs typeface="Times New Roman" charset="0"/>
              </a:rPr>
              <a:t>Background</a:t>
            </a:r>
            <a:endParaRPr lang="en-US" b="1" dirty="0">
              <a:latin typeface="Times New Roman" charset="0"/>
              <a:ea typeface="Times New Roman" charset="0"/>
              <a:cs typeface="Times New Roman" charset="0"/>
            </a:endParaRPr>
          </a:p>
        </p:txBody>
      </p:sp>
      <p:sp>
        <p:nvSpPr>
          <p:cNvPr id="4" name="Rounded Rectangle 3"/>
          <p:cNvSpPr/>
          <p:nvPr/>
        </p:nvSpPr>
        <p:spPr>
          <a:xfrm>
            <a:off x="1624108" y="2393152"/>
            <a:ext cx="2357436" cy="192667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Times New Roman" charset="0"/>
                <a:ea typeface="Times New Roman" charset="0"/>
                <a:cs typeface="Times New Roman" charset="0"/>
              </a:rPr>
              <a:t>Public Health Issue</a:t>
            </a:r>
          </a:p>
        </p:txBody>
      </p:sp>
      <p:sp>
        <p:nvSpPr>
          <p:cNvPr id="5" name="Rounded Rectangle 4"/>
          <p:cNvSpPr/>
          <p:nvPr/>
        </p:nvSpPr>
        <p:spPr>
          <a:xfrm>
            <a:off x="7524816" y="2393151"/>
            <a:ext cx="2395977" cy="1926674"/>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Times New Roman" charset="0"/>
                <a:ea typeface="Times New Roman" charset="0"/>
                <a:cs typeface="Times New Roman" charset="0"/>
              </a:rPr>
              <a:t>Florida and Miami-Dade County</a:t>
            </a:r>
          </a:p>
        </p:txBody>
      </p:sp>
      <p:sp>
        <p:nvSpPr>
          <p:cNvPr id="6" name="Rounded Rectangle 5"/>
          <p:cNvSpPr/>
          <p:nvPr/>
        </p:nvSpPr>
        <p:spPr>
          <a:xfrm>
            <a:off x="4665145" y="2393151"/>
            <a:ext cx="2176070" cy="1926674"/>
          </a:xfrm>
          <a:prstGeom prst="roundRect">
            <a:avLst/>
          </a:prstGeom>
          <a:solidFill>
            <a:schemeClr val="accent2">
              <a:lumMod val="75000"/>
            </a:schemeClr>
          </a:solidFill>
          <a:ln w="1397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Times New Roman" charset="0"/>
                <a:ea typeface="Times New Roman" charset="0"/>
                <a:cs typeface="Times New Roman" charset="0"/>
              </a:rPr>
              <a:t>Exposure to Violence</a:t>
            </a:r>
          </a:p>
        </p:txBody>
      </p:sp>
    </p:spTree>
    <p:extLst>
      <p:ext uri="{BB962C8B-B14F-4D97-AF65-F5344CB8AC3E}">
        <p14:creationId xmlns:p14="http://schemas.microsoft.com/office/powerpoint/2010/main" val="1651661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259" y="-257175"/>
            <a:ext cx="9692640" cy="1325562"/>
          </a:xfrm>
        </p:spPr>
        <p:txBody>
          <a:bodyPr/>
          <a:lstStyle/>
          <a:p>
            <a:pPr algn="ctr"/>
            <a:r>
              <a:rPr lang="en-US" b="1" dirty="0">
                <a:latin typeface="Times New Roman" charset="0"/>
                <a:ea typeface="Times New Roman" charset="0"/>
                <a:cs typeface="Times New Roman" charset="0"/>
              </a:rPr>
              <a:t>Community Violence and Impact</a:t>
            </a:r>
            <a:endParaRPr lang="en-US" dirty="0"/>
          </a:p>
        </p:txBody>
      </p:sp>
      <p:graphicFrame>
        <p:nvGraphicFramePr>
          <p:cNvPr id="3" name="Diagram 2"/>
          <p:cNvGraphicFramePr/>
          <p:nvPr>
            <p:extLst>
              <p:ext uri="{D42A27DB-BD31-4B8C-83A1-F6EECF244321}">
                <p14:modId xmlns:p14="http://schemas.microsoft.com/office/powerpoint/2010/main" val="623955801"/>
              </p:ext>
            </p:extLst>
          </p:nvPr>
        </p:nvGraphicFramePr>
        <p:xfrm>
          <a:off x="2200276" y="1285875"/>
          <a:ext cx="8786812" cy="5186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514725" y="3648223"/>
            <a:ext cx="1671638" cy="461665"/>
          </a:xfrm>
          <a:prstGeom prst="rect">
            <a:avLst/>
          </a:prstGeom>
          <a:noFill/>
        </p:spPr>
        <p:txBody>
          <a:bodyPr wrap="square" rtlCol="0">
            <a:spAutoFit/>
          </a:bodyPr>
          <a:lstStyle/>
          <a:p>
            <a:pPr algn="ctr"/>
            <a:r>
              <a:rPr lang="en-US" sz="2400" b="1" dirty="0" smtClean="0">
                <a:solidFill>
                  <a:schemeClr val="bg1"/>
                </a:solidFill>
                <a:latin typeface="Times New Roman" charset="0"/>
                <a:ea typeface="Times New Roman" charset="0"/>
                <a:cs typeface="Times New Roman" charset="0"/>
              </a:rPr>
              <a:t>Impact</a:t>
            </a:r>
            <a:endParaRPr lang="en-US" sz="2400" b="1" dirty="0">
              <a:solidFill>
                <a:schemeClr val="bg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68228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247" y="351473"/>
            <a:ext cx="9692640" cy="1325562"/>
          </a:xfrm>
        </p:spPr>
        <p:txBody>
          <a:bodyPr/>
          <a:lstStyle/>
          <a:p>
            <a:pPr algn="ctr"/>
            <a:r>
              <a:rPr lang="en-US" b="1" dirty="0" smtClean="0">
                <a:latin typeface="Times New Roman" charset="0"/>
                <a:ea typeface="Times New Roman" charset="0"/>
                <a:cs typeface="Times New Roman" charset="0"/>
              </a:rPr>
              <a:t>Role of Schools</a:t>
            </a:r>
            <a:endParaRPr lang="en-US" b="1" dirty="0">
              <a:latin typeface="Times New Roman" charset="0"/>
              <a:ea typeface="Times New Roman" charset="0"/>
              <a:cs typeface="Times New Roman" charset="0"/>
            </a:endParaRPr>
          </a:p>
        </p:txBody>
      </p:sp>
      <p:sp>
        <p:nvSpPr>
          <p:cNvPr id="3" name="Content Placeholder 2"/>
          <p:cNvSpPr>
            <a:spLocks noGrp="1"/>
          </p:cNvSpPr>
          <p:nvPr>
            <p:ph idx="4294967295"/>
          </p:nvPr>
        </p:nvSpPr>
        <p:spPr>
          <a:xfrm>
            <a:off x="0" y="2027238"/>
            <a:ext cx="10163175" cy="4957762"/>
          </a:xfrm>
        </p:spPr>
        <p:txBody>
          <a:bodyPr>
            <a:normAutofit/>
          </a:bodyPr>
          <a:lstStyle/>
          <a:p>
            <a:pPr lvl="1"/>
            <a:endParaRPr lang="en-US" dirty="0">
              <a:latin typeface="Times New Roman" charset="0"/>
              <a:ea typeface="Times New Roman" charset="0"/>
              <a:cs typeface="Times New Roman" charset="0"/>
            </a:endParaRPr>
          </a:p>
          <a:p>
            <a:pPr lvl="1"/>
            <a:endParaRPr lang="en-US" b="1" dirty="0" smtClean="0">
              <a:latin typeface="Times New Roman" charset="0"/>
              <a:ea typeface="Times New Roman" charset="0"/>
              <a:cs typeface="Times New Roman" charset="0"/>
            </a:endParaRPr>
          </a:p>
          <a:p>
            <a:endParaRPr lang="en-US" dirty="0"/>
          </a:p>
        </p:txBody>
      </p:sp>
      <p:sp>
        <p:nvSpPr>
          <p:cNvPr id="4" name="Rectangle 3"/>
          <p:cNvSpPr/>
          <p:nvPr/>
        </p:nvSpPr>
        <p:spPr>
          <a:xfrm>
            <a:off x="4491036" y="2603904"/>
            <a:ext cx="2014538" cy="1902215"/>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Crisis Response</a:t>
            </a:r>
          </a:p>
        </p:txBody>
      </p:sp>
      <p:sp>
        <p:nvSpPr>
          <p:cNvPr id="5" name="Rectangle 4"/>
          <p:cNvSpPr/>
          <p:nvPr/>
        </p:nvSpPr>
        <p:spPr>
          <a:xfrm>
            <a:off x="7494740" y="2603905"/>
            <a:ext cx="2057399" cy="1902214"/>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Miami-Dade County</a:t>
            </a:r>
          </a:p>
        </p:txBody>
      </p:sp>
      <p:sp>
        <p:nvSpPr>
          <p:cNvPr id="6" name="Rectangle 5"/>
          <p:cNvSpPr/>
          <p:nvPr/>
        </p:nvSpPr>
        <p:spPr>
          <a:xfrm>
            <a:off x="1233486" y="2604063"/>
            <a:ext cx="2024064" cy="1902215"/>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imes New Roman" charset="0"/>
                <a:ea typeface="Times New Roman" charset="0"/>
                <a:cs typeface="Times New Roman" charset="0"/>
              </a:rPr>
              <a:t>Trauma-Informed Schools</a:t>
            </a:r>
          </a:p>
        </p:txBody>
      </p:sp>
    </p:spTree>
    <p:extLst>
      <p:ext uri="{BB962C8B-B14F-4D97-AF65-F5344CB8AC3E}">
        <p14:creationId xmlns:p14="http://schemas.microsoft.com/office/powerpoint/2010/main" val="17585057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110" y="503238"/>
            <a:ext cx="9692640" cy="1325562"/>
          </a:xfrm>
        </p:spPr>
        <p:txBody>
          <a:bodyPr/>
          <a:lstStyle/>
          <a:p>
            <a:pPr algn="ctr"/>
            <a:r>
              <a:rPr lang="en-US" b="1" dirty="0" smtClean="0">
                <a:latin typeface="Times New Roman" charset="0"/>
                <a:ea typeface="Times New Roman" charset="0"/>
                <a:cs typeface="Times New Roman" charset="0"/>
              </a:rPr>
              <a:t>Problem Statement</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1290447" y="2243138"/>
            <a:ext cx="8595360" cy="2543176"/>
          </a:xfrm>
        </p:spPr>
        <p:txBody>
          <a:bodyPr/>
          <a:lstStyle/>
          <a:p>
            <a:pPr marL="0" indent="0">
              <a:buNone/>
            </a:pPr>
            <a:r>
              <a:rPr lang="en-US" sz="2400" dirty="0">
                <a:latin typeface="Times New Roman" charset="0"/>
                <a:ea typeface="Times New Roman" charset="0"/>
                <a:cs typeface="Times New Roman" charset="0"/>
              </a:rPr>
              <a:t>T</a:t>
            </a:r>
            <a:r>
              <a:rPr lang="en-US" sz="2400" dirty="0" smtClean="0">
                <a:latin typeface="Times New Roman" charset="0"/>
                <a:ea typeface="Times New Roman" charset="0"/>
                <a:cs typeface="Times New Roman" charset="0"/>
              </a:rPr>
              <a:t>here </a:t>
            </a:r>
            <a:r>
              <a:rPr lang="en-US" sz="2400" dirty="0">
                <a:latin typeface="Times New Roman" charset="0"/>
                <a:ea typeface="Times New Roman" charset="0"/>
                <a:cs typeface="Times New Roman" charset="0"/>
              </a:rPr>
              <a:t>is a dearth of data to evaluate and uncover the youth perspective, </a:t>
            </a:r>
            <a:r>
              <a:rPr lang="en-US" sz="2400" dirty="0" smtClean="0">
                <a:latin typeface="Times New Roman" charset="0"/>
                <a:ea typeface="Times New Roman" charset="0"/>
                <a:cs typeface="Times New Roman" charset="0"/>
              </a:rPr>
              <a:t>and no instrument </a:t>
            </a:r>
            <a:r>
              <a:rPr lang="en-US" sz="2400" dirty="0">
                <a:latin typeface="Times New Roman" charset="0"/>
                <a:ea typeface="Times New Roman" charset="0"/>
                <a:cs typeface="Times New Roman" charset="0"/>
              </a:rPr>
              <a:t>available to assess if students feel that their classrooms are safe places where they are being supported adequately in the aftermath of community violence. </a:t>
            </a:r>
          </a:p>
          <a:p>
            <a:endParaRPr lang="en-US" dirty="0"/>
          </a:p>
        </p:txBody>
      </p:sp>
    </p:spTree>
    <p:extLst>
      <p:ext uri="{BB962C8B-B14F-4D97-AF65-F5344CB8AC3E}">
        <p14:creationId xmlns:p14="http://schemas.microsoft.com/office/powerpoint/2010/main" val="1051092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232" y="237172"/>
            <a:ext cx="9692640" cy="1325562"/>
          </a:xfrm>
        </p:spPr>
        <p:txBody>
          <a:bodyPr/>
          <a:lstStyle/>
          <a:p>
            <a:pPr algn="ctr"/>
            <a:r>
              <a:rPr lang="en-US" b="1" dirty="0" smtClean="0">
                <a:latin typeface="Times New Roman" charset="0"/>
                <a:ea typeface="Times New Roman" charset="0"/>
                <a:cs typeface="Times New Roman" charset="0"/>
              </a:rPr>
              <a:t>Purpose</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lstStyle/>
          <a:p>
            <a:pPr marL="0" indent="0">
              <a:lnSpc>
                <a:spcPct val="100000"/>
              </a:lnSpc>
              <a:buNone/>
            </a:pPr>
            <a:r>
              <a:rPr lang="en-US" sz="2400" dirty="0">
                <a:latin typeface="Times New Roman" charset="0"/>
                <a:ea typeface="Times New Roman" charset="0"/>
                <a:cs typeface="Times New Roman" charset="0"/>
              </a:rPr>
              <a:t>The purpose of this study is to </a:t>
            </a:r>
            <a:r>
              <a:rPr lang="en-US" sz="2400" dirty="0" smtClean="0">
                <a:latin typeface="Times New Roman" charset="0"/>
                <a:ea typeface="Times New Roman" charset="0"/>
                <a:cs typeface="Times New Roman" charset="0"/>
              </a:rPr>
              <a:t>develop and validate </a:t>
            </a:r>
            <a:r>
              <a:rPr lang="en-US" sz="2400" dirty="0">
                <a:latin typeface="Times New Roman" charset="0"/>
                <a:ea typeface="Times New Roman" charset="0"/>
                <a:cs typeface="Times New Roman" charset="0"/>
              </a:rPr>
              <a:t>a survey instrument that measures the youth perspective of the classroom experience following the loss of a schoolmate due to homicide by firearm. </a:t>
            </a:r>
          </a:p>
          <a:p>
            <a:endParaRPr lang="en-US" dirty="0"/>
          </a:p>
        </p:txBody>
      </p:sp>
    </p:spTree>
    <p:extLst>
      <p:ext uri="{BB962C8B-B14F-4D97-AF65-F5344CB8AC3E}">
        <p14:creationId xmlns:p14="http://schemas.microsoft.com/office/powerpoint/2010/main" val="674991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8972" y="503238"/>
            <a:ext cx="9692640" cy="1325562"/>
          </a:xfrm>
        </p:spPr>
        <p:txBody>
          <a:bodyPr/>
          <a:lstStyle/>
          <a:p>
            <a:pPr algn="ctr"/>
            <a:r>
              <a:rPr lang="en-US" b="1" dirty="0" smtClean="0">
                <a:latin typeface="Times New Roman" charset="0"/>
                <a:ea typeface="Times New Roman" charset="0"/>
                <a:cs typeface="Times New Roman" charset="0"/>
              </a:rPr>
              <a:t>Research Questions</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1361885" y="2328862"/>
            <a:ext cx="8595360" cy="2843213"/>
          </a:xfrm>
        </p:spPr>
        <p:txBody>
          <a:bodyPr>
            <a:normAutofit/>
          </a:bodyPr>
          <a:lstStyle/>
          <a:p>
            <a:pPr marL="0" indent="0">
              <a:lnSpc>
                <a:spcPct val="100000"/>
              </a:lnSpc>
              <a:buNone/>
            </a:pPr>
            <a:r>
              <a:rPr lang="en-US" sz="2400" dirty="0" smtClean="0">
                <a:latin typeface="Times New Roman" charset="0"/>
                <a:ea typeface="Times New Roman" charset="0"/>
                <a:cs typeface="Times New Roman" charset="0"/>
              </a:rPr>
              <a:t>This </a:t>
            </a:r>
            <a:r>
              <a:rPr lang="en-US" sz="2400" dirty="0">
                <a:latin typeface="Times New Roman" charset="0"/>
                <a:ea typeface="Times New Roman" charset="0"/>
                <a:cs typeface="Times New Roman" charset="0"/>
              </a:rPr>
              <a:t>study </a:t>
            </a:r>
            <a:r>
              <a:rPr lang="en-US" sz="2400" dirty="0" smtClean="0">
                <a:latin typeface="Times New Roman" charset="0"/>
                <a:ea typeface="Times New Roman" charset="0"/>
                <a:cs typeface="Times New Roman" charset="0"/>
              </a:rPr>
              <a:t>aimed </a:t>
            </a:r>
            <a:r>
              <a:rPr lang="en-US" sz="2400" dirty="0">
                <a:latin typeface="Times New Roman" charset="0"/>
                <a:ea typeface="Times New Roman" charset="0"/>
                <a:cs typeface="Times New Roman" charset="0"/>
              </a:rPr>
              <a:t>to address the following research questions</a:t>
            </a:r>
            <a:r>
              <a:rPr lang="en-US" sz="2400" dirty="0" smtClean="0">
                <a:latin typeface="Times New Roman" charset="0"/>
                <a:ea typeface="Times New Roman" charset="0"/>
                <a:cs typeface="Times New Roman" charset="0"/>
              </a:rPr>
              <a:t>:</a:t>
            </a:r>
          </a:p>
          <a:p>
            <a:pPr marL="0" indent="0">
              <a:lnSpc>
                <a:spcPct val="100000"/>
              </a:lnSpc>
              <a:buNone/>
            </a:pPr>
            <a:r>
              <a:rPr lang="en-US" sz="2400" dirty="0" smtClean="0">
                <a:latin typeface="Times New Roman" charset="0"/>
                <a:ea typeface="Times New Roman" charset="0"/>
                <a:cs typeface="Times New Roman" charset="0"/>
              </a:rPr>
              <a:t>1. What </a:t>
            </a:r>
            <a:r>
              <a:rPr lang="en-US" sz="2400" dirty="0">
                <a:latin typeface="Times New Roman" charset="0"/>
                <a:ea typeface="Times New Roman" charset="0"/>
                <a:cs typeface="Times New Roman" charset="0"/>
              </a:rPr>
              <a:t>is the reliability evidence of the </a:t>
            </a:r>
            <a:r>
              <a:rPr lang="en-US" sz="2400" dirty="0" smtClean="0">
                <a:latin typeface="Times New Roman" charset="0"/>
                <a:ea typeface="Times New Roman" charset="0"/>
                <a:cs typeface="Times New Roman" charset="0"/>
              </a:rPr>
              <a:t>Youth </a:t>
            </a:r>
            <a:r>
              <a:rPr lang="en-US" sz="2400" dirty="0">
                <a:latin typeface="Times New Roman" charset="0"/>
                <a:ea typeface="Times New Roman" charset="0"/>
                <a:cs typeface="Times New Roman" charset="0"/>
              </a:rPr>
              <a:t>Gun Violence and Voice Survey? </a:t>
            </a:r>
          </a:p>
          <a:p>
            <a:pPr marL="0" indent="0">
              <a:lnSpc>
                <a:spcPct val="100000"/>
              </a:lnSpc>
              <a:buNone/>
            </a:pPr>
            <a:r>
              <a:rPr lang="en-US" sz="2400" dirty="0" smtClean="0">
                <a:latin typeface="Times New Roman" charset="0"/>
                <a:ea typeface="Times New Roman" charset="0"/>
                <a:cs typeface="Times New Roman" charset="0"/>
              </a:rPr>
              <a:t>2</a:t>
            </a:r>
            <a:r>
              <a:rPr lang="en-US" sz="2400" dirty="0">
                <a:latin typeface="Times New Roman" charset="0"/>
                <a:ea typeface="Times New Roman" charset="0"/>
                <a:cs typeface="Times New Roman" charset="0"/>
              </a:rPr>
              <a:t>. What is the validity evidence of the Youth Gun Violence and Voice Survey?</a:t>
            </a:r>
          </a:p>
          <a:p>
            <a:endParaRPr lang="en-US" dirty="0"/>
          </a:p>
        </p:txBody>
      </p:sp>
    </p:spTree>
    <p:extLst>
      <p:ext uri="{BB962C8B-B14F-4D97-AF65-F5344CB8AC3E}">
        <p14:creationId xmlns:p14="http://schemas.microsoft.com/office/powerpoint/2010/main" val="1847435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108" y="983673"/>
            <a:ext cx="9692640" cy="1325562"/>
          </a:xfrm>
        </p:spPr>
        <p:txBody>
          <a:bodyPr>
            <a:noAutofit/>
          </a:bodyPr>
          <a:lstStyle/>
          <a:p>
            <a:pPr algn="ct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a:latin typeface="Times New Roman" charset="0"/>
                <a:ea typeface="Times New Roman" charset="0"/>
                <a:cs typeface="Times New Roman" charset="0"/>
              </a:rPr>
              <a:t> </a:t>
            </a: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
            </a:r>
            <a:br>
              <a:rPr lang="en-US" b="1" dirty="0" smtClean="0">
                <a:latin typeface="Times New Roman" charset="0"/>
                <a:ea typeface="Times New Roman" charset="0"/>
                <a:cs typeface="Times New Roman" charset="0"/>
              </a:rPr>
            </a:br>
            <a:r>
              <a:rPr lang="en-US" b="1" dirty="0">
                <a:latin typeface="Times New Roman" charset="0"/>
                <a:ea typeface="Times New Roman" charset="0"/>
                <a:cs typeface="Times New Roman" charset="0"/>
              </a:rPr>
              <a:t> Theoretical Framework:</a:t>
            </a:r>
            <a:br>
              <a:rPr lang="en-US" b="1" dirty="0">
                <a:latin typeface="Times New Roman" charset="0"/>
                <a:ea typeface="Times New Roman" charset="0"/>
                <a:cs typeface="Times New Roman" charset="0"/>
              </a:rPr>
            </a:br>
            <a:r>
              <a:rPr lang="en-US" b="1" dirty="0" smtClean="0">
                <a:latin typeface="Times New Roman" charset="0"/>
                <a:ea typeface="Times New Roman" charset="0"/>
                <a:cs typeface="Times New Roman" charset="0"/>
              </a:rPr>
              <a:t>Trauma-Informed </a:t>
            </a:r>
            <a:r>
              <a:rPr lang="en-US" b="1" dirty="0">
                <a:latin typeface="Times New Roman" charset="0"/>
                <a:ea typeface="Times New Roman" charset="0"/>
                <a:cs typeface="Times New Roman" charset="0"/>
              </a:rPr>
              <a:t>Approach </a:t>
            </a:r>
            <a:r>
              <a:rPr lang="en-US" b="1" dirty="0" smtClean="0">
                <a:latin typeface="Times New Roman" charset="0"/>
                <a:ea typeface="Times New Roman" charset="0"/>
                <a:cs typeface="Times New Roman" charset="0"/>
              </a:rPr>
              <a:t>and Pragmatism</a:t>
            </a:r>
            <a:endParaRPr lang="en-US"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541436" y="2714625"/>
            <a:ext cx="10472928" cy="4143375"/>
          </a:xfrm>
        </p:spPr>
        <p:txBody>
          <a:bodyPr>
            <a:normAutofit/>
          </a:bodyPr>
          <a:lstStyle/>
          <a:p>
            <a:r>
              <a:rPr lang="en-US" sz="2400" dirty="0" smtClean="0">
                <a:latin typeface="Times New Roman" charset="0"/>
                <a:ea typeface="Times New Roman" charset="0"/>
                <a:cs typeface="Times New Roman" charset="0"/>
              </a:rPr>
              <a:t>A </a:t>
            </a:r>
            <a:r>
              <a:rPr lang="en-US" sz="2400" dirty="0">
                <a:latin typeface="Times New Roman" charset="0"/>
                <a:ea typeface="Times New Roman" charset="0"/>
                <a:cs typeface="Times New Roman" charset="0"/>
              </a:rPr>
              <a:t>program, organization, or system with a trauma-informed approach adheres to </a:t>
            </a:r>
            <a:r>
              <a:rPr lang="en-US" sz="2400" b="1" dirty="0">
                <a:latin typeface="Times New Roman" charset="0"/>
                <a:ea typeface="Times New Roman" charset="0"/>
                <a:cs typeface="Times New Roman" charset="0"/>
              </a:rPr>
              <a:t>six </a:t>
            </a:r>
            <a:r>
              <a:rPr lang="en-US" sz="2400" b="1" dirty="0" smtClean="0">
                <a:latin typeface="Times New Roman" charset="0"/>
                <a:ea typeface="Times New Roman" charset="0"/>
                <a:cs typeface="Times New Roman" charset="0"/>
              </a:rPr>
              <a:t>principles </a:t>
            </a:r>
            <a:r>
              <a:rPr lang="en-US" sz="2400" dirty="0">
                <a:latin typeface="Times New Roman" charset="0"/>
                <a:ea typeface="Times New Roman" charset="0"/>
                <a:cs typeface="Times New Roman" charset="0"/>
              </a:rPr>
              <a:t>which include (a) safety; (b) trustworthiness and transparency; (c) peer support; (d) collaboration and mutuality; (e) empowerment, voice, and choice; (f) cultural, historical, and gender issues </a:t>
            </a:r>
            <a:r>
              <a:rPr lang="en-US" sz="2400" dirty="0" smtClean="0">
                <a:latin typeface="Times New Roman" charset="0"/>
                <a:ea typeface="Times New Roman" charset="0"/>
                <a:cs typeface="Times New Roman" charset="0"/>
              </a:rPr>
              <a:t>(SAMHSA, 2018)</a:t>
            </a:r>
          </a:p>
          <a:p>
            <a:r>
              <a:rPr lang="en-US" sz="2400" dirty="0">
                <a:latin typeface="Times New Roman" charset="0"/>
                <a:ea typeface="Times New Roman" charset="0"/>
                <a:cs typeface="Times New Roman" charset="0"/>
              </a:rPr>
              <a:t>Pragmatists examine practical consequences and empirical findings “to help in deciding which action to take next as one attempts to better understand real-world phenomena (including psychological, social and educational phenomena)” (Johnson &amp; </a:t>
            </a:r>
            <a:r>
              <a:rPr lang="en-US" sz="2400" dirty="0" err="1">
                <a:latin typeface="Times New Roman" charset="0"/>
                <a:ea typeface="Times New Roman" charset="0"/>
                <a:cs typeface="Times New Roman" charset="0"/>
              </a:rPr>
              <a:t>Onwuegbuzie</a:t>
            </a:r>
            <a:r>
              <a:rPr lang="en-US" sz="2400" dirty="0">
                <a:latin typeface="Times New Roman" charset="0"/>
                <a:ea typeface="Times New Roman" charset="0"/>
                <a:cs typeface="Times New Roman" charset="0"/>
              </a:rPr>
              <a:t>, 2004, p. 17)</a:t>
            </a:r>
          </a:p>
          <a:p>
            <a:endParaRPr lang="en-US" sz="16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673707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View</Template>
  <TotalTime>38873</TotalTime>
  <Words>1164</Words>
  <Application>Microsoft Macintosh PowerPoint</Application>
  <PresentationFormat>Widescreen</PresentationFormat>
  <Paragraphs>272</Paragraphs>
  <Slides>25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Calibri</vt:lpstr>
      <vt:lpstr>Century Schoolbook</vt:lpstr>
      <vt:lpstr>Symbol</vt:lpstr>
      <vt:lpstr>Times New Roman</vt:lpstr>
      <vt:lpstr>Wingdings 2</vt:lpstr>
      <vt:lpstr>Arial</vt:lpstr>
      <vt:lpstr>View</vt:lpstr>
      <vt:lpstr>The Initial Development and Validation of the Youth Gun Violence and Voice Survey: The Classroom Experience</vt:lpstr>
      <vt:lpstr>Outline of Presentation</vt:lpstr>
      <vt:lpstr>Background</vt:lpstr>
      <vt:lpstr>Community Violence and Impact</vt:lpstr>
      <vt:lpstr>Role of Schools</vt:lpstr>
      <vt:lpstr>Problem Statement</vt:lpstr>
      <vt:lpstr>Purpose</vt:lpstr>
      <vt:lpstr>Research Questions</vt:lpstr>
      <vt:lpstr>                 Theoretical Framework: Trauma-Informed Approach and Pragmatism</vt:lpstr>
      <vt:lpstr>Literature Review</vt:lpstr>
      <vt:lpstr>Concepts of Validity and Reliability</vt:lpstr>
      <vt:lpstr>      Methods and Procedures Exploratory sequential mixed method</vt:lpstr>
      <vt:lpstr>Participants and Sampling  </vt:lpstr>
      <vt:lpstr>Method: Data Analysis</vt:lpstr>
      <vt:lpstr>Research Findings: Phase 1</vt:lpstr>
      <vt:lpstr>Survey Modifications &amp; Feedback</vt:lpstr>
      <vt:lpstr>Research Findings: Phase 2</vt:lpstr>
      <vt:lpstr>Research Findings: Phase 3</vt:lpstr>
      <vt:lpstr>PowerPoint Presentation</vt:lpstr>
      <vt:lpstr>Research Findings: Phase 4</vt:lpstr>
      <vt:lpstr>PowerPoint Presentation</vt:lpstr>
      <vt:lpstr>Implications for Theory and Practice</vt:lpstr>
      <vt:lpstr>PowerPoint Presentation</vt:lpstr>
      <vt:lpstr>Recommendations for Future Research</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Diana Santangelo</cp:lastModifiedBy>
  <cp:revision>245</cp:revision>
  <cp:lastPrinted>2018-11-13T22:55:19Z</cp:lastPrinted>
  <dcterms:created xsi:type="dcterms:W3CDTF">2018-10-19T11:12:18Z</dcterms:created>
  <dcterms:modified xsi:type="dcterms:W3CDTF">2020-08-13T21:42:04Z</dcterms:modified>
</cp:coreProperties>
</file>